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9" r:id="rId3"/>
    <p:sldId id="259" r:id="rId4"/>
    <p:sldId id="260" r:id="rId5"/>
    <p:sldId id="278" r:id="rId6"/>
    <p:sldId id="280" r:id="rId7"/>
    <p:sldId id="283" r:id="rId8"/>
    <p:sldId id="281" r:id="rId9"/>
    <p:sldId id="282" r:id="rId10"/>
    <p:sldId id="284" r:id="rId11"/>
    <p:sldId id="285" r:id="rId12"/>
    <p:sldId id="288" r:id="rId13"/>
    <p:sldId id="286" r:id="rId14"/>
    <p:sldId id="287" r:id="rId15"/>
    <p:sldId id="271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B89A"/>
    <a:srgbClr val="9CBE5C"/>
    <a:srgbClr val="C20E68"/>
    <a:srgbClr val="F29C1F"/>
    <a:srgbClr val="FFFFFF"/>
    <a:srgbClr val="3B97D3"/>
    <a:srgbClr val="212F3C"/>
    <a:srgbClr val="1B1B1B"/>
    <a:srgbClr val="171717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 showGuides="1">
      <p:cViewPr varScale="1">
        <p:scale>
          <a:sx n="103" d="100"/>
          <a:sy n="103" d="100"/>
        </p:scale>
        <p:origin x="3419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37BD-6E09-4967-8B82-8C1A3491B51F}" type="datetimeFigureOut">
              <a:rPr lang="en-ID" smtClean="0"/>
              <a:t>24/03/2023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D8FE-69CC-4D23-837E-DB569CF0996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905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4T00:42:26.76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1,'147'1,"0"7,186 34,-325-41,236 55,-212-49,0-2,0 0,0-2,1-2,55-4,-15 0,148 3,-201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4T00:42:27.64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1874 0,'-1'1,"-1"1,1-1,-1 0,1 0,-1 0,0 0,1 0,-1 0,0-1,0 1,1-1,-5 1,-11 5,-1269 413,1225-400,-97 23,15-15,130-23,-70 14,75-16,0-1,0 0,-1-1,1 0,0-1,0 1,-15-4,23 4,0 0,-1 0,1 0,0 0,-1-1,1 1,0 0,-1 0,1 0,0 0,-1 0,1-1,0 1,-1 0,1 0,0-1,-1 1,1 0,0 0,0-1,0 1,-1 0,1-1,0 1,0 0,0-1,0 1,-1 0,1-1,0 1,0 0,0-1,0 1,0-1,9-12,28-12,-30 21,161-99,5 7,213-85,-372 176,0 0,21-4,-14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4T00:42:29.07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99,'236'-24,"30"-1,879-24,11 120,-710 3,-367-60,91 4,-43-6,15-3,-122-9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4T00:42:37.56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4T00:42:41.31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415 1,'2'4,"-1"0,1 0,0 0,0 0,0 0,0-1,6 7,6 10,188 246,-68-93,-27-31,305 426,-285-353,-80-132,-38-66,0 1,0 0,-2 1,8 30,-15-49,1 0,-1 1,0-1,0 0,0 0,0 0,0 0,0 1,1-1,-1 0,0 0,0 1,0-1,0 0,0 0,0 0,0 1,0-1,0 0,0 0,0 1,0-1,0 0,0 0,0 0,0 1,0-1,-1 0,1 0,0 1,0-1,0 0,0 0,0 0,0 0,-1 1,1-1,0 0,0 0,0 0,0 0,-1 0,1 1,0-1,0 0,-1 0,1 0,0 0,0 0,0 0,-1 0,1 0,-17-11,-169-158,91 79,-181-160,-440-432,711 678,0 0,0 0,0 0,-1 1,-6-4,7 4,-1 0,1-1,0 1,0-1,-7-7,-36-46,-53-81,91 123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4T00:42:42.31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1 205,'686'-72,"-561"55,111-15,457-48,-687 80,35-3,50 2,-177 7,-751-5,522-1,296 2,0 0,0 2,0 0,1 1,0 1,-34 17,24-11,3-1,4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4T00:42:57.09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4T00:44:31.728"/>
    </inkml:context>
    <inkml:brush xml:id="br0">
      <inkml:brushProperty name="width" value="0.35" units="cm"/>
      <inkml:brushProperty name="height" value="0.35" units="cm"/>
      <inkml:brushProperty name="color" value="#DDDDDD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B042F-E61B-41F6-A310-47DFB6F2A907}" type="datetimeFigureOut">
              <a:rPr lang="zh-CN" altLang="en-US" smtClean="0"/>
              <a:t>2023/3/24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835EB-4720-4FF7-823A-F434E1EF15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4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65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77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1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6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858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835EB-4720-4FF7-823A-F434E1EF15D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27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35AB75-5EDE-4F74-90EC-86352E0ADB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7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6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0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986757" y="5243194"/>
            <a:ext cx="8218487" cy="1614805"/>
            <a:chOff x="1588" y="2212975"/>
            <a:chExt cx="12192000" cy="2395538"/>
          </a:xfrm>
          <a:solidFill>
            <a:schemeClr val="tx1">
              <a:alpha val="5000"/>
            </a:schemeClr>
          </a:solidFill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1588" y="2212975"/>
              <a:ext cx="12192000" cy="2395538"/>
            </a:xfrm>
            <a:custGeom>
              <a:avLst/>
              <a:gdLst>
                <a:gd name="T0" fmla="*/ 5707 w 6378"/>
                <a:gd name="T1" fmla="*/ 420 h 1254"/>
                <a:gd name="T2" fmla="*/ 4811 w 6378"/>
                <a:gd name="T3" fmla="*/ 357 h 1254"/>
                <a:gd name="T4" fmla="*/ 3952 w 6378"/>
                <a:gd name="T5" fmla="*/ 251 h 1254"/>
                <a:gd name="T6" fmla="*/ 2831 w 6378"/>
                <a:gd name="T7" fmla="*/ 595 h 1254"/>
                <a:gd name="T8" fmla="*/ 2004 w 6378"/>
                <a:gd name="T9" fmla="*/ 731 h 1254"/>
                <a:gd name="T10" fmla="*/ 1585 w 6378"/>
                <a:gd name="T11" fmla="*/ 945 h 1254"/>
                <a:gd name="T12" fmla="*/ 1464 w 6378"/>
                <a:gd name="T13" fmla="*/ 328 h 1254"/>
                <a:gd name="T14" fmla="*/ 1406 w 6378"/>
                <a:gd name="T15" fmla="*/ 269 h 1254"/>
                <a:gd name="T16" fmla="*/ 1318 w 6378"/>
                <a:gd name="T17" fmla="*/ 872 h 1254"/>
                <a:gd name="T18" fmla="*/ 897 w 6378"/>
                <a:gd name="T19" fmla="*/ 547 h 1254"/>
                <a:gd name="T20" fmla="*/ 806 w 6378"/>
                <a:gd name="T21" fmla="*/ 513 h 1254"/>
                <a:gd name="T22" fmla="*/ 504 w 6378"/>
                <a:gd name="T23" fmla="*/ 381 h 1254"/>
                <a:gd name="T24" fmla="*/ 337 w 6378"/>
                <a:gd name="T25" fmla="*/ 525 h 1254"/>
                <a:gd name="T26" fmla="*/ 87 w 6378"/>
                <a:gd name="T27" fmla="*/ 403 h 1254"/>
                <a:gd name="T28" fmla="*/ 898 w 6378"/>
                <a:gd name="T29" fmla="*/ 550 h 1254"/>
                <a:gd name="T30" fmla="*/ 1434 w 6378"/>
                <a:gd name="T31" fmla="*/ 1035 h 1254"/>
                <a:gd name="T32" fmla="*/ 1422 w 6378"/>
                <a:gd name="T33" fmla="*/ 922 h 1254"/>
                <a:gd name="T34" fmla="*/ 1311 w 6378"/>
                <a:gd name="T35" fmla="*/ 994 h 1254"/>
                <a:gd name="T36" fmla="*/ 1430 w 6378"/>
                <a:gd name="T37" fmla="*/ 207 h 1254"/>
                <a:gd name="T38" fmla="*/ 1447 w 6378"/>
                <a:gd name="T39" fmla="*/ 733 h 1254"/>
                <a:gd name="T40" fmla="*/ 1438 w 6378"/>
                <a:gd name="T41" fmla="*/ 645 h 1254"/>
                <a:gd name="T42" fmla="*/ 1449 w 6378"/>
                <a:gd name="T43" fmla="*/ 343 h 1254"/>
                <a:gd name="T44" fmla="*/ 1421 w 6378"/>
                <a:gd name="T45" fmla="*/ 156 h 1254"/>
                <a:gd name="T46" fmla="*/ 1419 w 6378"/>
                <a:gd name="T47" fmla="*/ 500 h 1254"/>
                <a:gd name="T48" fmla="*/ 1461 w 6378"/>
                <a:gd name="T49" fmla="*/ 584 h 1254"/>
                <a:gd name="T50" fmla="*/ 1450 w 6378"/>
                <a:gd name="T51" fmla="*/ 290 h 1254"/>
                <a:gd name="T52" fmla="*/ 1434 w 6378"/>
                <a:gd name="T53" fmla="*/ 155 h 1254"/>
                <a:gd name="T54" fmla="*/ 1413 w 6378"/>
                <a:gd name="T55" fmla="*/ 276 h 1254"/>
                <a:gd name="T56" fmla="*/ 1412 w 6378"/>
                <a:gd name="T57" fmla="*/ 625 h 1254"/>
                <a:gd name="T58" fmla="*/ 1550 w 6378"/>
                <a:gd name="T59" fmla="*/ 985 h 1254"/>
                <a:gd name="T60" fmla="*/ 1478 w 6378"/>
                <a:gd name="T61" fmla="*/ 894 h 1254"/>
                <a:gd name="T62" fmla="*/ 1499 w 6378"/>
                <a:gd name="T63" fmla="*/ 968 h 1254"/>
                <a:gd name="T64" fmla="*/ 1525 w 6378"/>
                <a:gd name="T65" fmla="*/ 944 h 1254"/>
                <a:gd name="T66" fmla="*/ 1468 w 6378"/>
                <a:gd name="T67" fmla="*/ 928 h 1254"/>
                <a:gd name="T68" fmla="*/ 1532 w 6378"/>
                <a:gd name="T69" fmla="*/ 1022 h 1254"/>
                <a:gd name="T70" fmla="*/ 1488 w 6378"/>
                <a:gd name="T71" fmla="*/ 796 h 1254"/>
                <a:gd name="T72" fmla="*/ 1395 w 6378"/>
                <a:gd name="T73" fmla="*/ 939 h 1254"/>
                <a:gd name="T74" fmla="*/ 1347 w 6378"/>
                <a:gd name="T75" fmla="*/ 951 h 1254"/>
                <a:gd name="T76" fmla="*/ 1346 w 6378"/>
                <a:gd name="T77" fmla="*/ 943 h 1254"/>
                <a:gd name="T78" fmla="*/ 1393 w 6378"/>
                <a:gd name="T79" fmla="*/ 980 h 1254"/>
                <a:gd name="T80" fmla="*/ 1398 w 6378"/>
                <a:gd name="T81" fmla="*/ 824 h 1254"/>
                <a:gd name="T82" fmla="*/ 1349 w 6378"/>
                <a:gd name="T83" fmla="*/ 874 h 1254"/>
                <a:gd name="T84" fmla="*/ 1376 w 6378"/>
                <a:gd name="T85" fmla="*/ 1041 h 1254"/>
                <a:gd name="T86" fmla="*/ 1419 w 6378"/>
                <a:gd name="T87" fmla="*/ 970 h 1254"/>
                <a:gd name="T88" fmla="*/ 1474 w 6378"/>
                <a:gd name="T89" fmla="*/ 1045 h 1254"/>
                <a:gd name="T90" fmla="*/ 1545 w 6378"/>
                <a:gd name="T91" fmla="*/ 1063 h 1254"/>
                <a:gd name="T92" fmla="*/ 1563 w 6378"/>
                <a:gd name="T93" fmla="*/ 1009 h 1254"/>
                <a:gd name="T94" fmla="*/ 1501 w 6378"/>
                <a:gd name="T95" fmla="*/ 714 h 1254"/>
                <a:gd name="T96" fmla="*/ 1421 w 6378"/>
                <a:gd name="T97" fmla="*/ 106 h 1254"/>
                <a:gd name="T98" fmla="*/ 1403 w 6378"/>
                <a:gd name="T99" fmla="*/ 82 h 1254"/>
                <a:gd name="T100" fmla="*/ 1397 w 6378"/>
                <a:gd name="T101" fmla="*/ 714 h 1254"/>
                <a:gd name="T102" fmla="*/ 1301 w 6378"/>
                <a:gd name="T103" fmla="*/ 922 h 1254"/>
                <a:gd name="T104" fmla="*/ 1305 w 6378"/>
                <a:gd name="T105" fmla="*/ 1033 h 1254"/>
                <a:gd name="T106" fmla="*/ 1586 w 6378"/>
                <a:gd name="T107" fmla="*/ 1078 h 1254"/>
                <a:gd name="T108" fmla="*/ 2474 w 6378"/>
                <a:gd name="T109" fmla="*/ 342 h 1254"/>
                <a:gd name="T110" fmla="*/ 2329 w 6378"/>
                <a:gd name="T111" fmla="*/ 264 h 1254"/>
                <a:gd name="T112" fmla="*/ 2272 w 6378"/>
                <a:gd name="T113" fmla="*/ 339 h 1254"/>
                <a:gd name="T114" fmla="*/ 2325 w 6378"/>
                <a:gd name="T115" fmla="*/ 366 h 1254"/>
                <a:gd name="T116" fmla="*/ 2475 w 6378"/>
                <a:gd name="T117" fmla="*/ 505 h 1254"/>
                <a:gd name="T118" fmla="*/ 2449 w 6378"/>
                <a:gd name="T119" fmla="*/ 279 h 1254"/>
                <a:gd name="T120" fmla="*/ 2220 w 6378"/>
                <a:gd name="T121" fmla="*/ 491 h 1254"/>
                <a:gd name="T122" fmla="*/ 2442 w 6378"/>
                <a:gd name="T123" fmla="*/ 661 h 1254"/>
                <a:gd name="T124" fmla="*/ 5342 w 6378"/>
                <a:gd name="T125" fmla="*/ 876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78" h="1254">
                  <a:moveTo>
                    <a:pt x="6378" y="663"/>
                  </a:moveTo>
                  <a:cubicBezTo>
                    <a:pt x="6373" y="663"/>
                    <a:pt x="6373" y="663"/>
                    <a:pt x="6373" y="663"/>
                  </a:cubicBezTo>
                  <a:cubicBezTo>
                    <a:pt x="6346" y="643"/>
                    <a:pt x="6346" y="643"/>
                    <a:pt x="6346" y="643"/>
                  </a:cubicBezTo>
                  <a:cubicBezTo>
                    <a:pt x="6029" y="642"/>
                    <a:pt x="6029" y="642"/>
                    <a:pt x="6029" y="642"/>
                  </a:cubicBezTo>
                  <a:cubicBezTo>
                    <a:pt x="6012" y="655"/>
                    <a:pt x="6012" y="655"/>
                    <a:pt x="6012" y="655"/>
                  </a:cubicBezTo>
                  <a:cubicBezTo>
                    <a:pt x="6012" y="648"/>
                    <a:pt x="6007" y="647"/>
                    <a:pt x="6007" y="647"/>
                  </a:cubicBezTo>
                  <a:cubicBezTo>
                    <a:pt x="6008" y="645"/>
                    <a:pt x="5997" y="644"/>
                    <a:pt x="5997" y="644"/>
                  </a:cubicBezTo>
                  <a:cubicBezTo>
                    <a:pt x="5996" y="642"/>
                    <a:pt x="5989" y="633"/>
                    <a:pt x="5989" y="633"/>
                  </a:cubicBezTo>
                  <a:cubicBezTo>
                    <a:pt x="5987" y="630"/>
                    <a:pt x="5984" y="630"/>
                    <a:pt x="5984" y="630"/>
                  </a:cubicBezTo>
                  <a:cubicBezTo>
                    <a:pt x="5986" y="627"/>
                    <a:pt x="5986" y="627"/>
                    <a:pt x="5986" y="627"/>
                  </a:cubicBezTo>
                  <a:cubicBezTo>
                    <a:pt x="5987" y="625"/>
                    <a:pt x="5987" y="625"/>
                    <a:pt x="5987" y="625"/>
                  </a:cubicBezTo>
                  <a:cubicBezTo>
                    <a:pt x="5987" y="624"/>
                    <a:pt x="5987" y="624"/>
                    <a:pt x="5987" y="624"/>
                  </a:cubicBezTo>
                  <a:cubicBezTo>
                    <a:pt x="5988" y="623"/>
                    <a:pt x="5988" y="623"/>
                    <a:pt x="5988" y="623"/>
                  </a:cubicBezTo>
                  <a:cubicBezTo>
                    <a:pt x="5987" y="622"/>
                    <a:pt x="5987" y="622"/>
                    <a:pt x="5987" y="622"/>
                  </a:cubicBezTo>
                  <a:cubicBezTo>
                    <a:pt x="5986" y="620"/>
                    <a:pt x="5983" y="622"/>
                    <a:pt x="5983" y="622"/>
                  </a:cubicBezTo>
                  <a:cubicBezTo>
                    <a:pt x="5979" y="622"/>
                    <a:pt x="5979" y="622"/>
                    <a:pt x="5979" y="622"/>
                  </a:cubicBezTo>
                  <a:cubicBezTo>
                    <a:pt x="5976" y="623"/>
                    <a:pt x="5976" y="623"/>
                    <a:pt x="5976" y="623"/>
                  </a:cubicBezTo>
                  <a:cubicBezTo>
                    <a:pt x="5974" y="622"/>
                    <a:pt x="5974" y="622"/>
                    <a:pt x="5974" y="622"/>
                  </a:cubicBezTo>
                  <a:cubicBezTo>
                    <a:pt x="5971" y="621"/>
                    <a:pt x="5971" y="621"/>
                    <a:pt x="5971" y="621"/>
                  </a:cubicBezTo>
                  <a:cubicBezTo>
                    <a:pt x="5969" y="620"/>
                    <a:pt x="5969" y="620"/>
                    <a:pt x="5969" y="620"/>
                  </a:cubicBezTo>
                  <a:cubicBezTo>
                    <a:pt x="5967" y="619"/>
                    <a:pt x="5965" y="617"/>
                    <a:pt x="5965" y="617"/>
                  </a:cubicBezTo>
                  <a:cubicBezTo>
                    <a:pt x="5963" y="614"/>
                    <a:pt x="5957" y="613"/>
                    <a:pt x="5957" y="613"/>
                  </a:cubicBezTo>
                  <a:cubicBezTo>
                    <a:pt x="5955" y="612"/>
                    <a:pt x="5955" y="612"/>
                    <a:pt x="5955" y="612"/>
                  </a:cubicBezTo>
                  <a:cubicBezTo>
                    <a:pt x="5955" y="610"/>
                    <a:pt x="5955" y="610"/>
                    <a:pt x="5955" y="610"/>
                  </a:cubicBezTo>
                  <a:cubicBezTo>
                    <a:pt x="5955" y="609"/>
                    <a:pt x="5955" y="609"/>
                    <a:pt x="5955" y="609"/>
                  </a:cubicBezTo>
                  <a:cubicBezTo>
                    <a:pt x="5956" y="607"/>
                    <a:pt x="5956" y="607"/>
                    <a:pt x="5956" y="607"/>
                  </a:cubicBezTo>
                  <a:cubicBezTo>
                    <a:pt x="5956" y="606"/>
                    <a:pt x="5956" y="606"/>
                    <a:pt x="5956" y="606"/>
                  </a:cubicBezTo>
                  <a:cubicBezTo>
                    <a:pt x="5954" y="604"/>
                    <a:pt x="5954" y="604"/>
                    <a:pt x="5954" y="604"/>
                  </a:cubicBezTo>
                  <a:cubicBezTo>
                    <a:pt x="5952" y="603"/>
                    <a:pt x="5952" y="603"/>
                    <a:pt x="5952" y="603"/>
                  </a:cubicBezTo>
                  <a:cubicBezTo>
                    <a:pt x="5949" y="602"/>
                    <a:pt x="5949" y="602"/>
                    <a:pt x="5949" y="602"/>
                  </a:cubicBezTo>
                  <a:cubicBezTo>
                    <a:pt x="5947" y="603"/>
                    <a:pt x="5947" y="603"/>
                    <a:pt x="5947" y="603"/>
                  </a:cubicBezTo>
                  <a:cubicBezTo>
                    <a:pt x="5947" y="604"/>
                    <a:pt x="5947" y="604"/>
                    <a:pt x="5947" y="604"/>
                  </a:cubicBezTo>
                  <a:cubicBezTo>
                    <a:pt x="5946" y="606"/>
                    <a:pt x="5946" y="606"/>
                    <a:pt x="5946" y="606"/>
                  </a:cubicBezTo>
                  <a:cubicBezTo>
                    <a:pt x="5945" y="607"/>
                    <a:pt x="5945" y="607"/>
                    <a:pt x="5945" y="607"/>
                  </a:cubicBezTo>
                  <a:cubicBezTo>
                    <a:pt x="5945" y="608"/>
                    <a:pt x="5945" y="608"/>
                    <a:pt x="5945" y="608"/>
                  </a:cubicBezTo>
                  <a:cubicBezTo>
                    <a:pt x="5944" y="609"/>
                    <a:pt x="5944" y="609"/>
                    <a:pt x="5944" y="609"/>
                  </a:cubicBezTo>
                  <a:cubicBezTo>
                    <a:pt x="5944" y="610"/>
                    <a:pt x="5944" y="610"/>
                    <a:pt x="5944" y="610"/>
                  </a:cubicBezTo>
                  <a:cubicBezTo>
                    <a:pt x="5944" y="612"/>
                    <a:pt x="5944" y="612"/>
                    <a:pt x="5944" y="612"/>
                  </a:cubicBezTo>
                  <a:cubicBezTo>
                    <a:pt x="5944" y="613"/>
                    <a:pt x="5944" y="613"/>
                    <a:pt x="5944" y="613"/>
                  </a:cubicBezTo>
                  <a:cubicBezTo>
                    <a:pt x="5943" y="614"/>
                    <a:pt x="5943" y="614"/>
                    <a:pt x="5943" y="614"/>
                  </a:cubicBezTo>
                  <a:cubicBezTo>
                    <a:pt x="5941" y="614"/>
                    <a:pt x="5941" y="614"/>
                    <a:pt x="5941" y="614"/>
                  </a:cubicBezTo>
                  <a:cubicBezTo>
                    <a:pt x="5939" y="616"/>
                    <a:pt x="5939" y="616"/>
                    <a:pt x="5939" y="616"/>
                  </a:cubicBezTo>
                  <a:cubicBezTo>
                    <a:pt x="5937" y="617"/>
                    <a:pt x="5935" y="619"/>
                    <a:pt x="5935" y="622"/>
                  </a:cubicBezTo>
                  <a:cubicBezTo>
                    <a:pt x="5934" y="626"/>
                    <a:pt x="5934" y="629"/>
                    <a:pt x="5934" y="630"/>
                  </a:cubicBezTo>
                  <a:cubicBezTo>
                    <a:pt x="5934" y="542"/>
                    <a:pt x="5934" y="542"/>
                    <a:pt x="5934" y="542"/>
                  </a:cubicBezTo>
                  <a:cubicBezTo>
                    <a:pt x="5948" y="532"/>
                    <a:pt x="5948" y="532"/>
                    <a:pt x="5948" y="532"/>
                  </a:cubicBezTo>
                  <a:cubicBezTo>
                    <a:pt x="5948" y="524"/>
                    <a:pt x="5948" y="524"/>
                    <a:pt x="5948" y="524"/>
                  </a:cubicBezTo>
                  <a:cubicBezTo>
                    <a:pt x="5931" y="524"/>
                    <a:pt x="5931" y="524"/>
                    <a:pt x="5931" y="524"/>
                  </a:cubicBezTo>
                  <a:cubicBezTo>
                    <a:pt x="5931" y="501"/>
                    <a:pt x="5931" y="501"/>
                    <a:pt x="5931" y="501"/>
                  </a:cubicBezTo>
                  <a:cubicBezTo>
                    <a:pt x="5934" y="501"/>
                    <a:pt x="5934" y="501"/>
                    <a:pt x="5934" y="501"/>
                  </a:cubicBezTo>
                  <a:cubicBezTo>
                    <a:pt x="5934" y="498"/>
                    <a:pt x="5934" y="498"/>
                    <a:pt x="5934" y="498"/>
                  </a:cubicBezTo>
                  <a:cubicBezTo>
                    <a:pt x="5920" y="498"/>
                    <a:pt x="5920" y="498"/>
                    <a:pt x="5920" y="498"/>
                  </a:cubicBezTo>
                  <a:cubicBezTo>
                    <a:pt x="5929" y="494"/>
                    <a:pt x="5929" y="494"/>
                    <a:pt x="5929" y="494"/>
                  </a:cubicBezTo>
                  <a:cubicBezTo>
                    <a:pt x="5901" y="494"/>
                    <a:pt x="5901" y="494"/>
                    <a:pt x="5901" y="494"/>
                  </a:cubicBezTo>
                  <a:cubicBezTo>
                    <a:pt x="5901" y="491"/>
                    <a:pt x="5901" y="491"/>
                    <a:pt x="5901" y="491"/>
                  </a:cubicBezTo>
                  <a:cubicBezTo>
                    <a:pt x="5850" y="491"/>
                    <a:pt x="5850" y="491"/>
                    <a:pt x="5850" y="491"/>
                  </a:cubicBezTo>
                  <a:cubicBezTo>
                    <a:pt x="5850" y="494"/>
                    <a:pt x="5850" y="494"/>
                    <a:pt x="5850" y="494"/>
                  </a:cubicBezTo>
                  <a:cubicBezTo>
                    <a:pt x="5833" y="494"/>
                    <a:pt x="5833" y="494"/>
                    <a:pt x="5833" y="494"/>
                  </a:cubicBezTo>
                  <a:cubicBezTo>
                    <a:pt x="5834" y="493"/>
                    <a:pt x="5834" y="493"/>
                    <a:pt x="5834" y="493"/>
                  </a:cubicBezTo>
                  <a:cubicBezTo>
                    <a:pt x="5834" y="492"/>
                    <a:pt x="5834" y="492"/>
                    <a:pt x="5834" y="492"/>
                  </a:cubicBezTo>
                  <a:cubicBezTo>
                    <a:pt x="5835" y="491"/>
                    <a:pt x="5835" y="491"/>
                    <a:pt x="5835" y="491"/>
                  </a:cubicBezTo>
                  <a:cubicBezTo>
                    <a:pt x="5835" y="490"/>
                    <a:pt x="5835" y="490"/>
                    <a:pt x="5835" y="490"/>
                  </a:cubicBezTo>
                  <a:cubicBezTo>
                    <a:pt x="5832" y="489"/>
                    <a:pt x="5832" y="489"/>
                    <a:pt x="5832" y="489"/>
                  </a:cubicBezTo>
                  <a:cubicBezTo>
                    <a:pt x="5830" y="489"/>
                    <a:pt x="5829" y="489"/>
                    <a:pt x="5829" y="489"/>
                  </a:cubicBezTo>
                  <a:cubicBezTo>
                    <a:pt x="5829" y="487"/>
                    <a:pt x="5829" y="487"/>
                    <a:pt x="5829" y="487"/>
                  </a:cubicBezTo>
                  <a:cubicBezTo>
                    <a:pt x="5829" y="485"/>
                    <a:pt x="5829" y="485"/>
                    <a:pt x="5829" y="485"/>
                  </a:cubicBezTo>
                  <a:cubicBezTo>
                    <a:pt x="5831" y="485"/>
                    <a:pt x="5831" y="485"/>
                    <a:pt x="5831" y="485"/>
                  </a:cubicBezTo>
                  <a:cubicBezTo>
                    <a:pt x="5831" y="480"/>
                    <a:pt x="5831" y="480"/>
                    <a:pt x="5831" y="480"/>
                  </a:cubicBezTo>
                  <a:cubicBezTo>
                    <a:pt x="5829" y="480"/>
                    <a:pt x="5829" y="480"/>
                    <a:pt x="5829" y="480"/>
                  </a:cubicBezTo>
                  <a:cubicBezTo>
                    <a:pt x="5829" y="474"/>
                    <a:pt x="5829" y="474"/>
                    <a:pt x="5829" y="474"/>
                  </a:cubicBezTo>
                  <a:cubicBezTo>
                    <a:pt x="5830" y="471"/>
                    <a:pt x="5828" y="470"/>
                    <a:pt x="5828" y="470"/>
                  </a:cubicBezTo>
                  <a:cubicBezTo>
                    <a:pt x="5824" y="470"/>
                    <a:pt x="5824" y="470"/>
                    <a:pt x="5824" y="470"/>
                  </a:cubicBezTo>
                  <a:cubicBezTo>
                    <a:pt x="5824" y="469"/>
                    <a:pt x="5824" y="469"/>
                    <a:pt x="5824" y="469"/>
                  </a:cubicBezTo>
                  <a:cubicBezTo>
                    <a:pt x="5825" y="467"/>
                    <a:pt x="5825" y="467"/>
                    <a:pt x="5825" y="467"/>
                  </a:cubicBezTo>
                  <a:cubicBezTo>
                    <a:pt x="5828" y="464"/>
                    <a:pt x="5824" y="458"/>
                    <a:pt x="5824" y="458"/>
                  </a:cubicBezTo>
                  <a:cubicBezTo>
                    <a:pt x="5824" y="454"/>
                    <a:pt x="5824" y="454"/>
                    <a:pt x="5824" y="454"/>
                  </a:cubicBezTo>
                  <a:cubicBezTo>
                    <a:pt x="5826" y="454"/>
                    <a:pt x="5826" y="454"/>
                    <a:pt x="5826" y="454"/>
                  </a:cubicBezTo>
                  <a:cubicBezTo>
                    <a:pt x="5826" y="452"/>
                    <a:pt x="5826" y="452"/>
                    <a:pt x="5826" y="452"/>
                  </a:cubicBezTo>
                  <a:cubicBezTo>
                    <a:pt x="5825" y="451"/>
                    <a:pt x="5825" y="451"/>
                    <a:pt x="5825" y="451"/>
                  </a:cubicBezTo>
                  <a:cubicBezTo>
                    <a:pt x="5825" y="450"/>
                    <a:pt x="5825" y="450"/>
                    <a:pt x="5825" y="450"/>
                  </a:cubicBezTo>
                  <a:cubicBezTo>
                    <a:pt x="5825" y="448"/>
                    <a:pt x="5821" y="450"/>
                    <a:pt x="5821" y="450"/>
                  </a:cubicBezTo>
                  <a:cubicBezTo>
                    <a:pt x="5820" y="448"/>
                    <a:pt x="5816" y="450"/>
                    <a:pt x="5816" y="448"/>
                  </a:cubicBezTo>
                  <a:cubicBezTo>
                    <a:pt x="5816" y="445"/>
                    <a:pt x="5813" y="437"/>
                    <a:pt x="5813" y="437"/>
                  </a:cubicBezTo>
                  <a:cubicBezTo>
                    <a:pt x="5813" y="435"/>
                    <a:pt x="5813" y="435"/>
                    <a:pt x="5813" y="435"/>
                  </a:cubicBezTo>
                  <a:cubicBezTo>
                    <a:pt x="5813" y="433"/>
                    <a:pt x="5813" y="433"/>
                    <a:pt x="5813" y="433"/>
                  </a:cubicBezTo>
                  <a:cubicBezTo>
                    <a:pt x="5812" y="430"/>
                    <a:pt x="5812" y="430"/>
                    <a:pt x="5812" y="430"/>
                  </a:cubicBezTo>
                  <a:cubicBezTo>
                    <a:pt x="5810" y="430"/>
                    <a:pt x="5810" y="430"/>
                    <a:pt x="5810" y="430"/>
                  </a:cubicBezTo>
                  <a:cubicBezTo>
                    <a:pt x="5808" y="429"/>
                    <a:pt x="5808" y="429"/>
                    <a:pt x="5808" y="429"/>
                  </a:cubicBezTo>
                  <a:cubicBezTo>
                    <a:pt x="5806" y="424"/>
                    <a:pt x="5800" y="425"/>
                    <a:pt x="5800" y="425"/>
                  </a:cubicBezTo>
                  <a:cubicBezTo>
                    <a:pt x="5790" y="427"/>
                    <a:pt x="5795" y="435"/>
                    <a:pt x="5795" y="435"/>
                  </a:cubicBezTo>
                  <a:cubicBezTo>
                    <a:pt x="5796" y="436"/>
                    <a:pt x="5796" y="436"/>
                    <a:pt x="5796" y="436"/>
                  </a:cubicBezTo>
                  <a:cubicBezTo>
                    <a:pt x="5794" y="437"/>
                    <a:pt x="5794" y="437"/>
                    <a:pt x="5794" y="437"/>
                  </a:cubicBezTo>
                  <a:cubicBezTo>
                    <a:pt x="5791" y="437"/>
                    <a:pt x="5784" y="440"/>
                    <a:pt x="5784" y="440"/>
                  </a:cubicBezTo>
                  <a:cubicBezTo>
                    <a:pt x="5784" y="430"/>
                    <a:pt x="5781" y="429"/>
                    <a:pt x="5781" y="429"/>
                  </a:cubicBezTo>
                  <a:cubicBezTo>
                    <a:pt x="5779" y="426"/>
                    <a:pt x="5774" y="426"/>
                    <a:pt x="5774" y="426"/>
                  </a:cubicBezTo>
                  <a:cubicBezTo>
                    <a:pt x="5774" y="415"/>
                    <a:pt x="5774" y="415"/>
                    <a:pt x="5774" y="415"/>
                  </a:cubicBezTo>
                  <a:cubicBezTo>
                    <a:pt x="5777" y="413"/>
                    <a:pt x="5776" y="410"/>
                    <a:pt x="5776" y="410"/>
                  </a:cubicBezTo>
                  <a:cubicBezTo>
                    <a:pt x="5783" y="412"/>
                    <a:pt x="5783" y="412"/>
                    <a:pt x="5783" y="412"/>
                  </a:cubicBezTo>
                  <a:cubicBezTo>
                    <a:pt x="5787" y="413"/>
                    <a:pt x="5787" y="413"/>
                    <a:pt x="5787" y="413"/>
                  </a:cubicBezTo>
                  <a:cubicBezTo>
                    <a:pt x="5790" y="413"/>
                    <a:pt x="5790" y="413"/>
                    <a:pt x="5790" y="413"/>
                  </a:cubicBezTo>
                  <a:cubicBezTo>
                    <a:pt x="5791" y="414"/>
                    <a:pt x="5791" y="414"/>
                    <a:pt x="5791" y="414"/>
                  </a:cubicBezTo>
                  <a:cubicBezTo>
                    <a:pt x="5793" y="416"/>
                    <a:pt x="5798" y="416"/>
                    <a:pt x="5798" y="416"/>
                  </a:cubicBezTo>
                  <a:cubicBezTo>
                    <a:pt x="5803" y="416"/>
                    <a:pt x="5807" y="413"/>
                    <a:pt x="5807" y="413"/>
                  </a:cubicBezTo>
                  <a:cubicBezTo>
                    <a:pt x="5807" y="411"/>
                    <a:pt x="5800" y="410"/>
                    <a:pt x="5800" y="410"/>
                  </a:cubicBezTo>
                  <a:cubicBezTo>
                    <a:pt x="5798" y="410"/>
                    <a:pt x="5792" y="410"/>
                    <a:pt x="5792" y="410"/>
                  </a:cubicBezTo>
                  <a:cubicBezTo>
                    <a:pt x="5786" y="410"/>
                    <a:pt x="5786" y="409"/>
                    <a:pt x="5786" y="409"/>
                  </a:cubicBezTo>
                  <a:cubicBezTo>
                    <a:pt x="5785" y="407"/>
                    <a:pt x="5776" y="402"/>
                    <a:pt x="5776" y="402"/>
                  </a:cubicBezTo>
                  <a:cubicBezTo>
                    <a:pt x="5774" y="402"/>
                    <a:pt x="5771" y="396"/>
                    <a:pt x="5771" y="396"/>
                  </a:cubicBezTo>
                  <a:cubicBezTo>
                    <a:pt x="5768" y="389"/>
                    <a:pt x="5759" y="387"/>
                    <a:pt x="5759" y="387"/>
                  </a:cubicBezTo>
                  <a:cubicBezTo>
                    <a:pt x="5757" y="387"/>
                    <a:pt x="5759" y="384"/>
                    <a:pt x="5759" y="384"/>
                  </a:cubicBezTo>
                  <a:cubicBezTo>
                    <a:pt x="5760" y="382"/>
                    <a:pt x="5760" y="382"/>
                    <a:pt x="5760" y="382"/>
                  </a:cubicBezTo>
                  <a:cubicBezTo>
                    <a:pt x="5761" y="381"/>
                    <a:pt x="5761" y="381"/>
                    <a:pt x="5761" y="381"/>
                  </a:cubicBezTo>
                  <a:cubicBezTo>
                    <a:pt x="5764" y="378"/>
                    <a:pt x="5761" y="375"/>
                    <a:pt x="5761" y="375"/>
                  </a:cubicBezTo>
                  <a:cubicBezTo>
                    <a:pt x="5759" y="374"/>
                    <a:pt x="5756" y="374"/>
                    <a:pt x="5754" y="374"/>
                  </a:cubicBezTo>
                  <a:cubicBezTo>
                    <a:pt x="5751" y="374"/>
                    <a:pt x="5749" y="376"/>
                    <a:pt x="5749" y="376"/>
                  </a:cubicBezTo>
                  <a:cubicBezTo>
                    <a:pt x="5746" y="378"/>
                    <a:pt x="5749" y="380"/>
                    <a:pt x="5749" y="380"/>
                  </a:cubicBezTo>
                  <a:cubicBezTo>
                    <a:pt x="5750" y="381"/>
                    <a:pt x="5750" y="381"/>
                    <a:pt x="5750" y="381"/>
                  </a:cubicBezTo>
                  <a:cubicBezTo>
                    <a:pt x="5752" y="384"/>
                    <a:pt x="5752" y="384"/>
                    <a:pt x="5752" y="384"/>
                  </a:cubicBezTo>
                  <a:cubicBezTo>
                    <a:pt x="5752" y="385"/>
                    <a:pt x="5752" y="386"/>
                    <a:pt x="5752" y="386"/>
                  </a:cubicBezTo>
                  <a:cubicBezTo>
                    <a:pt x="5749" y="387"/>
                    <a:pt x="5749" y="387"/>
                    <a:pt x="5749" y="387"/>
                  </a:cubicBezTo>
                  <a:cubicBezTo>
                    <a:pt x="5747" y="388"/>
                    <a:pt x="5747" y="388"/>
                    <a:pt x="5747" y="388"/>
                  </a:cubicBezTo>
                  <a:cubicBezTo>
                    <a:pt x="5745" y="388"/>
                    <a:pt x="5745" y="388"/>
                    <a:pt x="5745" y="388"/>
                  </a:cubicBezTo>
                  <a:cubicBezTo>
                    <a:pt x="5741" y="389"/>
                    <a:pt x="5736" y="398"/>
                    <a:pt x="5736" y="398"/>
                  </a:cubicBezTo>
                  <a:cubicBezTo>
                    <a:pt x="5735" y="400"/>
                    <a:pt x="5733" y="402"/>
                    <a:pt x="5733" y="402"/>
                  </a:cubicBezTo>
                  <a:cubicBezTo>
                    <a:pt x="5730" y="403"/>
                    <a:pt x="5725" y="407"/>
                    <a:pt x="5725" y="407"/>
                  </a:cubicBezTo>
                  <a:cubicBezTo>
                    <a:pt x="5722" y="409"/>
                    <a:pt x="5719" y="408"/>
                    <a:pt x="5719" y="408"/>
                  </a:cubicBezTo>
                  <a:cubicBezTo>
                    <a:pt x="5717" y="408"/>
                    <a:pt x="5714" y="408"/>
                    <a:pt x="5714" y="408"/>
                  </a:cubicBezTo>
                  <a:cubicBezTo>
                    <a:pt x="5707" y="407"/>
                    <a:pt x="5704" y="410"/>
                    <a:pt x="5704" y="410"/>
                  </a:cubicBezTo>
                  <a:cubicBezTo>
                    <a:pt x="5699" y="413"/>
                    <a:pt x="5709" y="415"/>
                    <a:pt x="5709" y="415"/>
                  </a:cubicBezTo>
                  <a:cubicBezTo>
                    <a:pt x="5716" y="416"/>
                    <a:pt x="5718" y="413"/>
                    <a:pt x="5718" y="413"/>
                  </a:cubicBezTo>
                  <a:cubicBezTo>
                    <a:pt x="5720" y="413"/>
                    <a:pt x="5720" y="413"/>
                    <a:pt x="5720" y="413"/>
                  </a:cubicBezTo>
                  <a:cubicBezTo>
                    <a:pt x="5729" y="412"/>
                    <a:pt x="5735" y="407"/>
                    <a:pt x="5735" y="407"/>
                  </a:cubicBezTo>
                  <a:cubicBezTo>
                    <a:pt x="5735" y="408"/>
                    <a:pt x="5735" y="408"/>
                    <a:pt x="5735" y="408"/>
                  </a:cubicBezTo>
                  <a:cubicBezTo>
                    <a:pt x="5736" y="410"/>
                    <a:pt x="5736" y="410"/>
                    <a:pt x="5736" y="410"/>
                  </a:cubicBezTo>
                  <a:cubicBezTo>
                    <a:pt x="5736" y="413"/>
                    <a:pt x="5741" y="409"/>
                    <a:pt x="5741" y="409"/>
                  </a:cubicBezTo>
                  <a:cubicBezTo>
                    <a:pt x="5743" y="408"/>
                    <a:pt x="5743" y="409"/>
                    <a:pt x="5743" y="409"/>
                  </a:cubicBezTo>
                  <a:cubicBezTo>
                    <a:pt x="5743" y="419"/>
                    <a:pt x="5743" y="419"/>
                    <a:pt x="5743" y="419"/>
                  </a:cubicBezTo>
                  <a:cubicBezTo>
                    <a:pt x="5740" y="418"/>
                    <a:pt x="5740" y="418"/>
                    <a:pt x="5740" y="418"/>
                  </a:cubicBezTo>
                  <a:cubicBezTo>
                    <a:pt x="5738" y="418"/>
                    <a:pt x="5738" y="418"/>
                    <a:pt x="5738" y="418"/>
                  </a:cubicBezTo>
                  <a:cubicBezTo>
                    <a:pt x="5736" y="419"/>
                    <a:pt x="5736" y="419"/>
                    <a:pt x="5736" y="419"/>
                  </a:cubicBezTo>
                  <a:cubicBezTo>
                    <a:pt x="5735" y="419"/>
                    <a:pt x="5735" y="419"/>
                    <a:pt x="5735" y="419"/>
                  </a:cubicBezTo>
                  <a:cubicBezTo>
                    <a:pt x="5735" y="420"/>
                    <a:pt x="5735" y="420"/>
                    <a:pt x="5735" y="420"/>
                  </a:cubicBezTo>
                  <a:cubicBezTo>
                    <a:pt x="5735" y="421"/>
                    <a:pt x="5735" y="421"/>
                    <a:pt x="5735" y="421"/>
                  </a:cubicBezTo>
                  <a:cubicBezTo>
                    <a:pt x="5735" y="422"/>
                    <a:pt x="5735" y="422"/>
                    <a:pt x="5735" y="422"/>
                  </a:cubicBezTo>
                  <a:cubicBezTo>
                    <a:pt x="5734" y="423"/>
                    <a:pt x="5734" y="423"/>
                    <a:pt x="5734" y="423"/>
                  </a:cubicBezTo>
                  <a:cubicBezTo>
                    <a:pt x="5733" y="423"/>
                    <a:pt x="5733" y="423"/>
                    <a:pt x="5733" y="423"/>
                  </a:cubicBezTo>
                  <a:cubicBezTo>
                    <a:pt x="5731" y="425"/>
                    <a:pt x="5731" y="427"/>
                    <a:pt x="5731" y="427"/>
                  </a:cubicBezTo>
                  <a:cubicBezTo>
                    <a:pt x="5725" y="436"/>
                    <a:pt x="5725" y="436"/>
                    <a:pt x="5725" y="436"/>
                  </a:cubicBezTo>
                  <a:cubicBezTo>
                    <a:pt x="5724" y="422"/>
                    <a:pt x="5724" y="422"/>
                    <a:pt x="5724" y="422"/>
                  </a:cubicBezTo>
                  <a:cubicBezTo>
                    <a:pt x="5725" y="422"/>
                    <a:pt x="5725" y="422"/>
                    <a:pt x="5725" y="422"/>
                  </a:cubicBezTo>
                  <a:cubicBezTo>
                    <a:pt x="5726" y="421"/>
                    <a:pt x="5726" y="421"/>
                    <a:pt x="5726" y="421"/>
                  </a:cubicBezTo>
                  <a:cubicBezTo>
                    <a:pt x="5726" y="419"/>
                    <a:pt x="5726" y="419"/>
                    <a:pt x="5726" y="419"/>
                  </a:cubicBezTo>
                  <a:cubicBezTo>
                    <a:pt x="5726" y="418"/>
                    <a:pt x="5726" y="418"/>
                    <a:pt x="5726" y="418"/>
                  </a:cubicBezTo>
                  <a:cubicBezTo>
                    <a:pt x="5725" y="418"/>
                    <a:pt x="5725" y="418"/>
                    <a:pt x="5725" y="418"/>
                  </a:cubicBezTo>
                  <a:cubicBezTo>
                    <a:pt x="5723" y="420"/>
                    <a:pt x="5723" y="420"/>
                    <a:pt x="5723" y="420"/>
                  </a:cubicBezTo>
                  <a:cubicBezTo>
                    <a:pt x="5722" y="421"/>
                    <a:pt x="5722" y="421"/>
                    <a:pt x="5722" y="421"/>
                  </a:cubicBezTo>
                  <a:cubicBezTo>
                    <a:pt x="5722" y="423"/>
                    <a:pt x="5722" y="423"/>
                    <a:pt x="5722" y="423"/>
                  </a:cubicBezTo>
                  <a:cubicBezTo>
                    <a:pt x="5720" y="425"/>
                    <a:pt x="5716" y="434"/>
                    <a:pt x="5716" y="434"/>
                  </a:cubicBezTo>
                  <a:cubicBezTo>
                    <a:pt x="5715" y="435"/>
                    <a:pt x="5715" y="435"/>
                    <a:pt x="5715" y="435"/>
                  </a:cubicBezTo>
                  <a:cubicBezTo>
                    <a:pt x="5715" y="435"/>
                    <a:pt x="5715" y="435"/>
                    <a:pt x="5715" y="435"/>
                  </a:cubicBezTo>
                  <a:cubicBezTo>
                    <a:pt x="5714" y="435"/>
                    <a:pt x="5714" y="435"/>
                    <a:pt x="5714" y="435"/>
                  </a:cubicBezTo>
                  <a:cubicBezTo>
                    <a:pt x="5714" y="432"/>
                    <a:pt x="5714" y="431"/>
                    <a:pt x="5714" y="431"/>
                  </a:cubicBezTo>
                  <a:cubicBezTo>
                    <a:pt x="5714" y="429"/>
                    <a:pt x="5714" y="429"/>
                    <a:pt x="5714" y="429"/>
                  </a:cubicBezTo>
                  <a:cubicBezTo>
                    <a:pt x="5714" y="427"/>
                    <a:pt x="5714" y="427"/>
                    <a:pt x="5714" y="427"/>
                  </a:cubicBezTo>
                  <a:cubicBezTo>
                    <a:pt x="5715" y="425"/>
                    <a:pt x="5715" y="425"/>
                    <a:pt x="5715" y="425"/>
                  </a:cubicBezTo>
                  <a:cubicBezTo>
                    <a:pt x="5715" y="423"/>
                    <a:pt x="5715" y="423"/>
                    <a:pt x="5715" y="423"/>
                  </a:cubicBezTo>
                  <a:cubicBezTo>
                    <a:pt x="5714" y="424"/>
                    <a:pt x="5714" y="424"/>
                    <a:pt x="5714" y="424"/>
                  </a:cubicBezTo>
                  <a:cubicBezTo>
                    <a:pt x="5713" y="424"/>
                    <a:pt x="5713" y="424"/>
                    <a:pt x="5713" y="424"/>
                  </a:cubicBezTo>
                  <a:cubicBezTo>
                    <a:pt x="5712" y="425"/>
                    <a:pt x="5712" y="425"/>
                    <a:pt x="5712" y="425"/>
                  </a:cubicBezTo>
                  <a:cubicBezTo>
                    <a:pt x="5711" y="424"/>
                    <a:pt x="5711" y="424"/>
                    <a:pt x="5711" y="424"/>
                  </a:cubicBezTo>
                  <a:cubicBezTo>
                    <a:pt x="5712" y="422"/>
                    <a:pt x="5712" y="422"/>
                    <a:pt x="5712" y="422"/>
                  </a:cubicBezTo>
                  <a:cubicBezTo>
                    <a:pt x="5711" y="421"/>
                    <a:pt x="5711" y="421"/>
                    <a:pt x="5711" y="421"/>
                  </a:cubicBezTo>
                  <a:cubicBezTo>
                    <a:pt x="5709" y="420"/>
                    <a:pt x="5709" y="420"/>
                    <a:pt x="5709" y="420"/>
                  </a:cubicBezTo>
                  <a:cubicBezTo>
                    <a:pt x="5707" y="420"/>
                    <a:pt x="5707" y="420"/>
                    <a:pt x="5707" y="420"/>
                  </a:cubicBezTo>
                  <a:cubicBezTo>
                    <a:pt x="5705" y="420"/>
                    <a:pt x="5705" y="420"/>
                    <a:pt x="5705" y="420"/>
                  </a:cubicBezTo>
                  <a:cubicBezTo>
                    <a:pt x="5704" y="420"/>
                    <a:pt x="5704" y="420"/>
                    <a:pt x="5704" y="420"/>
                  </a:cubicBezTo>
                  <a:cubicBezTo>
                    <a:pt x="5704" y="418"/>
                    <a:pt x="5701" y="416"/>
                    <a:pt x="5701" y="416"/>
                  </a:cubicBezTo>
                  <a:cubicBezTo>
                    <a:pt x="5700" y="415"/>
                    <a:pt x="5700" y="416"/>
                    <a:pt x="5700" y="416"/>
                  </a:cubicBezTo>
                  <a:cubicBezTo>
                    <a:pt x="5699" y="418"/>
                    <a:pt x="5699" y="418"/>
                    <a:pt x="5699" y="418"/>
                  </a:cubicBezTo>
                  <a:cubicBezTo>
                    <a:pt x="5700" y="419"/>
                    <a:pt x="5700" y="419"/>
                    <a:pt x="5700" y="419"/>
                  </a:cubicBezTo>
                  <a:cubicBezTo>
                    <a:pt x="5700" y="421"/>
                    <a:pt x="5700" y="421"/>
                    <a:pt x="5700" y="421"/>
                  </a:cubicBezTo>
                  <a:cubicBezTo>
                    <a:pt x="5701" y="423"/>
                    <a:pt x="5701" y="423"/>
                    <a:pt x="5701" y="423"/>
                  </a:cubicBezTo>
                  <a:cubicBezTo>
                    <a:pt x="5701" y="424"/>
                    <a:pt x="5701" y="424"/>
                    <a:pt x="5701" y="424"/>
                  </a:cubicBezTo>
                  <a:cubicBezTo>
                    <a:pt x="5700" y="425"/>
                    <a:pt x="5700" y="425"/>
                    <a:pt x="5700" y="425"/>
                  </a:cubicBezTo>
                  <a:cubicBezTo>
                    <a:pt x="5700" y="427"/>
                    <a:pt x="5700" y="427"/>
                    <a:pt x="5700" y="427"/>
                  </a:cubicBezTo>
                  <a:cubicBezTo>
                    <a:pt x="5699" y="428"/>
                    <a:pt x="5699" y="428"/>
                    <a:pt x="5699" y="428"/>
                  </a:cubicBezTo>
                  <a:cubicBezTo>
                    <a:pt x="5699" y="430"/>
                    <a:pt x="5699" y="430"/>
                    <a:pt x="5699" y="430"/>
                  </a:cubicBezTo>
                  <a:cubicBezTo>
                    <a:pt x="5699" y="432"/>
                    <a:pt x="5699" y="432"/>
                    <a:pt x="5699" y="432"/>
                  </a:cubicBezTo>
                  <a:cubicBezTo>
                    <a:pt x="5699" y="434"/>
                    <a:pt x="5699" y="434"/>
                    <a:pt x="5699" y="434"/>
                  </a:cubicBezTo>
                  <a:cubicBezTo>
                    <a:pt x="5699" y="435"/>
                    <a:pt x="5699" y="435"/>
                    <a:pt x="5699" y="435"/>
                  </a:cubicBezTo>
                  <a:cubicBezTo>
                    <a:pt x="5698" y="436"/>
                    <a:pt x="5698" y="436"/>
                    <a:pt x="5698" y="436"/>
                  </a:cubicBezTo>
                  <a:cubicBezTo>
                    <a:pt x="5690" y="426"/>
                    <a:pt x="5690" y="426"/>
                    <a:pt x="5690" y="426"/>
                  </a:cubicBezTo>
                  <a:cubicBezTo>
                    <a:pt x="5690" y="424"/>
                    <a:pt x="5690" y="424"/>
                    <a:pt x="5690" y="424"/>
                  </a:cubicBezTo>
                  <a:cubicBezTo>
                    <a:pt x="5688" y="422"/>
                    <a:pt x="5688" y="422"/>
                    <a:pt x="5688" y="422"/>
                  </a:cubicBezTo>
                  <a:cubicBezTo>
                    <a:pt x="5686" y="422"/>
                    <a:pt x="5686" y="422"/>
                    <a:pt x="5686" y="422"/>
                  </a:cubicBezTo>
                  <a:cubicBezTo>
                    <a:pt x="5686" y="423"/>
                    <a:pt x="5686" y="423"/>
                    <a:pt x="5686" y="423"/>
                  </a:cubicBezTo>
                  <a:cubicBezTo>
                    <a:pt x="5687" y="424"/>
                    <a:pt x="5687" y="424"/>
                    <a:pt x="5687" y="424"/>
                  </a:cubicBezTo>
                  <a:cubicBezTo>
                    <a:pt x="5689" y="428"/>
                    <a:pt x="5689" y="428"/>
                    <a:pt x="5689" y="428"/>
                  </a:cubicBezTo>
                  <a:cubicBezTo>
                    <a:pt x="5688" y="432"/>
                    <a:pt x="5687" y="453"/>
                    <a:pt x="5687" y="453"/>
                  </a:cubicBezTo>
                  <a:cubicBezTo>
                    <a:pt x="5683" y="456"/>
                    <a:pt x="5683" y="456"/>
                    <a:pt x="5683" y="456"/>
                  </a:cubicBezTo>
                  <a:cubicBezTo>
                    <a:pt x="5679" y="457"/>
                    <a:pt x="5674" y="464"/>
                    <a:pt x="5674" y="464"/>
                  </a:cubicBezTo>
                  <a:cubicBezTo>
                    <a:pt x="5672" y="465"/>
                    <a:pt x="5672" y="465"/>
                    <a:pt x="5672" y="465"/>
                  </a:cubicBezTo>
                  <a:cubicBezTo>
                    <a:pt x="5670" y="465"/>
                    <a:pt x="5670" y="465"/>
                    <a:pt x="5670" y="465"/>
                  </a:cubicBezTo>
                  <a:cubicBezTo>
                    <a:pt x="5668" y="466"/>
                    <a:pt x="5668" y="466"/>
                    <a:pt x="5668" y="466"/>
                  </a:cubicBezTo>
                  <a:cubicBezTo>
                    <a:pt x="5667" y="468"/>
                    <a:pt x="5667" y="468"/>
                    <a:pt x="5667" y="468"/>
                  </a:cubicBezTo>
                  <a:cubicBezTo>
                    <a:pt x="5669" y="470"/>
                    <a:pt x="5669" y="470"/>
                    <a:pt x="5669" y="470"/>
                  </a:cubicBezTo>
                  <a:cubicBezTo>
                    <a:pt x="5669" y="471"/>
                    <a:pt x="5669" y="471"/>
                    <a:pt x="5669" y="471"/>
                  </a:cubicBezTo>
                  <a:cubicBezTo>
                    <a:pt x="5669" y="473"/>
                    <a:pt x="5669" y="473"/>
                    <a:pt x="5669" y="473"/>
                  </a:cubicBezTo>
                  <a:cubicBezTo>
                    <a:pt x="5669" y="475"/>
                    <a:pt x="5669" y="475"/>
                    <a:pt x="5669" y="475"/>
                  </a:cubicBezTo>
                  <a:cubicBezTo>
                    <a:pt x="5669" y="476"/>
                    <a:pt x="5669" y="476"/>
                    <a:pt x="5669" y="476"/>
                  </a:cubicBezTo>
                  <a:cubicBezTo>
                    <a:pt x="5670" y="477"/>
                    <a:pt x="5670" y="477"/>
                    <a:pt x="5670" y="477"/>
                  </a:cubicBezTo>
                  <a:cubicBezTo>
                    <a:pt x="5671" y="479"/>
                    <a:pt x="5671" y="479"/>
                    <a:pt x="5671" y="479"/>
                  </a:cubicBezTo>
                  <a:cubicBezTo>
                    <a:pt x="5671" y="481"/>
                    <a:pt x="5671" y="481"/>
                    <a:pt x="5671" y="481"/>
                  </a:cubicBezTo>
                  <a:cubicBezTo>
                    <a:pt x="5673" y="482"/>
                    <a:pt x="5673" y="482"/>
                    <a:pt x="5673" y="482"/>
                  </a:cubicBezTo>
                  <a:cubicBezTo>
                    <a:pt x="5675" y="482"/>
                    <a:pt x="5675" y="482"/>
                    <a:pt x="5675" y="482"/>
                  </a:cubicBezTo>
                  <a:cubicBezTo>
                    <a:pt x="5675" y="484"/>
                    <a:pt x="5675" y="484"/>
                    <a:pt x="5675" y="484"/>
                  </a:cubicBezTo>
                  <a:cubicBezTo>
                    <a:pt x="5676" y="486"/>
                    <a:pt x="5676" y="486"/>
                    <a:pt x="5676" y="486"/>
                  </a:cubicBezTo>
                  <a:cubicBezTo>
                    <a:pt x="5677" y="487"/>
                    <a:pt x="5677" y="487"/>
                    <a:pt x="5677" y="487"/>
                  </a:cubicBezTo>
                  <a:cubicBezTo>
                    <a:pt x="5678" y="487"/>
                    <a:pt x="5678" y="487"/>
                    <a:pt x="5678" y="487"/>
                  </a:cubicBezTo>
                  <a:cubicBezTo>
                    <a:pt x="5677" y="488"/>
                    <a:pt x="5677" y="488"/>
                    <a:pt x="5677" y="488"/>
                  </a:cubicBezTo>
                  <a:cubicBezTo>
                    <a:pt x="5676" y="489"/>
                    <a:pt x="5676" y="489"/>
                    <a:pt x="5676" y="489"/>
                  </a:cubicBezTo>
                  <a:cubicBezTo>
                    <a:pt x="5674" y="490"/>
                    <a:pt x="5674" y="490"/>
                    <a:pt x="5674" y="490"/>
                  </a:cubicBezTo>
                  <a:cubicBezTo>
                    <a:pt x="5672" y="490"/>
                    <a:pt x="5672" y="490"/>
                    <a:pt x="5672" y="490"/>
                  </a:cubicBezTo>
                  <a:cubicBezTo>
                    <a:pt x="5672" y="491"/>
                    <a:pt x="5672" y="491"/>
                    <a:pt x="5672" y="491"/>
                  </a:cubicBezTo>
                  <a:cubicBezTo>
                    <a:pt x="5601" y="491"/>
                    <a:pt x="5601" y="491"/>
                    <a:pt x="5601" y="491"/>
                  </a:cubicBezTo>
                  <a:cubicBezTo>
                    <a:pt x="5601" y="497"/>
                    <a:pt x="5601" y="497"/>
                    <a:pt x="5601" y="497"/>
                  </a:cubicBezTo>
                  <a:cubicBezTo>
                    <a:pt x="5568" y="497"/>
                    <a:pt x="5568" y="497"/>
                    <a:pt x="5568" y="497"/>
                  </a:cubicBezTo>
                  <a:cubicBezTo>
                    <a:pt x="5568" y="500"/>
                    <a:pt x="5568" y="500"/>
                    <a:pt x="5568" y="500"/>
                  </a:cubicBezTo>
                  <a:cubicBezTo>
                    <a:pt x="5571" y="500"/>
                    <a:pt x="5571" y="500"/>
                    <a:pt x="5571" y="500"/>
                  </a:cubicBezTo>
                  <a:cubicBezTo>
                    <a:pt x="5571" y="523"/>
                    <a:pt x="5571" y="523"/>
                    <a:pt x="5571" y="523"/>
                  </a:cubicBezTo>
                  <a:cubicBezTo>
                    <a:pt x="5555" y="523"/>
                    <a:pt x="5555" y="523"/>
                    <a:pt x="5555" y="523"/>
                  </a:cubicBezTo>
                  <a:cubicBezTo>
                    <a:pt x="5555" y="531"/>
                    <a:pt x="5555" y="531"/>
                    <a:pt x="5555" y="531"/>
                  </a:cubicBezTo>
                  <a:cubicBezTo>
                    <a:pt x="5569" y="542"/>
                    <a:pt x="5569" y="542"/>
                    <a:pt x="5569" y="542"/>
                  </a:cubicBezTo>
                  <a:cubicBezTo>
                    <a:pt x="5569" y="630"/>
                    <a:pt x="5569" y="630"/>
                    <a:pt x="5569" y="630"/>
                  </a:cubicBezTo>
                  <a:cubicBezTo>
                    <a:pt x="5569" y="629"/>
                    <a:pt x="5569" y="622"/>
                    <a:pt x="5566" y="618"/>
                  </a:cubicBezTo>
                  <a:cubicBezTo>
                    <a:pt x="5565" y="617"/>
                    <a:pt x="5564" y="616"/>
                    <a:pt x="5563" y="615"/>
                  </a:cubicBezTo>
                  <a:cubicBezTo>
                    <a:pt x="5561" y="614"/>
                    <a:pt x="5561" y="614"/>
                    <a:pt x="5561" y="614"/>
                  </a:cubicBezTo>
                  <a:cubicBezTo>
                    <a:pt x="5559" y="613"/>
                    <a:pt x="5559" y="613"/>
                    <a:pt x="5559" y="613"/>
                  </a:cubicBezTo>
                  <a:cubicBezTo>
                    <a:pt x="5558" y="613"/>
                    <a:pt x="5558" y="613"/>
                    <a:pt x="5558" y="613"/>
                  </a:cubicBezTo>
                  <a:cubicBezTo>
                    <a:pt x="5558" y="611"/>
                    <a:pt x="5558" y="611"/>
                    <a:pt x="5558" y="611"/>
                  </a:cubicBezTo>
                  <a:cubicBezTo>
                    <a:pt x="5558" y="610"/>
                    <a:pt x="5558" y="610"/>
                    <a:pt x="5558" y="610"/>
                  </a:cubicBezTo>
                  <a:cubicBezTo>
                    <a:pt x="5559" y="609"/>
                    <a:pt x="5559" y="609"/>
                    <a:pt x="5559" y="609"/>
                  </a:cubicBezTo>
                  <a:cubicBezTo>
                    <a:pt x="5558" y="608"/>
                    <a:pt x="5558" y="608"/>
                    <a:pt x="5558" y="608"/>
                  </a:cubicBezTo>
                  <a:cubicBezTo>
                    <a:pt x="5557" y="607"/>
                    <a:pt x="5557" y="607"/>
                    <a:pt x="5557" y="607"/>
                  </a:cubicBezTo>
                  <a:cubicBezTo>
                    <a:pt x="5557" y="605"/>
                    <a:pt x="5557" y="605"/>
                    <a:pt x="5557" y="605"/>
                  </a:cubicBezTo>
                  <a:cubicBezTo>
                    <a:pt x="5556" y="604"/>
                    <a:pt x="5556" y="604"/>
                    <a:pt x="5556" y="604"/>
                  </a:cubicBezTo>
                  <a:cubicBezTo>
                    <a:pt x="5555" y="603"/>
                    <a:pt x="5555" y="603"/>
                    <a:pt x="5555" y="603"/>
                  </a:cubicBezTo>
                  <a:cubicBezTo>
                    <a:pt x="5553" y="602"/>
                    <a:pt x="5553" y="602"/>
                    <a:pt x="5553" y="602"/>
                  </a:cubicBezTo>
                  <a:cubicBezTo>
                    <a:pt x="5550" y="602"/>
                    <a:pt x="5550" y="602"/>
                    <a:pt x="5550" y="602"/>
                  </a:cubicBezTo>
                  <a:cubicBezTo>
                    <a:pt x="5548" y="604"/>
                    <a:pt x="5548" y="604"/>
                    <a:pt x="5548" y="604"/>
                  </a:cubicBezTo>
                  <a:cubicBezTo>
                    <a:pt x="5547" y="605"/>
                    <a:pt x="5547" y="605"/>
                    <a:pt x="5547" y="605"/>
                  </a:cubicBezTo>
                  <a:cubicBezTo>
                    <a:pt x="5546" y="607"/>
                    <a:pt x="5546" y="607"/>
                    <a:pt x="5546" y="607"/>
                  </a:cubicBezTo>
                  <a:cubicBezTo>
                    <a:pt x="5547" y="608"/>
                    <a:pt x="5547" y="608"/>
                    <a:pt x="5547" y="608"/>
                  </a:cubicBezTo>
                  <a:cubicBezTo>
                    <a:pt x="5548" y="610"/>
                    <a:pt x="5548" y="610"/>
                    <a:pt x="5548" y="610"/>
                  </a:cubicBezTo>
                  <a:cubicBezTo>
                    <a:pt x="5547" y="611"/>
                    <a:pt x="5547" y="611"/>
                    <a:pt x="5547" y="611"/>
                  </a:cubicBezTo>
                  <a:cubicBezTo>
                    <a:pt x="5545" y="613"/>
                    <a:pt x="5545" y="613"/>
                    <a:pt x="5545" y="613"/>
                  </a:cubicBezTo>
                  <a:cubicBezTo>
                    <a:pt x="5545" y="613"/>
                    <a:pt x="5539" y="613"/>
                    <a:pt x="5538" y="616"/>
                  </a:cubicBezTo>
                  <a:cubicBezTo>
                    <a:pt x="5538" y="616"/>
                    <a:pt x="5536" y="618"/>
                    <a:pt x="5533" y="619"/>
                  </a:cubicBezTo>
                  <a:cubicBezTo>
                    <a:pt x="5531" y="620"/>
                    <a:pt x="5531" y="620"/>
                    <a:pt x="5531" y="620"/>
                  </a:cubicBezTo>
                  <a:cubicBezTo>
                    <a:pt x="5529" y="621"/>
                    <a:pt x="5529" y="621"/>
                    <a:pt x="5529" y="621"/>
                  </a:cubicBezTo>
                  <a:cubicBezTo>
                    <a:pt x="5526" y="622"/>
                    <a:pt x="5526" y="622"/>
                    <a:pt x="5526" y="622"/>
                  </a:cubicBezTo>
                  <a:cubicBezTo>
                    <a:pt x="5523" y="622"/>
                    <a:pt x="5523" y="622"/>
                    <a:pt x="5523" y="622"/>
                  </a:cubicBezTo>
                  <a:cubicBezTo>
                    <a:pt x="5520" y="622"/>
                    <a:pt x="5520" y="622"/>
                    <a:pt x="5520" y="622"/>
                  </a:cubicBezTo>
                  <a:cubicBezTo>
                    <a:pt x="5520" y="622"/>
                    <a:pt x="5516" y="620"/>
                    <a:pt x="5515" y="622"/>
                  </a:cubicBezTo>
                  <a:cubicBezTo>
                    <a:pt x="5514" y="623"/>
                    <a:pt x="5514" y="623"/>
                    <a:pt x="5514" y="623"/>
                  </a:cubicBezTo>
                  <a:cubicBezTo>
                    <a:pt x="5515" y="624"/>
                    <a:pt x="5515" y="624"/>
                    <a:pt x="5515" y="624"/>
                  </a:cubicBezTo>
                  <a:cubicBezTo>
                    <a:pt x="5516" y="625"/>
                    <a:pt x="5516" y="625"/>
                    <a:pt x="5516" y="625"/>
                  </a:cubicBezTo>
                  <a:cubicBezTo>
                    <a:pt x="5517" y="626"/>
                    <a:pt x="5517" y="626"/>
                    <a:pt x="5517" y="626"/>
                  </a:cubicBezTo>
                  <a:cubicBezTo>
                    <a:pt x="5519" y="630"/>
                    <a:pt x="5519" y="630"/>
                    <a:pt x="5519" y="630"/>
                  </a:cubicBezTo>
                  <a:cubicBezTo>
                    <a:pt x="5519" y="630"/>
                    <a:pt x="5516" y="629"/>
                    <a:pt x="5513" y="632"/>
                  </a:cubicBezTo>
                  <a:cubicBezTo>
                    <a:pt x="5513" y="632"/>
                    <a:pt x="5507" y="641"/>
                    <a:pt x="5505" y="643"/>
                  </a:cubicBezTo>
                  <a:cubicBezTo>
                    <a:pt x="5505" y="643"/>
                    <a:pt x="5495" y="644"/>
                    <a:pt x="5495" y="646"/>
                  </a:cubicBezTo>
                  <a:cubicBezTo>
                    <a:pt x="5495" y="646"/>
                    <a:pt x="5491" y="647"/>
                    <a:pt x="5490" y="652"/>
                  </a:cubicBezTo>
                  <a:cubicBezTo>
                    <a:pt x="5476" y="642"/>
                    <a:pt x="5476" y="642"/>
                    <a:pt x="5476" y="642"/>
                  </a:cubicBezTo>
                  <a:cubicBezTo>
                    <a:pt x="5160" y="641"/>
                    <a:pt x="5160" y="641"/>
                    <a:pt x="5160" y="641"/>
                  </a:cubicBezTo>
                  <a:cubicBezTo>
                    <a:pt x="5133" y="661"/>
                    <a:pt x="5133" y="661"/>
                    <a:pt x="5133" y="661"/>
                  </a:cubicBezTo>
                  <a:cubicBezTo>
                    <a:pt x="5126" y="661"/>
                    <a:pt x="5126" y="661"/>
                    <a:pt x="5126" y="661"/>
                  </a:cubicBezTo>
                  <a:cubicBezTo>
                    <a:pt x="5126" y="666"/>
                    <a:pt x="5126" y="666"/>
                    <a:pt x="5126" y="666"/>
                  </a:cubicBezTo>
                  <a:cubicBezTo>
                    <a:pt x="5124" y="667"/>
                    <a:pt x="5124" y="667"/>
                    <a:pt x="5124" y="667"/>
                  </a:cubicBezTo>
                  <a:cubicBezTo>
                    <a:pt x="5126" y="668"/>
                    <a:pt x="5126" y="668"/>
                    <a:pt x="5126" y="668"/>
                  </a:cubicBezTo>
                  <a:cubicBezTo>
                    <a:pt x="5132" y="997"/>
                    <a:pt x="5132" y="997"/>
                    <a:pt x="5132" y="997"/>
                  </a:cubicBezTo>
                  <a:cubicBezTo>
                    <a:pt x="5073" y="1044"/>
                    <a:pt x="5023" y="1102"/>
                    <a:pt x="4986" y="1169"/>
                  </a:cubicBezTo>
                  <a:cubicBezTo>
                    <a:pt x="4955" y="1146"/>
                    <a:pt x="4921" y="1127"/>
                    <a:pt x="4884" y="1114"/>
                  </a:cubicBezTo>
                  <a:cubicBezTo>
                    <a:pt x="4884" y="1113"/>
                    <a:pt x="4884" y="1113"/>
                    <a:pt x="4884" y="1113"/>
                  </a:cubicBezTo>
                  <a:cubicBezTo>
                    <a:pt x="4884" y="1105"/>
                    <a:pt x="4884" y="1105"/>
                    <a:pt x="4884" y="1105"/>
                  </a:cubicBezTo>
                  <a:cubicBezTo>
                    <a:pt x="4884" y="1105"/>
                    <a:pt x="4884" y="1105"/>
                    <a:pt x="4884" y="1105"/>
                  </a:cubicBezTo>
                  <a:cubicBezTo>
                    <a:pt x="4882" y="988"/>
                    <a:pt x="4882" y="988"/>
                    <a:pt x="4882" y="988"/>
                  </a:cubicBezTo>
                  <a:cubicBezTo>
                    <a:pt x="4882" y="988"/>
                    <a:pt x="4882" y="988"/>
                    <a:pt x="4882" y="988"/>
                  </a:cubicBezTo>
                  <a:cubicBezTo>
                    <a:pt x="4882" y="984"/>
                    <a:pt x="4882" y="984"/>
                    <a:pt x="4882" y="984"/>
                  </a:cubicBezTo>
                  <a:cubicBezTo>
                    <a:pt x="4882" y="981"/>
                    <a:pt x="4882" y="981"/>
                    <a:pt x="4882" y="981"/>
                  </a:cubicBezTo>
                  <a:cubicBezTo>
                    <a:pt x="4882" y="974"/>
                    <a:pt x="4882" y="974"/>
                    <a:pt x="4882" y="974"/>
                  </a:cubicBezTo>
                  <a:cubicBezTo>
                    <a:pt x="4882" y="974"/>
                    <a:pt x="4882" y="974"/>
                    <a:pt x="4882" y="974"/>
                  </a:cubicBezTo>
                  <a:cubicBezTo>
                    <a:pt x="4880" y="856"/>
                    <a:pt x="4880" y="856"/>
                    <a:pt x="4880" y="856"/>
                  </a:cubicBezTo>
                  <a:cubicBezTo>
                    <a:pt x="4880" y="856"/>
                    <a:pt x="4880" y="856"/>
                    <a:pt x="4880" y="856"/>
                  </a:cubicBezTo>
                  <a:cubicBezTo>
                    <a:pt x="4880" y="852"/>
                    <a:pt x="4880" y="852"/>
                    <a:pt x="4880" y="852"/>
                  </a:cubicBezTo>
                  <a:cubicBezTo>
                    <a:pt x="4880" y="852"/>
                    <a:pt x="4880" y="852"/>
                    <a:pt x="4880" y="852"/>
                  </a:cubicBezTo>
                  <a:cubicBezTo>
                    <a:pt x="4880" y="850"/>
                    <a:pt x="4880" y="850"/>
                    <a:pt x="4880" y="850"/>
                  </a:cubicBezTo>
                  <a:cubicBezTo>
                    <a:pt x="4880" y="842"/>
                    <a:pt x="4880" y="842"/>
                    <a:pt x="4880" y="842"/>
                  </a:cubicBezTo>
                  <a:cubicBezTo>
                    <a:pt x="4878" y="725"/>
                    <a:pt x="4878" y="725"/>
                    <a:pt x="4878" y="725"/>
                  </a:cubicBezTo>
                  <a:cubicBezTo>
                    <a:pt x="4878" y="725"/>
                    <a:pt x="4878" y="725"/>
                    <a:pt x="4878" y="725"/>
                  </a:cubicBezTo>
                  <a:cubicBezTo>
                    <a:pt x="4878" y="721"/>
                    <a:pt x="4878" y="721"/>
                    <a:pt x="4878" y="721"/>
                  </a:cubicBezTo>
                  <a:cubicBezTo>
                    <a:pt x="4878" y="718"/>
                    <a:pt x="4878" y="718"/>
                    <a:pt x="4878" y="718"/>
                  </a:cubicBezTo>
                  <a:cubicBezTo>
                    <a:pt x="4878" y="718"/>
                    <a:pt x="4878" y="718"/>
                    <a:pt x="4878" y="718"/>
                  </a:cubicBezTo>
                  <a:cubicBezTo>
                    <a:pt x="4878" y="710"/>
                    <a:pt x="4878" y="710"/>
                    <a:pt x="4878" y="710"/>
                  </a:cubicBezTo>
                  <a:cubicBezTo>
                    <a:pt x="4877" y="689"/>
                    <a:pt x="4877" y="689"/>
                    <a:pt x="4877" y="689"/>
                  </a:cubicBezTo>
                  <a:cubicBezTo>
                    <a:pt x="4897" y="689"/>
                    <a:pt x="4897" y="689"/>
                    <a:pt x="4897" y="689"/>
                  </a:cubicBezTo>
                  <a:cubicBezTo>
                    <a:pt x="4897" y="674"/>
                    <a:pt x="4897" y="674"/>
                    <a:pt x="4897" y="674"/>
                  </a:cubicBezTo>
                  <a:cubicBezTo>
                    <a:pt x="4897" y="657"/>
                    <a:pt x="4897" y="657"/>
                    <a:pt x="4897" y="657"/>
                  </a:cubicBezTo>
                  <a:cubicBezTo>
                    <a:pt x="4897" y="649"/>
                    <a:pt x="4897" y="649"/>
                    <a:pt x="4897" y="649"/>
                  </a:cubicBezTo>
                  <a:cubicBezTo>
                    <a:pt x="4896" y="649"/>
                    <a:pt x="4896" y="649"/>
                    <a:pt x="4896" y="649"/>
                  </a:cubicBezTo>
                  <a:cubicBezTo>
                    <a:pt x="4893" y="503"/>
                    <a:pt x="4893" y="503"/>
                    <a:pt x="4893" y="503"/>
                  </a:cubicBezTo>
                  <a:cubicBezTo>
                    <a:pt x="4893" y="503"/>
                    <a:pt x="4893" y="503"/>
                    <a:pt x="4893" y="503"/>
                  </a:cubicBezTo>
                  <a:cubicBezTo>
                    <a:pt x="4893" y="485"/>
                    <a:pt x="4893" y="485"/>
                    <a:pt x="4893" y="485"/>
                  </a:cubicBezTo>
                  <a:cubicBezTo>
                    <a:pt x="4895" y="485"/>
                    <a:pt x="4895" y="485"/>
                    <a:pt x="4895" y="485"/>
                  </a:cubicBezTo>
                  <a:cubicBezTo>
                    <a:pt x="4895" y="484"/>
                    <a:pt x="4895" y="484"/>
                    <a:pt x="4895" y="484"/>
                  </a:cubicBezTo>
                  <a:cubicBezTo>
                    <a:pt x="4893" y="484"/>
                    <a:pt x="4893" y="484"/>
                    <a:pt x="4893" y="484"/>
                  </a:cubicBezTo>
                  <a:cubicBezTo>
                    <a:pt x="4893" y="482"/>
                    <a:pt x="4893" y="482"/>
                    <a:pt x="4893" y="482"/>
                  </a:cubicBezTo>
                  <a:cubicBezTo>
                    <a:pt x="4893" y="482"/>
                    <a:pt x="4893" y="481"/>
                    <a:pt x="4893" y="481"/>
                  </a:cubicBezTo>
                  <a:cubicBezTo>
                    <a:pt x="4893" y="480"/>
                    <a:pt x="4893" y="479"/>
                    <a:pt x="4892" y="479"/>
                  </a:cubicBezTo>
                  <a:cubicBezTo>
                    <a:pt x="4891" y="479"/>
                    <a:pt x="4890" y="480"/>
                    <a:pt x="4890" y="481"/>
                  </a:cubicBezTo>
                  <a:cubicBezTo>
                    <a:pt x="4890" y="481"/>
                    <a:pt x="4891" y="482"/>
                    <a:pt x="4891" y="482"/>
                  </a:cubicBezTo>
                  <a:cubicBezTo>
                    <a:pt x="4891" y="484"/>
                    <a:pt x="4891" y="484"/>
                    <a:pt x="4891" y="484"/>
                  </a:cubicBezTo>
                  <a:cubicBezTo>
                    <a:pt x="4889" y="484"/>
                    <a:pt x="4889" y="484"/>
                    <a:pt x="4889" y="484"/>
                  </a:cubicBezTo>
                  <a:cubicBezTo>
                    <a:pt x="4889" y="485"/>
                    <a:pt x="4889" y="485"/>
                    <a:pt x="4889" y="485"/>
                  </a:cubicBezTo>
                  <a:cubicBezTo>
                    <a:pt x="4891" y="485"/>
                    <a:pt x="4891" y="485"/>
                    <a:pt x="4891" y="485"/>
                  </a:cubicBezTo>
                  <a:cubicBezTo>
                    <a:pt x="4891" y="503"/>
                    <a:pt x="4891" y="503"/>
                    <a:pt x="4891" y="503"/>
                  </a:cubicBezTo>
                  <a:cubicBezTo>
                    <a:pt x="4879" y="504"/>
                    <a:pt x="4879" y="504"/>
                    <a:pt x="4879" y="504"/>
                  </a:cubicBezTo>
                  <a:cubicBezTo>
                    <a:pt x="4879" y="445"/>
                    <a:pt x="4879" y="445"/>
                    <a:pt x="4879" y="445"/>
                  </a:cubicBezTo>
                  <a:cubicBezTo>
                    <a:pt x="4877" y="445"/>
                    <a:pt x="4877" y="445"/>
                    <a:pt x="4877" y="445"/>
                  </a:cubicBezTo>
                  <a:cubicBezTo>
                    <a:pt x="4877" y="443"/>
                    <a:pt x="4877" y="443"/>
                    <a:pt x="4877" y="443"/>
                  </a:cubicBezTo>
                  <a:cubicBezTo>
                    <a:pt x="4876" y="442"/>
                    <a:pt x="4876" y="441"/>
                    <a:pt x="4875" y="440"/>
                  </a:cubicBezTo>
                  <a:cubicBezTo>
                    <a:pt x="4874" y="439"/>
                    <a:pt x="4873" y="438"/>
                    <a:pt x="4872" y="436"/>
                  </a:cubicBezTo>
                  <a:cubicBezTo>
                    <a:pt x="4872" y="437"/>
                    <a:pt x="4872" y="437"/>
                    <a:pt x="4872" y="437"/>
                  </a:cubicBezTo>
                  <a:cubicBezTo>
                    <a:pt x="4872" y="442"/>
                    <a:pt x="4872" y="442"/>
                    <a:pt x="4872" y="442"/>
                  </a:cubicBezTo>
                  <a:cubicBezTo>
                    <a:pt x="4868" y="442"/>
                    <a:pt x="4868" y="442"/>
                    <a:pt x="4868" y="442"/>
                  </a:cubicBezTo>
                  <a:cubicBezTo>
                    <a:pt x="4867" y="431"/>
                    <a:pt x="4867" y="431"/>
                    <a:pt x="4867" y="431"/>
                  </a:cubicBezTo>
                  <a:cubicBezTo>
                    <a:pt x="4867" y="430"/>
                    <a:pt x="4867" y="430"/>
                    <a:pt x="4867" y="430"/>
                  </a:cubicBezTo>
                  <a:cubicBezTo>
                    <a:pt x="4866" y="428"/>
                    <a:pt x="4864" y="426"/>
                    <a:pt x="4863" y="424"/>
                  </a:cubicBezTo>
                  <a:cubicBezTo>
                    <a:pt x="4863" y="424"/>
                    <a:pt x="4863" y="424"/>
                    <a:pt x="4863" y="424"/>
                  </a:cubicBezTo>
                  <a:cubicBezTo>
                    <a:pt x="4863" y="442"/>
                    <a:pt x="4863" y="442"/>
                    <a:pt x="4863" y="442"/>
                  </a:cubicBezTo>
                  <a:cubicBezTo>
                    <a:pt x="4858" y="442"/>
                    <a:pt x="4858" y="442"/>
                    <a:pt x="4858" y="442"/>
                  </a:cubicBezTo>
                  <a:cubicBezTo>
                    <a:pt x="4858" y="422"/>
                    <a:pt x="4858" y="422"/>
                    <a:pt x="4858" y="422"/>
                  </a:cubicBezTo>
                  <a:cubicBezTo>
                    <a:pt x="4861" y="422"/>
                    <a:pt x="4861" y="422"/>
                    <a:pt x="4861" y="422"/>
                  </a:cubicBezTo>
                  <a:cubicBezTo>
                    <a:pt x="4861" y="422"/>
                    <a:pt x="4861" y="422"/>
                    <a:pt x="4861" y="422"/>
                  </a:cubicBezTo>
                  <a:cubicBezTo>
                    <a:pt x="4860" y="421"/>
                    <a:pt x="4860" y="420"/>
                    <a:pt x="4859" y="419"/>
                  </a:cubicBezTo>
                  <a:cubicBezTo>
                    <a:pt x="4859" y="419"/>
                    <a:pt x="4859" y="419"/>
                    <a:pt x="4859" y="419"/>
                  </a:cubicBezTo>
                  <a:cubicBezTo>
                    <a:pt x="4852" y="411"/>
                    <a:pt x="4845" y="402"/>
                    <a:pt x="4839" y="395"/>
                  </a:cubicBezTo>
                  <a:cubicBezTo>
                    <a:pt x="4823" y="374"/>
                    <a:pt x="4811" y="357"/>
                    <a:pt x="4811" y="357"/>
                  </a:cubicBezTo>
                  <a:cubicBezTo>
                    <a:pt x="4811" y="357"/>
                    <a:pt x="4811" y="357"/>
                    <a:pt x="4811" y="357"/>
                  </a:cubicBezTo>
                  <a:cubicBezTo>
                    <a:pt x="4816" y="357"/>
                    <a:pt x="4816" y="357"/>
                    <a:pt x="4816" y="357"/>
                  </a:cubicBezTo>
                  <a:cubicBezTo>
                    <a:pt x="4816" y="349"/>
                    <a:pt x="4816" y="349"/>
                    <a:pt x="4816" y="349"/>
                  </a:cubicBezTo>
                  <a:cubicBezTo>
                    <a:pt x="4816" y="311"/>
                    <a:pt x="4816" y="311"/>
                    <a:pt x="4816" y="311"/>
                  </a:cubicBezTo>
                  <a:cubicBezTo>
                    <a:pt x="4815" y="311"/>
                    <a:pt x="4815" y="311"/>
                    <a:pt x="4815" y="311"/>
                  </a:cubicBezTo>
                  <a:cubicBezTo>
                    <a:pt x="4815" y="311"/>
                    <a:pt x="4800" y="293"/>
                    <a:pt x="4791" y="264"/>
                  </a:cubicBezTo>
                  <a:cubicBezTo>
                    <a:pt x="4785" y="244"/>
                    <a:pt x="4779" y="219"/>
                    <a:pt x="4775" y="205"/>
                  </a:cubicBezTo>
                  <a:cubicBezTo>
                    <a:pt x="4775" y="202"/>
                    <a:pt x="4775" y="202"/>
                    <a:pt x="4775" y="202"/>
                  </a:cubicBezTo>
                  <a:cubicBezTo>
                    <a:pt x="4776" y="202"/>
                    <a:pt x="4777" y="201"/>
                    <a:pt x="4777" y="201"/>
                  </a:cubicBezTo>
                  <a:cubicBezTo>
                    <a:pt x="4777" y="200"/>
                    <a:pt x="4776" y="200"/>
                    <a:pt x="4775" y="199"/>
                  </a:cubicBezTo>
                  <a:cubicBezTo>
                    <a:pt x="4775" y="185"/>
                    <a:pt x="4775" y="185"/>
                    <a:pt x="4775" y="185"/>
                  </a:cubicBezTo>
                  <a:cubicBezTo>
                    <a:pt x="4780" y="185"/>
                    <a:pt x="4780" y="185"/>
                    <a:pt x="4780" y="185"/>
                  </a:cubicBezTo>
                  <a:cubicBezTo>
                    <a:pt x="4780" y="181"/>
                    <a:pt x="4780" y="181"/>
                    <a:pt x="4780" y="181"/>
                  </a:cubicBezTo>
                  <a:cubicBezTo>
                    <a:pt x="4775" y="182"/>
                    <a:pt x="4775" y="182"/>
                    <a:pt x="4775" y="182"/>
                  </a:cubicBezTo>
                  <a:cubicBezTo>
                    <a:pt x="4775" y="178"/>
                    <a:pt x="4775" y="178"/>
                    <a:pt x="4775" y="178"/>
                  </a:cubicBezTo>
                  <a:cubicBezTo>
                    <a:pt x="4775" y="178"/>
                    <a:pt x="4776" y="177"/>
                    <a:pt x="4776" y="176"/>
                  </a:cubicBezTo>
                  <a:cubicBezTo>
                    <a:pt x="4776" y="174"/>
                    <a:pt x="4775" y="172"/>
                    <a:pt x="4773" y="172"/>
                  </a:cubicBezTo>
                  <a:cubicBezTo>
                    <a:pt x="4771" y="173"/>
                    <a:pt x="4770" y="174"/>
                    <a:pt x="4770" y="176"/>
                  </a:cubicBezTo>
                  <a:cubicBezTo>
                    <a:pt x="4770" y="177"/>
                    <a:pt x="4770" y="178"/>
                    <a:pt x="4771" y="178"/>
                  </a:cubicBezTo>
                  <a:cubicBezTo>
                    <a:pt x="4771" y="182"/>
                    <a:pt x="4771" y="182"/>
                    <a:pt x="4771" y="182"/>
                  </a:cubicBezTo>
                  <a:cubicBezTo>
                    <a:pt x="4766" y="182"/>
                    <a:pt x="4766" y="182"/>
                    <a:pt x="4766" y="182"/>
                  </a:cubicBezTo>
                  <a:cubicBezTo>
                    <a:pt x="4766" y="185"/>
                    <a:pt x="4766" y="185"/>
                    <a:pt x="4766" y="185"/>
                  </a:cubicBezTo>
                  <a:cubicBezTo>
                    <a:pt x="4771" y="185"/>
                    <a:pt x="4771" y="185"/>
                    <a:pt x="4771" y="185"/>
                  </a:cubicBezTo>
                  <a:cubicBezTo>
                    <a:pt x="4772" y="200"/>
                    <a:pt x="4772" y="200"/>
                    <a:pt x="4772" y="200"/>
                  </a:cubicBezTo>
                  <a:cubicBezTo>
                    <a:pt x="4770" y="200"/>
                    <a:pt x="4769" y="200"/>
                    <a:pt x="4769" y="201"/>
                  </a:cubicBezTo>
                  <a:cubicBezTo>
                    <a:pt x="4769" y="201"/>
                    <a:pt x="4770" y="202"/>
                    <a:pt x="4772" y="202"/>
                  </a:cubicBezTo>
                  <a:cubicBezTo>
                    <a:pt x="4772" y="205"/>
                    <a:pt x="4772" y="205"/>
                    <a:pt x="4772" y="205"/>
                  </a:cubicBezTo>
                  <a:cubicBezTo>
                    <a:pt x="4768" y="219"/>
                    <a:pt x="4762" y="245"/>
                    <a:pt x="4757" y="265"/>
                  </a:cubicBezTo>
                  <a:cubicBezTo>
                    <a:pt x="4749" y="293"/>
                    <a:pt x="4735" y="312"/>
                    <a:pt x="4734" y="313"/>
                  </a:cubicBezTo>
                  <a:cubicBezTo>
                    <a:pt x="4735" y="351"/>
                    <a:pt x="4735" y="351"/>
                    <a:pt x="4735" y="351"/>
                  </a:cubicBezTo>
                  <a:cubicBezTo>
                    <a:pt x="4735" y="359"/>
                    <a:pt x="4735" y="359"/>
                    <a:pt x="4735" y="359"/>
                  </a:cubicBezTo>
                  <a:cubicBezTo>
                    <a:pt x="4741" y="358"/>
                    <a:pt x="4741" y="358"/>
                    <a:pt x="4741" y="358"/>
                  </a:cubicBezTo>
                  <a:cubicBezTo>
                    <a:pt x="4741" y="359"/>
                    <a:pt x="4741" y="359"/>
                    <a:pt x="4741" y="359"/>
                  </a:cubicBezTo>
                  <a:cubicBezTo>
                    <a:pt x="4741" y="359"/>
                    <a:pt x="4729" y="376"/>
                    <a:pt x="4713" y="397"/>
                  </a:cubicBezTo>
                  <a:cubicBezTo>
                    <a:pt x="4707" y="404"/>
                    <a:pt x="4701" y="413"/>
                    <a:pt x="4695" y="422"/>
                  </a:cubicBezTo>
                  <a:cubicBezTo>
                    <a:pt x="4694" y="423"/>
                    <a:pt x="4693" y="424"/>
                    <a:pt x="4692" y="425"/>
                  </a:cubicBezTo>
                  <a:cubicBezTo>
                    <a:pt x="4692" y="425"/>
                    <a:pt x="4692" y="425"/>
                    <a:pt x="4692" y="425"/>
                  </a:cubicBezTo>
                  <a:cubicBezTo>
                    <a:pt x="4692" y="426"/>
                    <a:pt x="4691" y="427"/>
                    <a:pt x="4691" y="427"/>
                  </a:cubicBezTo>
                  <a:cubicBezTo>
                    <a:pt x="4691" y="427"/>
                    <a:pt x="4691" y="427"/>
                    <a:pt x="4691" y="427"/>
                  </a:cubicBezTo>
                  <a:cubicBezTo>
                    <a:pt x="4689" y="430"/>
                    <a:pt x="4687" y="432"/>
                    <a:pt x="4686" y="434"/>
                  </a:cubicBezTo>
                  <a:cubicBezTo>
                    <a:pt x="4684" y="436"/>
                    <a:pt x="4683" y="438"/>
                    <a:pt x="4681" y="440"/>
                  </a:cubicBezTo>
                  <a:cubicBezTo>
                    <a:pt x="4679" y="442"/>
                    <a:pt x="4678" y="445"/>
                    <a:pt x="4677" y="446"/>
                  </a:cubicBezTo>
                  <a:cubicBezTo>
                    <a:pt x="4677" y="435"/>
                    <a:pt x="4677" y="435"/>
                    <a:pt x="4677" y="435"/>
                  </a:cubicBezTo>
                  <a:cubicBezTo>
                    <a:pt x="4679" y="435"/>
                    <a:pt x="4679" y="435"/>
                    <a:pt x="4679" y="435"/>
                  </a:cubicBezTo>
                  <a:cubicBezTo>
                    <a:pt x="4679" y="433"/>
                    <a:pt x="4679" y="433"/>
                    <a:pt x="4679" y="433"/>
                  </a:cubicBezTo>
                  <a:cubicBezTo>
                    <a:pt x="4677" y="433"/>
                    <a:pt x="4677" y="433"/>
                    <a:pt x="4677" y="433"/>
                  </a:cubicBezTo>
                  <a:cubicBezTo>
                    <a:pt x="4677" y="431"/>
                    <a:pt x="4677" y="431"/>
                    <a:pt x="4677" y="431"/>
                  </a:cubicBezTo>
                  <a:cubicBezTo>
                    <a:pt x="4677" y="431"/>
                    <a:pt x="4677" y="431"/>
                    <a:pt x="4677" y="430"/>
                  </a:cubicBezTo>
                  <a:cubicBezTo>
                    <a:pt x="4677" y="429"/>
                    <a:pt x="4677" y="428"/>
                    <a:pt x="4676" y="428"/>
                  </a:cubicBezTo>
                  <a:cubicBezTo>
                    <a:pt x="4675" y="428"/>
                    <a:pt x="4674" y="429"/>
                    <a:pt x="4674" y="430"/>
                  </a:cubicBezTo>
                  <a:cubicBezTo>
                    <a:pt x="4674" y="431"/>
                    <a:pt x="4675" y="431"/>
                    <a:pt x="4675" y="431"/>
                  </a:cubicBezTo>
                  <a:cubicBezTo>
                    <a:pt x="4675" y="433"/>
                    <a:pt x="4675" y="433"/>
                    <a:pt x="4675" y="433"/>
                  </a:cubicBezTo>
                  <a:cubicBezTo>
                    <a:pt x="4672" y="433"/>
                    <a:pt x="4672" y="433"/>
                    <a:pt x="4672" y="433"/>
                  </a:cubicBezTo>
                  <a:cubicBezTo>
                    <a:pt x="4672" y="435"/>
                    <a:pt x="4672" y="435"/>
                    <a:pt x="4672" y="435"/>
                  </a:cubicBezTo>
                  <a:cubicBezTo>
                    <a:pt x="4675" y="435"/>
                    <a:pt x="4675" y="435"/>
                    <a:pt x="4675" y="435"/>
                  </a:cubicBezTo>
                  <a:cubicBezTo>
                    <a:pt x="4675" y="448"/>
                    <a:pt x="4675" y="448"/>
                    <a:pt x="4675" y="448"/>
                  </a:cubicBezTo>
                  <a:cubicBezTo>
                    <a:pt x="4675" y="448"/>
                    <a:pt x="4675" y="448"/>
                    <a:pt x="4675" y="448"/>
                  </a:cubicBezTo>
                  <a:cubicBezTo>
                    <a:pt x="4675" y="448"/>
                    <a:pt x="4675" y="448"/>
                    <a:pt x="4675" y="448"/>
                  </a:cubicBezTo>
                  <a:cubicBezTo>
                    <a:pt x="4676" y="507"/>
                    <a:pt x="4676" y="507"/>
                    <a:pt x="4676" y="507"/>
                  </a:cubicBezTo>
                  <a:cubicBezTo>
                    <a:pt x="4664" y="507"/>
                    <a:pt x="4664" y="507"/>
                    <a:pt x="4664" y="507"/>
                  </a:cubicBezTo>
                  <a:cubicBezTo>
                    <a:pt x="4664" y="489"/>
                    <a:pt x="4664" y="489"/>
                    <a:pt x="4664" y="489"/>
                  </a:cubicBezTo>
                  <a:cubicBezTo>
                    <a:pt x="4666" y="489"/>
                    <a:pt x="4666" y="489"/>
                    <a:pt x="4666" y="489"/>
                  </a:cubicBezTo>
                  <a:cubicBezTo>
                    <a:pt x="4666" y="487"/>
                    <a:pt x="4666" y="487"/>
                    <a:pt x="4666" y="487"/>
                  </a:cubicBezTo>
                  <a:cubicBezTo>
                    <a:pt x="4664" y="487"/>
                    <a:pt x="4664" y="487"/>
                    <a:pt x="4664" y="487"/>
                  </a:cubicBezTo>
                  <a:cubicBezTo>
                    <a:pt x="4664" y="485"/>
                    <a:pt x="4664" y="485"/>
                    <a:pt x="4664" y="485"/>
                  </a:cubicBezTo>
                  <a:cubicBezTo>
                    <a:pt x="4664" y="485"/>
                    <a:pt x="4664" y="485"/>
                    <a:pt x="4664" y="484"/>
                  </a:cubicBezTo>
                  <a:cubicBezTo>
                    <a:pt x="4664" y="483"/>
                    <a:pt x="4664" y="483"/>
                    <a:pt x="4663" y="483"/>
                  </a:cubicBezTo>
                  <a:cubicBezTo>
                    <a:pt x="4662" y="483"/>
                    <a:pt x="4661" y="483"/>
                    <a:pt x="4661" y="484"/>
                  </a:cubicBezTo>
                  <a:cubicBezTo>
                    <a:pt x="4661" y="485"/>
                    <a:pt x="4662" y="485"/>
                    <a:pt x="4662" y="485"/>
                  </a:cubicBezTo>
                  <a:cubicBezTo>
                    <a:pt x="4662" y="487"/>
                    <a:pt x="4662" y="487"/>
                    <a:pt x="4662" y="487"/>
                  </a:cubicBezTo>
                  <a:cubicBezTo>
                    <a:pt x="4659" y="487"/>
                    <a:pt x="4659" y="487"/>
                    <a:pt x="4659" y="487"/>
                  </a:cubicBezTo>
                  <a:cubicBezTo>
                    <a:pt x="4659" y="489"/>
                    <a:pt x="4659" y="489"/>
                    <a:pt x="4659" y="489"/>
                  </a:cubicBezTo>
                  <a:cubicBezTo>
                    <a:pt x="4662" y="489"/>
                    <a:pt x="4662" y="489"/>
                    <a:pt x="4662" y="489"/>
                  </a:cubicBezTo>
                  <a:cubicBezTo>
                    <a:pt x="4662" y="507"/>
                    <a:pt x="4662" y="507"/>
                    <a:pt x="4662" y="507"/>
                  </a:cubicBezTo>
                  <a:cubicBezTo>
                    <a:pt x="4662" y="507"/>
                    <a:pt x="4662" y="507"/>
                    <a:pt x="4662" y="507"/>
                  </a:cubicBezTo>
                  <a:cubicBezTo>
                    <a:pt x="4664" y="653"/>
                    <a:pt x="4664" y="653"/>
                    <a:pt x="4664" y="653"/>
                  </a:cubicBezTo>
                  <a:cubicBezTo>
                    <a:pt x="4661" y="653"/>
                    <a:pt x="4661" y="653"/>
                    <a:pt x="4661" y="653"/>
                  </a:cubicBezTo>
                  <a:cubicBezTo>
                    <a:pt x="4661" y="661"/>
                    <a:pt x="4661" y="661"/>
                    <a:pt x="4661" y="661"/>
                  </a:cubicBezTo>
                  <a:cubicBezTo>
                    <a:pt x="4661" y="678"/>
                    <a:pt x="4661" y="678"/>
                    <a:pt x="4661" y="678"/>
                  </a:cubicBezTo>
                  <a:cubicBezTo>
                    <a:pt x="4662" y="692"/>
                    <a:pt x="4662" y="692"/>
                    <a:pt x="4662" y="692"/>
                  </a:cubicBezTo>
                  <a:cubicBezTo>
                    <a:pt x="4684" y="692"/>
                    <a:pt x="4684" y="692"/>
                    <a:pt x="4684" y="692"/>
                  </a:cubicBezTo>
                  <a:cubicBezTo>
                    <a:pt x="4684" y="713"/>
                    <a:pt x="4684" y="713"/>
                    <a:pt x="4684" y="713"/>
                  </a:cubicBezTo>
                  <a:cubicBezTo>
                    <a:pt x="4684" y="721"/>
                    <a:pt x="4684" y="721"/>
                    <a:pt x="4684" y="721"/>
                  </a:cubicBezTo>
                  <a:cubicBezTo>
                    <a:pt x="4684" y="721"/>
                    <a:pt x="4684" y="721"/>
                    <a:pt x="4684" y="721"/>
                  </a:cubicBezTo>
                  <a:cubicBezTo>
                    <a:pt x="4684" y="724"/>
                    <a:pt x="4684" y="724"/>
                    <a:pt x="4684" y="724"/>
                  </a:cubicBezTo>
                  <a:cubicBezTo>
                    <a:pt x="4684" y="724"/>
                    <a:pt x="4684" y="724"/>
                    <a:pt x="4684" y="724"/>
                  </a:cubicBezTo>
                  <a:cubicBezTo>
                    <a:pt x="4684" y="728"/>
                    <a:pt x="4684" y="728"/>
                    <a:pt x="4684" y="728"/>
                  </a:cubicBezTo>
                  <a:cubicBezTo>
                    <a:pt x="4684" y="728"/>
                    <a:pt x="4684" y="728"/>
                    <a:pt x="4684" y="728"/>
                  </a:cubicBezTo>
                  <a:cubicBezTo>
                    <a:pt x="4686" y="845"/>
                    <a:pt x="4686" y="845"/>
                    <a:pt x="4686" y="845"/>
                  </a:cubicBezTo>
                  <a:cubicBezTo>
                    <a:pt x="4686" y="845"/>
                    <a:pt x="4686" y="845"/>
                    <a:pt x="4686" y="845"/>
                  </a:cubicBezTo>
                  <a:cubicBezTo>
                    <a:pt x="4686" y="853"/>
                    <a:pt x="4686" y="853"/>
                    <a:pt x="4686" y="853"/>
                  </a:cubicBezTo>
                  <a:cubicBezTo>
                    <a:pt x="4686" y="853"/>
                    <a:pt x="4686" y="853"/>
                    <a:pt x="4686" y="853"/>
                  </a:cubicBezTo>
                  <a:cubicBezTo>
                    <a:pt x="4686" y="855"/>
                    <a:pt x="4686" y="855"/>
                    <a:pt x="4686" y="855"/>
                  </a:cubicBezTo>
                  <a:cubicBezTo>
                    <a:pt x="4686" y="855"/>
                    <a:pt x="4686" y="855"/>
                    <a:pt x="4686" y="855"/>
                  </a:cubicBezTo>
                  <a:cubicBezTo>
                    <a:pt x="4686" y="859"/>
                    <a:pt x="4686" y="859"/>
                    <a:pt x="4686" y="859"/>
                  </a:cubicBezTo>
                  <a:cubicBezTo>
                    <a:pt x="4686" y="859"/>
                    <a:pt x="4686" y="859"/>
                    <a:pt x="4686" y="859"/>
                  </a:cubicBezTo>
                  <a:cubicBezTo>
                    <a:pt x="4688" y="977"/>
                    <a:pt x="4688" y="977"/>
                    <a:pt x="4688" y="977"/>
                  </a:cubicBezTo>
                  <a:cubicBezTo>
                    <a:pt x="4688" y="977"/>
                    <a:pt x="4688" y="977"/>
                    <a:pt x="4688" y="977"/>
                  </a:cubicBezTo>
                  <a:cubicBezTo>
                    <a:pt x="4688" y="984"/>
                    <a:pt x="4688" y="984"/>
                    <a:pt x="4688" y="984"/>
                  </a:cubicBezTo>
                  <a:cubicBezTo>
                    <a:pt x="4688" y="984"/>
                    <a:pt x="4688" y="984"/>
                    <a:pt x="4688" y="984"/>
                  </a:cubicBezTo>
                  <a:cubicBezTo>
                    <a:pt x="4688" y="987"/>
                    <a:pt x="4688" y="987"/>
                    <a:pt x="4688" y="987"/>
                  </a:cubicBezTo>
                  <a:cubicBezTo>
                    <a:pt x="4688" y="987"/>
                    <a:pt x="4688" y="987"/>
                    <a:pt x="4688" y="987"/>
                  </a:cubicBezTo>
                  <a:cubicBezTo>
                    <a:pt x="4688" y="991"/>
                    <a:pt x="4688" y="991"/>
                    <a:pt x="4688" y="991"/>
                  </a:cubicBezTo>
                  <a:cubicBezTo>
                    <a:pt x="4688" y="991"/>
                    <a:pt x="4688" y="991"/>
                    <a:pt x="4688" y="991"/>
                  </a:cubicBezTo>
                  <a:cubicBezTo>
                    <a:pt x="4690" y="1094"/>
                    <a:pt x="4690" y="1094"/>
                    <a:pt x="4690" y="1094"/>
                  </a:cubicBezTo>
                  <a:cubicBezTo>
                    <a:pt x="4612" y="1105"/>
                    <a:pt x="4542" y="1139"/>
                    <a:pt x="4485" y="1188"/>
                  </a:cubicBezTo>
                  <a:cubicBezTo>
                    <a:pt x="4408" y="1030"/>
                    <a:pt x="4246" y="921"/>
                    <a:pt x="4058" y="921"/>
                  </a:cubicBezTo>
                  <a:cubicBezTo>
                    <a:pt x="4056" y="921"/>
                    <a:pt x="4054" y="921"/>
                    <a:pt x="4051" y="921"/>
                  </a:cubicBezTo>
                  <a:cubicBezTo>
                    <a:pt x="4051" y="919"/>
                    <a:pt x="4051" y="919"/>
                    <a:pt x="4051" y="919"/>
                  </a:cubicBezTo>
                  <a:cubicBezTo>
                    <a:pt x="4024" y="916"/>
                    <a:pt x="3997" y="912"/>
                    <a:pt x="3967" y="909"/>
                  </a:cubicBezTo>
                  <a:cubicBezTo>
                    <a:pt x="3968" y="903"/>
                    <a:pt x="3968" y="897"/>
                    <a:pt x="3969" y="891"/>
                  </a:cubicBezTo>
                  <a:cubicBezTo>
                    <a:pt x="3998" y="894"/>
                    <a:pt x="4025" y="898"/>
                    <a:pt x="4052" y="901"/>
                  </a:cubicBezTo>
                  <a:cubicBezTo>
                    <a:pt x="4053" y="886"/>
                    <a:pt x="4053" y="886"/>
                    <a:pt x="4053" y="886"/>
                  </a:cubicBezTo>
                  <a:cubicBezTo>
                    <a:pt x="4028" y="883"/>
                    <a:pt x="4001" y="878"/>
                    <a:pt x="3971" y="874"/>
                  </a:cubicBezTo>
                  <a:cubicBezTo>
                    <a:pt x="3971" y="868"/>
                    <a:pt x="3972" y="863"/>
                    <a:pt x="3972" y="857"/>
                  </a:cubicBezTo>
                  <a:cubicBezTo>
                    <a:pt x="4001" y="860"/>
                    <a:pt x="4028" y="865"/>
                    <a:pt x="4054" y="869"/>
                  </a:cubicBezTo>
                  <a:cubicBezTo>
                    <a:pt x="4055" y="854"/>
                    <a:pt x="4055" y="854"/>
                    <a:pt x="4055" y="854"/>
                  </a:cubicBezTo>
                  <a:cubicBezTo>
                    <a:pt x="4031" y="850"/>
                    <a:pt x="4005" y="845"/>
                    <a:pt x="3974" y="840"/>
                  </a:cubicBezTo>
                  <a:cubicBezTo>
                    <a:pt x="3975" y="835"/>
                    <a:pt x="3975" y="829"/>
                    <a:pt x="3976" y="823"/>
                  </a:cubicBezTo>
                  <a:cubicBezTo>
                    <a:pt x="4005" y="827"/>
                    <a:pt x="4031" y="832"/>
                    <a:pt x="4056" y="837"/>
                  </a:cubicBezTo>
                  <a:cubicBezTo>
                    <a:pt x="4057" y="823"/>
                    <a:pt x="4057" y="823"/>
                    <a:pt x="4057" y="823"/>
                  </a:cubicBezTo>
                  <a:cubicBezTo>
                    <a:pt x="4034" y="818"/>
                    <a:pt x="4009" y="812"/>
                    <a:pt x="3977" y="807"/>
                  </a:cubicBezTo>
                  <a:cubicBezTo>
                    <a:pt x="3978" y="802"/>
                    <a:pt x="3978" y="796"/>
                    <a:pt x="3979" y="791"/>
                  </a:cubicBezTo>
                  <a:cubicBezTo>
                    <a:pt x="4008" y="795"/>
                    <a:pt x="4034" y="801"/>
                    <a:pt x="4058" y="806"/>
                  </a:cubicBezTo>
                  <a:cubicBezTo>
                    <a:pt x="4058" y="802"/>
                    <a:pt x="4058" y="797"/>
                    <a:pt x="4059" y="792"/>
                  </a:cubicBezTo>
                  <a:cubicBezTo>
                    <a:pt x="4037" y="787"/>
                    <a:pt x="4013" y="780"/>
                    <a:pt x="3981" y="775"/>
                  </a:cubicBezTo>
                  <a:cubicBezTo>
                    <a:pt x="3981" y="769"/>
                    <a:pt x="3982" y="764"/>
                    <a:pt x="3982" y="759"/>
                  </a:cubicBezTo>
                  <a:cubicBezTo>
                    <a:pt x="4012" y="763"/>
                    <a:pt x="4036" y="770"/>
                    <a:pt x="4059" y="776"/>
                  </a:cubicBezTo>
                  <a:cubicBezTo>
                    <a:pt x="4060" y="771"/>
                    <a:pt x="4060" y="767"/>
                    <a:pt x="4060" y="762"/>
                  </a:cubicBezTo>
                  <a:cubicBezTo>
                    <a:pt x="4040" y="757"/>
                    <a:pt x="4017" y="748"/>
                    <a:pt x="3984" y="743"/>
                  </a:cubicBezTo>
                  <a:cubicBezTo>
                    <a:pt x="3984" y="737"/>
                    <a:pt x="3985" y="732"/>
                    <a:pt x="3985" y="727"/>
                  </a:cubicBezTo>
                  <a:cubicBezTo>
                    <a:pt x="4015" y="732"/>
                    <a:pt x="4039" y="740"/>
                    <a:pt x="4061" y="746"/>
                  </a:cubicBezTo>
                  <a:cubicBezTo>
                    <a:pt x="4061" y="742"/>
                    <a:pt x="4061" y="737"/>
                    <a:pt x="4061" y="732"/>
                  </a:cubicBezTo>
                  <a:cubicBezTo>
                    <a:pt x="4043" y="727"/>
                    <a:pt x="4021" y="718"/>
                    <a:pt x="3987" y="711"/>
                  </a:cubicBezTo>
                  <a:cubicBezTo>
                    <a:pt x="3987" y="706"/>
                    <a:pt x="3988" y="701"/>
                    <a:pt x="3988" y="696"/>
                  </a:cubicBezTo>
                  <a:cubicBezTo>
                    <a:pt x="4018" y="701"/>
                    <a:pt x="4041" y="710"/>
                    <a:pt x="4062" y="717"/>
                  </a:cubicBezTo>
                  <a:cubicBezTo>
                    <a:pt x="4062" y="713"/>
                    <a:pt x="4062" y="708"/>
                    <a:pt x="4063" y="703"/>
                  </a:cubicBezTo>
                  <a:cubicBezTo>
                    <a:pt x="4045" y="697"/>
                    <a:pt x="4024" y="687"/>
                    <a:pt x="3990" y="681"/>
                  </a:cubicBezTo>
                  <a:cubicBezTo>
                    <a:pt x="3991" y="676"/>
                    <a:pt x="3991" y="671"/>
                    <a:pt x="3992" y="666"/>
                  </a:cubicBezTo>
                  <a:cubicBezTo>
                    <a:pt x="4022" y="672"/>
                    <a:pt x="4044" y="680"/>
                    <a:pt x="4063" y="688"/>
                  </a:cubicBezTo>
                  <a:cubicBezTo>
                    <a:pt x="4063" y="684"/>
                    <a:pt x="4063" y="679"/>
                    <a:pt x="4063" y="675"/>
                  </a:cubicBezTo>
                  <a:cubicBezTo>
                    <a:pt x="4048" y="668"/>
                    <a:pt x="4027" y="658"/>
                    <a:pt x="3993" y="651"/>
                  </a:cubicBezTo>
                  <a:cubicBezTo>
                    <a:pt x="3994" y="646"/>
                    <a:pt x="3994" y="641"/>
                    <a:pt x="3995" y="637"/>
                  </a:cubicBezTo>
                  <a:cubicBezTo>
                    <a:pt x="4024" y="642"/>
                    <a:pt x="4045" y="652"/>
                    <a:pt x="4064" y="660"/>
                  </a:cubicBezTo>
                  <a:cubicBezTo>
                    <a:pt x="4064" y="655"/>
                    <a:pt x="4064" y="651"/>
                    <a:pt x="4064" y="646"/>
                  </a:cubicBezTo>
                  <a:cubicBezTo>
                    <a:pt x="4049" y="639"/>
                    <a:pt x="4030" y="628"/>
                    <a:pt x="3996" y="621"/>
                  </a:cubicBezTo>
                  <a:cubicBezTo>
                    <a:pt x="3997" y="616"/>
                    <a:pt x="3997" y="612"/>
                    <a:pt x="3998" y="607"/>
                  </a:cubicBezTo>
                  <a:cubicBezTo>
                    <a:pt x="4027" y="613"/>
                    <a:pt x="4047" y="623"/>
                    <a:pt x="4064" y="632"/>
                  </a:cubicBezTo>
                  <a:cubicBezTo>
                    <a:pt x="4064" y="627"/>
                    <a:pt x="4064" y="623"/>
                    <a:pt x="4064" y="618"/>
                  </a:cubicBezTo>
                  <a:cubicBezTo>
                    <a:pt x="4051" y="610"/>
                    <a:pt x="4032" y="599"/>
                    <a:pt x="3999" y="592"/>
                  </a:cubicBezTo>
                  <a:cubicBezTo>
                    <a:pt x="4000" y="588"/>
                    <a:pt x="4000" y="583"/>
                    <a:pt x="4000" y="579"/>
                  </a:cubicBezTo>
                  <a:cubicBezTo>
                    <a:pt x="4029" y="585"/>
                    <a:pt x="4048" y="595"/>
                    <a:pt x="4064" y="604"/>
                  </a:cubicBezTo>
                  <a:cubicBezTo>
                    <a:pt x="4064" y="599"/>
                    <a:pt x="4064" y="594"/>
                    <a:pt x="4064" y="590"/>
                  </a:cubicBezTo>
                  <a:cubicBezTo>
                    <a:pt x="4052" y="582"/>
                    <a:pt x="4034" y="571"/>
                    <a:pt x="4002" y="563"/>
                  </a:cubicBezTo>
                  <a:cubicBezTo>
                    <a:pt x="4003" y="559"/>
                    <a:pt x="4003" y="555"/>
                    <a:pt x="4003" y="551"/>
                  </a:cubicBezTo>
                  <a:cubicBezTo>
                    <a:pt x="4031" y="557"/>
                    <a:pt x="4049" y="567"/>
                    <a:pt x="4064" y="576"/>
                  </a:cubicBezTo>
                  <a:cubicBezTo>
                    <a:pt x="4064" y="571"/>
                    <a:pt x="4064" y="566"/>
                    <a:pt x="4064" y="561"/>
                  </a:cubicBezTo>
                  <a:cubicBezTo>
                    <a:pt x="4052" y="553"/>
                    <a:pt x="4035" y="543"/>
                    <a:pt x="4005" y="535"/>
                  </a:cubicBezTo>
                  <a:cubicBezTo>
                    <a:pt x="4006" y="523"/>
                    <a:pt x="4006" y="523"/>
                    <a:pt x="4006" y="523"/>
                  </a:cubicBezTo>
                  <a:cubicBezTo>
                    <a:pt x="4032" y="529"/>
                    <a:pt x="4050" y="539"/>
                    <a:pt x="4063" y="548"/>
                  </a:cubicBezTo>
                  <a:cubicBezTo>
                    <a:pt x="4063" y="535"/>
                    <a:pt x="4062" y="521"/>
                    <a:pt x="4062" y="508"/>
                  </a:cubicBezTo>
                  <a:cubicBezTo>
                    <a:pt x="4025" y="477"/>
                    <a:pt x="4021" y="473"/>
                    <a:pt x="3972" y="468"/>
                  </a:cubicBezTo>
                  <a:cubicBezTo>
                    <a:pt x="3963" y="555"/>
                    <a:pt x="3963" y="555"/>
                    <a:pt x="3963" y="555"/>
                  </a:cubicBezTo>
                  <a:cubicBezTo>
                    <a:pt x="3961" y="555"/>
                    <a:pt x="3961" y="555"/>
                    <a:pt x="3961" y="555"/>
                  </a:cubicBezTo>
                  <a:cubicBezTo>
                    <a:pt x="3936" y="552"/>
                    <a:pt x="3936" y="552"/>
                    <a:pt x="3936" y="552"/>
                  </a:cubicBezTo>
                  <a:cubicBezTo>
                    <a:pt x="3936" y="552"/>
                    <a:pt x="3936" y="552"/>
                    <a:pt x="3936" y="552"/>
                  </a:cubicBezTo>
                  <a:cubicBezTo>
                    <a:pt x="3931" y="552"/>
                    <a:pt x="3931" y="552"/>
                    <a:pt x="3931" y="552"/>
                  </a:cubicBezTo>
                  <a:cubicBezTo>
                    <a:pt x="3930" y="551"/>
                    <a:pt x="3930" y="551"/>
                    <a:pt x="3930" y="551"/>
                  </a:cubicBezTo>
                  <a:cubicBezTo>
                    <a:pt x="3945" y="368"/>
                    <a:pt x="3945" y="368"/>
                    <a:pt x="3945" y="368"/>
                  </a:cubicBezTo>
                  <a:cubicBezTo>
                    <a:pt x="3948" y="369"/>
                    <a:pt x="3948" y="369"/>
                    <a:pt x="3948" y="369"/>
                  </a:cubicBezTo>
                  <a:cubicBezTo>
                    <a:pt x="3970" y="371"/>
                    <a:pt x="3970" y="371"/>
                    <a:pt x="3970" y="371"/>
                  </a:cubicBezTo>
                  <a:cubicBezTo>
                    <a:pt x="3975" y="318"/>
                    <a:pt x="3975" y="318"/>
                    <a:pt x="3975" y="318"/>
                  </a:cubicBezTo>
                  <a:cubicBezTo>
                    <a:pt x="3949" y="315"/>
                    <a:pt x="3949" y="315"/>
                    <a:pt x="3949" y="315"/>
                  </a:cubicBezTo>
                  <a:cubicBezTo>
                    <a:pt x="3952" y="251"/>
                    <a:pt x="3952" y="251"/>
                    <a:pt x="3952" y="251"/>
                  </a:cubicBezTo>
                  <a:cubicBezTo>
                    <a:pt x="3962" y="248"/>
                    <a:pt x="3969" y="240"/>
                    <a:pt x="3970" y="230"/>
                  </a:cubicBezTo>
                  <a:cubicBezTo>
                    <a:pt x="3971" y="220"/>
                    <a:pt x="3966" y="211"/>
                    <a:pt x="3957" y="207"/>
                  </a:cubicBezTo>
                  <a:cubicBezTo>
                    <a:pt x="3962" y="123"/>
                    <a:pt x="3962" y="123"/>
                    <a:pt x="3962" y="123"/>
                  </a:cubicBezTo>
                  <a:cubicBezTo>
                    <a:pt x="3968" y="22"/>
                    <a:pt x="3968" y="22"/>
                    <a:pt x="3968" y="22"/>
                  </a:cubicBezTo>
                  <a:cubicBezTo>
                    <a:pt x="3964" y="52"/>
                    <a:pt x="3964" y="52"/>
                    <a:pt x="3964" y="52"/>
                  </a:cubicBezTo>
                  <a:cubicBezTo>
                    <a:pt x="3953" y="122"/>
                    <a:pt x="3953" y="122"/>
                    <a:pt x="3953" y="122"/>
                  </a:cubicBezTo>
                  <a:cubicBezTo>
                    <a:pt x="3941" y="205"/>
                    <a:pt x="3941" y="205"/>
                    <a:pt x="3941" y="205"/>
                  </a:cubicBezTo>
                  <a:cubicBezTo>
                    <a:pt x="3932" y="207"/>
                    <a:pt x="3925" y="215"/>
                    <a:pt x="3924" y="225"/>
                  </a:cubicBezTo>
                  <a:cubicBezTo>
                    <a:pt x="3923" y="236"/>
                    <a:pt x="3929" y="245"/>
                    <a:pt x="3937" y="249"/>
                  </a:cubicBezTo>
                  <a:cubicBezTo>
                    <a:pt x="3928" y="313"/>
                    <a:pt x="3928" y="313"/>
                    <a:pt x="3928" y="313"/>
                  </a:cubicBezTo>
                  <a:cubicBezTo>
                    <a:pt x="3926" y="313"/>
                    <a:pt x="3926" y="313"/>
                    <a:pt x="3926" y="313"/>
                  </a:cubicBezTo>
                  <a:cubicBezTo>
                    <a:pt x="3926" y="313"/>
                    <a:pt x="3926" y="313"/>
                    <a:pt x="3926" y="313"/>
                  </a:cubicBezTo>
                  <a:cubicBezTo>
                    <a:pt x="3891" y="309"/>
                    <a:pt x="3891" y="309"/>
                    <a:pt x="3891" y="309"/>
                  </a:cubicBezTo>
                  <a:cubicBezTo>
                    <a:pt x="3890" y="309"/>
                    <a:pt x="3890" y="309"/>
                    <a:pt x="3890" y="309"/>
                  </a:cubicBezTo>
                  <a:cubicBezTo>
                    <a:pt x="3903" y="180"/>
                    <a:pt x="3903" y="180"/>
                    <a:pt x="3903" y="180"/>
                  </a:cubicBezTo>
                  <a:cubicBezTo>
                    <a:pt x="3841" y="173"/>
                    <a:pt x="3825" y="169"/>
                    <a:pt x="3766" y="217"/>
                  </a:cubicBezTo>
                  <a:cubicBezTo>
                    <a:pt x="3762" y="234"/>
                    <a:pt x="3759" y="251"/>
                    <a:pt x="3755" y="268"/>
                  </a:cubicBezTo>
                  <a:cubicBezTo>
                    <a:pt x="3782" y="253"/>
                    <a:pt x="3823" y="239"/>
                    <a:pt x="3870" y="244"/>
                  </a:cubicBezTo>
                  <a:cubicBezTo>
                    <a:pt x="3870" y="249"/>
                    <a:pt x="3868" y="251"/>
                    <a:pt x="3867" y="257"/>
                  </a:cubicBezTo>
                  <a:cubicBezTo>
                    <a:pt x="3822" y="251"/>
                    <a:pt x="3781" y="265"/>
                    <a:pt x="3753" y="278"/>
                  </a:cubicBezTo>
                  <a:cubicBezTo>
                    <a:pt x="3752" y="285"/>
                    <a:pt x="3751" y="292"/>
                    <a:pt x="3750" y="298"/>
                  </a:cubicBezTo>
                  <a:cubicBezTo>
                    <a:pt x="3776" y="284"/>
                    <a:pt x="3818" y="268"/>
                    <a:pt x="3867" y="273"/>
                  </a:cubicBezTo>
                  <a:cubicBezTo>
                    <a:pt x="3866" y="279"/>
                    <a:pt x="3864" y="281"/>
                    <a:pt x="3864" y="287"/>
                  </a:cubicBezTo>
                  <a:cubicBezTo>
                    <a:pt x="3818" y="281"/>
                    <a:pt x="3775" y="295"/>
                    <a:pt x="3748" y="309"/>
                  </a:cubicBezTo>
                  <a:cubicBezTo>
                    <a:pt x="3746" y="315"/>
                    <a:pt x="3745" y="322"/>
                    <a:pt x="3744" y="329"/>
                  </a:cubicBezTo>
                  <a:cubicBezTo>
                    <a:pt x="3770" y="315"/>
                    <a:pt x="3813" y="298"/>
                    <a:pt x="3863" y="303"/>
                  </a:cubicBezTo>
                  <a:cubicBezTo>
                    <a:pt x="3862" y="309"/>
                    <a:pt x="3861" y="311"/>
                    <a:pt x="3860" y="317"/>
                  </a:cubicBezTo>
                  <a:cubicBezTo>
                    <a:pt x="3813" y="311"/>
                    <a:pt x="3769" y="326"/>
                    <a:pt x="3742" y="339"/>
                  </a:cubicBezTo>
                  <a:cubicBezTo>
                    <a:pt x="3741" y="346"/>
                    <a:pt x="3740" y="352"/>
                    <a:pt x="3739" y="359"/>
                  </a:cubicBezTo>
                  <a:cubicBezTo>
                    <a:pt x="3764" y="346"/>
                    <a:pt x="3808" y="328"/>
                    <a:pt x="3859" y="333"/>
                  </a:cubicBezTo>
                  <a:cubicBezTo>
                    <a:pt x="3859" y="339"/>
                    <a:pt x="3857" y="341"/>
                    <a:pt x="3856" y="347"/>
                  </a:cubicBezTo>
                  <a:cubicBezTo>
                    <a:pt x="3808" y="341"/>
                    <a:pt x="3763" y="357"/>
                    <a:pt x="3737" y="369"/>
                  </a:cubicBezTo>
                  <a:cubicBezTo>
                    <a:pt x="3736" y="376"/>
                    <a:pt x="3734" y="383"/>
                    <a:pt x="3733" y="389"/>
                  </a:cubicBezTo>
                  <a:cubicBezTo>
                    <a:pt x="3759" y="377"/>
                    <a:pt x="3803" y="358"/>
                    <a:pt x="3856" y="363"/>
                  </a:cubicBezTo>
                  <a:cubicBezTo>
                    <a:pt x="3855" y="369"/>
                    <a:pt x="3853" y="372"/>
                    <a:pt x="3853" y="377"/>
                  </a:cubicBezTo>
                  <a:cubicBezTo>
                    <a:pt x="3804" y="371"/>
                    <a:pt x="3758" y="387"/>
                    <a:pt x="3732" y="399"/>
                  </a:cubicBezTo>
                  <a:cubicBezTo>
                    <a:pt x="3730" y="406"/>
                    <a:pt x="3729" y="413"/>
                    <a:pt x="3728" y="420"/>
                  </a:cubicBezTo>
                  <a:cubicBezTo>
                    <a:pt x="3753" y="408"/>
                    <a:pt x="3799" y="388"/>
                    <a:pt x="3852" y="394"/>
                  </a:cubicBezTo>
                  <a:cubicBezTo>
                    <a:pt x="3851" y="399"/>
                    <a:pt x="3850" y="402"/>
                    <a:pt x="3849" y="408"/>
                  </a:cubicBezTo>
                  <a:cubicBezTo>
                    <a:pt x="3799" y="402"/>
                    <a:pt x="3753" y="418"/>
                    <a:pt x="3727" y="429"/>
                  </a:cubicBezTo>
                  <a:cubicBezTo>
                    <a:pt x="3726" y="436"/>
                    <a:pt x="3724" y="443"/>
                    <a:pt x="3723" y="449"/>
                  </a:cubicBezTo>
                  <a:cubicBezTo>
                    <a:pt x="3748" y="439"/>
                    <a:pt x="3794" y="419"/>
                    <a:pt x="3848" y="424"/>
                  </a:cubicBezTo>
                  <a:cubicBezTo>
                    <a:pt x="3848" y="430"/>
                    <a:pt x="3846" y="433"/>
                    <a:pt x="3846" y="439"/>
                  </a:cubicBezTo>
                  <a:cubicBezTo>
                    <a:pt x="3795" y="433"/>
                    <a:pt x="3748" y="449"/>
                    <a:pt x="3722" y="459"/>
                  </a:cubicBezTo>
                  <a:cubicBezTo>
                    <a:pt x="3721" y="466"/>
                    <a:pt x="3720" y="472"/>
                    <a:pt x="3719" y="479"/>
                  </a:cubicBezTo>
                  <a:cubicBezTo>
                    <a:pt x="3742" y="470"/>
                    <a:pt x="3789" y="449"/>
                    <a:pt x="3844" y="455"/>
                  </a:cubicBezTo>
                  <a:cubicBezTo>
                    <a:pt x="3844" y="460"/>
                    <a:pt x="3842" y="464"/>
                    <a:pt x="3842" y="470"/>
                  </a:cubicBezTo>
                  <a:cubicBezTo>
                    <a:pt x="3791" y="463"/>
                    <a:pt x="3743" y="480"/>
                    <a:pt x="3717" y="489"/>
                  </a:cubicBezTo>
                  <a:cubicBezTo>
                    <a:pt x="3716" y="495"/>
                    <a:pt x="3715" y="502"/>
                    <a:pt x="3714" y="509"/>
                  </a:cubicBezTo>
                  <a:cubicBezTo>
                    <a:pt x="3737" y="501"/>
                    <a:pt x="3785" y="480"/>
                    <a:pt x="3841" y="486"/>
                  </a:cubicBezTo>
                  <a:cubicBezTo>
                    <a:pt x="3840" y="491"/>
                    <a:pt x="3839" y="495"/>
                    <a:pt x="3838" y="501"/>
                  </a:cubicBezTo>
                  <a:cubicBezTo>
                    <a:pt x="3787" y="495"/>
                    <a:pt x="3739" y="511"/>
                    <a:pt x="3713" y="518"/>
                  </a:cubicBezTo>
                  <a:cubicBezTo>
                    <a:pt x="3712" y="525"/>
                    <a:pt x="3711" y="531"/>
                    <a:pt x="3710" y="538"/>
                  </a:cubicBezTo>
                  <a:cubicBezTo>
                    <a:pt x="3733" y="532"/>
                    <a:pt x="3781" y="511"/>
                    <a:pt x="3837" y="517"/>
                  </a:cubicBezTo>
                  <a:cubicBezTo>
                    <a:pt x="3836" y="522"/>
                    <a:pt x="3835" y="526"/>
                    <a:pt x="3834" y="532"/>
                  </a:cubicBezTo>
                  <a:cubicBezTo>
                    <a:pt x="3783" y="526"/>
                    <a:pt x="3735" y="541"/>
                    <a:pt x="3708" y="548"/>
                  </a:cubicBezTo>
                  <a:cubicBezTo>
                    <a:pt x="3707" y="554"/>
                    <a:pt x="3706" y="561"/>
                    <a:pt x="3705" y="567"/>
                  </a:cubicBezTo>
                  <a:cubicBezTo>
                    <a:pt x="3729" y="562"/>
                    <a:pt x="3777" y="542"/>
                    <a:pt x="3833" y="548"/>
                  </a:cubicBezTo>
                  <a:cubicBezTo>
                    <a:pt x="3833" y="554"/>
                    <a:pt x="3831" y="558"/>
                    <a:pt x="3831" y="564"/>
                  </a:cubicBezTo>
                  <a:cubicBezTo>
                    <a:pt x="3779" y="558"/>
                    <a:pt x="3731" y="572"/>
                    <a:pt x="3704" y="578"/>
                  </a:cubicBezTo>
                  <a:cubicBezTo>
                    <a:pt x="3703" y="584"/>
                    <a:pt x="3702" y="590"/>
                    <a:pt x="3701" y="596"/>
                  </a:cubicBezTo>
                  <a:cubicBezTo>
                    <a:pt x="3725" y="593"/>
                    <a:pt x="3773" y="574"/>
                    <a:pt x="3829" y="579"/>
                  </a:cubicBezTo>
                  <a:cubicBezTo>
                    <a:pt x="3829" y="585"/>
                    <a:pt x="3828" y="589"/>
                    <a:pt x="3827" y="595"/>
                  </a:cubicBezTo>
                  <a:cubicBezTo>
                    <a:pt x="3776" y="589"/>
                    <a:pt x="3727" y="603"/>
                    <a:pt x="3700" y="607"/>
                  </a:cubicBezTo>
                  <a:cubicBezTo>
                    <a:pt x="3699" y="613"/>
                    <a:pt x="3698" y="619"/>
                    <a:pt x="3697" y="625"/>
                  </a:cubicBezTo>
                  <a:cubicBezTo>
                    <a:pt x="3721" y="623"/>
                    <a:pt x="3770" y="605"/>
                    <a:pt x="3826" y="611"/>
                  </a:cubicBezTo>
                  <a:cubicBezTo>
                    <a:pt x="3825" y="617"/>
                    <a:pt x="3824" y="621"/>
                    <a:pt x="3823" y="627"/>
                  </a:cubicBezTo>
                  <a:cubicBezTo>
                    <a:pt x="3772" y="621"/>
                    <a:pt x="3724" y="634"/>
                    <a:pt x="3695" y="637"/>
                  </a:cubicBezTo>
                  <a:cubicBezTo>
                    <a:pt x="3695" y="643"/>
                    <a:pt x="3694" y="648"/>
                    <a:pt x="3693" y="654"/>
                  </a:cubicBezTo>
                  <a:cubicBezTo>
                    <a:pt x="3718" y="654"/>
                    <a:pt x="3767" y="637"/>
                    <a:pt x="3822" y="643"/>
                  </a:cubicBezTo>
                  <a:cubicBezTo>
                    <a:pt x="3821" y="649"/>
                    <a:pt x="3820" y="653"/>
                    <a:pt x="3819" y="659"/>
                  </a:cubicBezTo>
                  <a:cubicBezTo>
                    <a:pt x="3769" y="653"/>
                    <a:pt x="3721" y="665"/>
                    <a:pt x="3691" y="667"/>
                  </a:cubicBezTo>
                  <a:cubicBezTo>
                    <a:pt x="3689" y="683"/>
                    <a:pt x="3689" y="683"/>
                    <a:pt x="3689" y="683"/>
                  </a:cubicBezTo>
                  <a:cubicBezTo>
                    <a:pt x="3716" y="684"/>
                    <a:pt x="3764" y="669"/>
                    <a:pt x="3818" y="675"/>
                  </a:cubicBezTo>
                  <a:cubicBezTo>
                    <a:pt x="3817" y="681"/>
                    <a:pt x="3816" y="685"/>
                    <a:pt x="3816" y="691"/>
                  </a:cubicBezTo>
                  <a:cubicBezTo>
                    <a:pt x="3766" y="686"/>
                    <a:pt x="3718" y="695"/>
                    <a:pt x="3687" y="697"/>
                  </a:cubicBezTo>
                  <a:cubicBezTo>
                    <a:pt x="3685" y="712"/>
                    <a:pt x="3685" y="712"/>
                    <a:pt x="3685" y="712"/>
                  </a:cubicBezTo>
                  <a:cubicBezTo>
                    <a:pt x="3714" y="714"/>
                    <a:pt x="3761" y="702"/>
                    <a:pt x="3814" y="707"/>
                  </a:cubicBezTo>
                  <a:cubicBezTo>
                    <a:pt x="3813" y="713"/>
                    <a:pt x="3812" y="718"/>
                    <a:pt x="3812" y="724"/>
                  </a:cubicBezTo>
                  <a:cubicBezTo>
                    <a:pt x="3763" y="718"/>
                    <a:pt x="3716" y="726"/>
                    <a:pt x="3683" y="727"/>
                  </a:cubicBezTo>
                  <a:cubicBezTo>
                    <a:pt x="3681" y="742"/>
                    <a:pt x="3681" y="742"/>
                    <a:pt x="3681" y="742"/>
                  </a:cubicBezTo>
                  <a:cubicBezTo>
                    <a:pt x="3712" y="744"/>
                    <a:pt x="3758" y="734"/>
                    <a:pt x="3810" y="739"/>
                  </a:cubicBezTo>
                  <a:cubicBezTo>
                    <a:pt x="3809" y="745"/>
                    <a:pt x="3808" y="751"/>
                    <a:pt x="3808" y="757"/>
                  </a:cubicBezTo>
                  <a:cubicBezTo>
                    <a:pt x="3760" y="751"/>
                    <a:pt x="3713" y="757"/>
                    <a:pt x="3679" y="757"/>
                  </a:cubicBezTo>
                  <a:cubicBezTo>
                    <a:pt x="3677" y="771"/>
                    <a:pt x="3677" y="771"/>
                    <a:pt x="3677" y="771"/>
                  </a:cubicBezTo>
                  <a:cubicBezTo>
                    <a:pt x="3710" y="775"/>
                    <a:pt x="3756" y="767"/>
                    <a:pt x="3806" y="772"/>
                  </a:cubicBezTo>
                  <a:cubicBezTo>
                    <a:pt x="3805" y="778"/>
                    <a:pt x="3805" y="783"/>
                    <a:pt x="3804" y="789"/>
                  </a:cubicBezTo>
                  <a:cubicBezTo>
                    <a:pt x="3757" y="784"/>
                    <a:pt x="3711" y="788"/>
                    <a:pt x="3675" y="787"/>
                  </a:cubicBezTo>
                  <a:cubicBezTo>
                    <a:pt x="3674" y="801"/>
                    <a:pt x="3674" y="801"/>
                    <a:pt x="3674" y="801"/>
                  </a:cubicBezTo>
                  <a:cubicBezTo>
                    <a:pt x="3708" y="805"/>
                    <a:pt x="3754" y="800"/>
                    <a:pt x="3802" y="805"/>
                  </a:cubicBezTo>
                  <a:cubicBezTo>
                    <a:pt x="3801" y="811"/>
                    <a:pt x="3801" y="816"/>
                    <a:pt x="3800" y="822"/>
                  </a:cubicBezTo>
                  <a:cubicBezTo>
                    <a:pt x="3758" y="818"/>
                    <a:pt x="3716" y="819"/>
                    <a:pt x="3681" y="818"/>
                  </a:cubicBezTo>
                  <a:cubicBezTo>
                    <a:pt x="3594" y="751"/>
                    <a:pt x="3485" y="711"/>
                    <a:pt x="3367" y="711"/>
                  </a:cubicBezTo>
                  <a:cubicBezTo>
                    <a:pt x="3304" y="711"/>
                    <a:pt x="3244" y="722"/>
                    <a:pt x="3189" y="743"/>
                  </a:cubicBezTo>
                  <a:cubicBezTo>
                    <a:pt x="3143" y="726"/>
                    <a:pt x="3093" y="715"/>
                    <a:pt x="3042" y="712"/>
                  </a:cubicBezTo>
                  <a:cubicBezTo>
                    <a:pt x="3032" y="619"/>
                    <a:pt x="3032" y="619"/>
                    <a:pt x="3032" y="619"/>
                  </a:cubicBezTo>
                  <a:cubicBezTo>
                    <a:pt x="3019" y="616"/>
                    <a:pt x="3019" y="616"/>
                    <a:pt x="3019" y="616"/>
                  </a:cubicBezTo>
                  <a:cubicBezTo>
                    <a:pt x="3018" y="600"/>
                    <a:pt x="3018" y="600"/>
                    <a:pt x="3018" y="600"/>
                  </a:cubicBezTo>
                  <a:cubicBezTo>
                    <a:pt x="2989" y="592"/>
                    <a:pt x="2989" y="592"/>
                    <a:pt x="2989" y="592"/>
                  </a:cubicBezTo>
                  <a:cubicBezTo>
                    <a:pt x="2987" y="578"/>
                    <a:pt x="2981" y="540"/>
                    <a:pt x="2981" y="528"/>
                  </a:cubicBezTo>
                  <a:cubicBezTo>
                    <a:pt x="2981" y="513"/>
                    <a:pt x="2979" y="476"/>
                    <a:pt x="2979" y="476"/>
                  </a:cubicBezTo>
                  <a:cubicBezTo>
                    <a:pt x="2979" y="476"/>
                    <a:pt x="2985" y="470"/>
                    <a:pt x="2985" y="465"/>
                  </a:cubicBezTo>
                  <a:cubicBezTo>
                    <a:pt x="2985" y="460"/>
                    <a:pt x="2982" y="425"/>
                    <a:pt x="2981" y="418"/>
                  </a:cubicBezTo>
                  <a:cubicBezTo>
                    <a:pt x="2981" y="410"/>
                    <a:pt x="2987" y="404"/>
                    <a:pt x="2987" y="399"/>
                  </a:cubicBezTo>
                  <a:cubicBezTo>
                    <a:pt x="2987" y="394"/>
                    <a:pt x="2983" y="346"/>
                    <a:pt x="2981" y="321"/>
                  </a:cubicBezTo>
                  <a:cubicBezTo>
                    <a:pt x="2979" y="295"/>
                    <a:pt x="2975" y="248"/>
                    <a:pt x="2975" y="248"/>
                  </a:cubicBezTo>
                  <a:cubicBezTo>
                    <a:pt x="2975" y="248"/>
                    <a:pt x="2992" y="244"/>
                    <a:pt x="3008" y="239"/>
                  </a:cubicBezTo>
                  <a:cubicBezTo>
                    <a:pt x="3024" y="235"/>
                    <a:pt x="3071" y="229"/>
                    <a:pt x="3078" y="228"/>
                  </a:cubicBezTo>
                  <a:cubicBezTo>
                    <a:pt x="3085" y="228"/>
                    <a:pt x="3093" y="216"/>
                    <a:pt x="3097" y="206"/>
                  </a:cubicBezTo>
                  <a:cubicBezTo>
                    <a:pt x="3102" y="197"/>
                    <a:pt x="3101" y="189"/>
                    <a:pt x="3103" y="185"/>
                  </a:cubicBezTo>
                  <a:cubicBezTo>
                    <a:pt x="3106" y="181"/>
                    <a:pt x="3116" y="182"/>
                    <a:pt x="3124" y="182"/>
                  </a:cubicBezTo>
                  <a:cubicBezTo>
                    <a:pt x="3132" y="182"/>
                    <a:pt x="3160" y="172"/>
                    <a:pt x="3164" y="171"/>
                  </a:cubicBezTo>
                  <a:cubicBezTo>
                    <a:pt x="3168" y="169"/>
                    <a:pt x="3169" y="168"/>
                    <a:pt x="3169" y="168"/>
                  </a:cubicBezTo>
                  <a:cubicBezTo>
                    <a:pt x="3169" y="168"/>
                    <a:pt x="3173" y="167"/>
                    <a:pt x="3175" y="166"/>
                  </a:cubicBezTo>
                  <a:cubicBezTo>
                    <a:pt x="3177" y="165"/>
                    <a:pt x="3176" y="162"/>
                    <a:pt x="3176" y="162"/>
                  </a:cubicBezTo>
                  <a:cubicBezTo>
                    <a:pt x="3176" y="162"/>
                    <a:pt x="3179" y="162"/>
                    <a:pt x="3178" y="158"/>
                  </a:cubicBezTo>
                  <a:cubicBezTo>
                    <a:pt x="3178" y="155"/>
                    <a:pt x="3174" y="156"/>
                    <a:pt x="3174" y="156"/>
                  </a:cubicBezTo>
                  <a:cubicBezTo>
                    <a:pt x="3174" y="156"/>
                    <a:pt x="3173" y="153"/>
                    <a:pt x="3170" y="154"/>
                  </a:cubicBezTo>
                  <a:cubicBezTo>
                    <a:pt x="3166" y="154"/>
                    <a:pt x="3152" y="156"/>
                    <a:pt x="3152" y="156"/>
                  </a:cubicBezTo>
                  <a:cubicBezTo>
                    <a:pt x="3152" y="156"/>
                    <a:pt x="3152" y="156"/>
                    <a:pt x="3154" y="153"/>
                  </a:cubicBezTo>
                  <a:cubicBezTo>
                    <a:pt x="3156" y="151"/>
                    <a:pt x="3154" y="150"/>
                    <a:pt x="3147" y="150"/>
                  </a:cubicBezTo>
                  <a:cubicBezTo>
                    <a:pt x="3141" y="151"/>
                    <a:pt x="3133" y="154"/>
                    <a:pt x="3126" y="154"/>
                  </a:cubicBezTo>
                  <a:cubicBezTo>
                    <a:pt x="3119" y="154"/>
                    <a:pt x="3112" y="161"/>
                    <a:pt x="3109" y="163"/>
                  </a:cubicBezTo>
                  <a:cubicBezTo>
                    <a:pt x="3105" y="165"/>
                    <a:pt x="3103" y="166"/>
                    <a:pt x="3103" y="163"/>
                  </a:cubicBezTo>
                  <a:cubicBezTo>
                    <a:pt x="3103" y="160"/>
                    <a:pt x="3098" y="166"/>
                    <a:pt x="3084" y="169"/>
                  </a:cubicBezTo>
                  <a:cubicBezTo>
                    <a:pt x="3069" y="172"/>
                    <a:pt x="3061" y="169"/>
                    <a:pt x="3044" y="169"/>
                  </a:cubicBezTo>
                  <a:cubicBezTo>
                    <a:pt x="3027" y="169"/>
                    <a:pt x="3029" y="173"/>
                    <a:pt x="3023" y="173"/>
                  </a:cubicBezTo>
                  <a:cubicBezTo>
                    <a:pt x="3016" y="173"/>
                    <a:pt x="3004" y="169"/>
                    <a:pt x="2981" y="163"/>
                  </a:cubicBezTo>
                  <a:cubicBezTo>
                    <a:pt x="2958" y="156"/>
                    <a:pt x="2929" y="151"/>
                    <a:pt x="2929" y="151"/>
                  </a:cubicBezTo>
                  <a:cubicBezTo>
                    <a:pt x="2929" y="151"/>
                    <a:pt x="2929" y="141"/>
                    <a:pt x="2929" y="133"/>
                  </a:cubicBezTo>
                  <a:cubicBezTo>
                    <a:pt x="2928" y="126"/>
                    <a:pt x="2926" y="99"/>
                    <a:pt x="2924" y="87"/>
                  </a:cubicBezTo>
                  <a:cubicBezTo>
                    <a:pt x="2922" y="75"/>
                    <a:pt x="2914" y="68"/>
                    <a:pt x="2902" y="68"/>
                  </a:cubicBezTo>
                  <a:cubicBezTo>
                    <a:pt x="2876" y="69"/>
                    <a:pt x="2877" y="99"/>
                    <a:pt x="2876" y="116"/>
                  </a:cubicBezTo>
                  <a:cubicBezTo>
                    <a:pt x="2875" y="133"/>
                    <a:pt x="2873" y="151"/>
                    <a:pt x="2873" y="151"/>
                  </a:cubicBezTo>
                  <a:cubicBezTo>
                    <a:pt x="2873" y="151"/>
                    <a:pt x="2871" y="149"/>
                    <a:pt x="2869" y="150"/>
                  </a:cubicBezTo>
                  <a:cubicBezTo>
                    <a:pt x="2868" y="151"/>
                    <a:pt x="2860" y="153"/>
                    <a:pt x="2860" y="153"/>
                  </a:cubicBezTo>
                  <a:cubicBezTo>
                    <a:pt x="2860" y="153"/>
                    <a:pt x="2859" y="151"/>
                    <a:pt x="2855" y="153"/>
                  </a:cubicBezTo>
                  <a:cubicBezTo>
                    <a:pt x="2850" y="154"/>
                    <a:pt x="2844" y="154"/>
                    <a:pt x="2844" y="154"/>
                  </a:cubicBezTo>
                  <a:cubicBezTo>
                    <a:pt x="2844" y="154"/>
                    <a:pt x="2843" y="154"/>
                    <a:pt x="2836" y="154"/>
                  </a:cubicBezTo>
                  <a:cubicBezTo>
                    <a:pt x="2830" y="155"/>
                    <a:pt x="2816" y="159"/>
                    <a:pt x="2807" y="159"/>
                  </a:cubicBezTo>
                  <a:cubicBezTo>
                    <a:pt x="2798" y="159"/>
                    <a:pt x="2788" y="160"/>
                    <a:pt x="2785" y="162"/>
                  </a:cubicBezTo>
                  <a:cubicBezTo>
                    <a:pt x="2782" y="164"/>
                    <a:pt x="2773" y="166"/>
                    <a:pt x="2773" y="166"/>
                  </a:cubicBezTo>
                  <a:cubicBezTo>
                    <a:pt x="2773" y="166"/>
                    <a:pt x="2762" y="167"/>
                    <a:pt x="2750" y="167"/>
                  </a:cubicBezTo>
                  <a:cubicBezTo>
                    <a:pt x="2739" y="167"/>
                    <a:pt x="2723" y="169"/>
                    <a:pt x="2714" y="169"/>
                  </a:cubicBezTo>
                  <a:cubicBezTo>
                    <a:pt x="2705" y="169"/>
                    <a:pt x="2697" y="167"/>
                    <a:pt x="2692" y="166"/>
                  </a:cubicBezTo>
                  <a:cubicBezTo>
                    <a:pt x="2688" y="165"/>
                    <a:pt x="2689" y="168"/>
                    <a:pt x="2689" y="168"/>
                  </a:cubicBezTo>
                  <a:cubicBezTo>
                    <a:pt x="2689" y="168"/>
                    <a:pt x="2687" y="168"/>
                    <a:pt x="2685" y="168"/>
                  </a:cubicBezTo>
                  <a:cubicBezTo>
                    <a:pt x="2682" y="168"/>
                    <a:pt x="2680" y="165"/>
                    <a:pt x="2678" y="163"/>
                  </a:cubicBezTo>
                  <a:cubicBezTo>
                    <a:pt x="2675" y="160"/>
                    <a:pt x="2667" y="158"/>
                    <a:pt x="2665" y="157"/>
                  </a:cubicBezTo>
                  <a:cubicBezTo>
                    <a:pt x="2662" y="157"/>
                    <a:pt x="2655" y="158"/>
                    <a:pt x="2650" y="157"/>
                  </a:cubicBezTo>
                  <a:cubicBezTo>
                    <a:pt x="2646" y="157"/>
                    <a:pt x="2640" y="156"/>
                    <a:pt x="2638" y="158"/>
                  </a:cubicBezTo>
                  <a:cubicBezTo>
                    <a:pt x="2637" y="160"/>
                    <a:pt x="2642" y="164"/>
                    <a:pt x="2642" y="164"/>
                  </a:cubicBezTo>
                  <a:cubicBezTo>
                    <a:pt x="2642" y="164"/>
                    <a:pt x="2637" y="164"/>
                    <a:pt x="2634" y="164"/>
                  </a:cubicBezTo>
                  <a:cubicBezTo>
                    <a:pt x="2631" y="164"/>
                    <a:pt x="2625" y="164"/>
                    <a:pt x="2622" y="164"/>
                  </a:cubicBezTo>
                  <a:cubicBezTo>
                    <a:pt x="2618" y="165"/>
                    <a:pt x="2618" y="166"/>
                    <a:pt x="2618" y="166"/>
                  </a:cubicBezTo>
                  <a:cubicBezTo>
                    <a:pt x="2618" y="166"/>
                    <a:pt x="2616" y="165"/>
                    <a:pt x="2614" y="168"/>
                  </a:cubicBezTo>
                  <a:cubicBezTo>
                    <a:pt x="2612" y="170"/>
                    <a:pt x="2617" y="173"/>
                    <a:pt x="2617" y="173"/>
                  </a:cubicBezTo>
                  <a:cubicBezTo>
                    <a:pt x="2617" y="173"/>
                    <a:pt x="2616" y="174"/>
                    <a:pt x="2618" y="175"/>
                  </a:cubicBezTo>
                  <a:cubicBezTo>
                    <a:pt x="2620" y="177"/>
                    <a:pt x="2624" y="177"/>
                    <a:pt x="2624" y="177"/>
                  </a:cubicBezTo>
                  <a:cubicBezTo>
                    <a:pt x="2624" y="177"/>
                    <a:pt x="2624" y="179"/>
                    <a:pt x="2628" y="180"/>
                  </a:cubicBezTo>
                  <a:cubicBezTo>
                    <a:pt x="2631" y="181"/>
                    <a:pt x="2652" y="185"/>
                    <a:pt x="2662" y="186"/>
                  </a:cubicBezTo>
                  <a:cubicBezTo>
                    <a:pt x="2672" y="187"/>
                    <a:pt x="2691" y="186"/>
                    <a:pt x="2693" y="188"/>
                  </a:cubicBezTo>
                  <a:cubicBezTo>
                    <a:pt x="2696" y="189"/>
                    <a:pt x="2714" y="222"/>
                    <a:pt x="2723" y="229"/>
                  </a:cubicBezTo>
                  <a:cubicBezTo>
                    <a:pt x="2731" y="236"/>
                    <a:pt x="2759" y="232"/>
                    <a:pt x="2772" y="232"/>
                  </a:cubicBezTo>
                  <a:cubicBezTo>
                    <a:pt x="2785" y="232"/>
                    <a:pt x="2825" y="249"/>
                    <a:pt x="2825" y="249"/>
                  </a:cubicBezTo>
                  <a:cubicBezTo>
                    <a:pt x="2825" y="249"/>
                    <a:pt x="2827" y="253"/>
                    <a:pt x="2825" y="268"/>
                  </a:cubicBezTo>
                  <a:cubicBezTo>
                    <a:pt x="2822" y="283"/>
                    <a:pt x="2823" y="315"/>
                    <a:pt x="2823" y="322"/>
                  </a:cubicBezTo>
                  <a:cubicBezTo>
                    <a:pt x="2823" y="328"/>
                    <a:pt x="2830" y="328"/>
                    <a:pt x="2830" y="328"/>
                  </a:cubicBezTo>
                  <a:cubicBezTo>
                    <a:pt x="2830" y="328"/>
                    <a:pt x="2831" y="331"/>
                    <a:pt x="2831" y="337"/>
                  </a:cubicBezTo>
                  <a:cubicBezTo>
                    <a:pt x="2831" y="343"/>
                    <a:pt x="2835" y="343"/>
                    <a:pt x="2835" y="343"/>
                  </a:cubicBezTo>
                  <a:cubicBezTo>
                    <a:pt x="2835" y="343"/>
                    <a:pt x="2835" y="370"/>
                    <a:pt x="2835" y="381"/>
                  </a:cubicBezTo>
                  <a:cubicBezTo>
                    <a:pt x="2835" y="392"/>
                    <a:pt x="2841" y="398"/>
                    <a:pt x="2841" y="398"/>
                  </a:cubicBezTo>
                  <a:cubicBezTo>
                    <a:pt x="2841" y="398"/>
                    <a:pt x="2840" y="480"/>
                    <a:pt x="2839" y="509"/>
                  </a:cubicBezTo>
                  <a:cubicBezTo>
                    <a:pt x="2838" y="531"/>
                    <a:pt x="2832" y="578"/>
                    <a:pt x="2831" y="595"/>
                  </a:cubicBezTo>
                  <a:cubicBezTo>
                    <a:pt x="2805" y="603"/>
                    <a:pt x="2805" y="603"/>
                    <a:pt x="2805" y="603"/>
                  </a:cubicBezTo>
                  <a:cubicBezTo>
                    <a:pt x="2805" y="619"/>
                    <a:pt x="2805" y="619"/>
                    <a:pt x="2805" y="619"/>
                  </a:cubicBezTo>
                  <a:cubicBezTo>
                    <a:pt x="2792" y="622"/>
                    <a:pt x="2792" y="622"/>
                    <a:pt x="2792" y="622"/>
                  </a:cubicBezTo>
                  <a:cubicBezTo>
                    <a:pt x="2781" y="765"/>
                    <a:pt x="2781" y="765"/>
                    <a:pt x="2781" y="765"/>
                  </a:cubicBezTo>
                  <a:cubicBezTo>
                    <a:pt x="2685" y="813"/>
                    <a:pt x="2606" y="890"/>
                    <a:pt x="2556" y="984"/>
                  </a:cubicBezTo>
                  <a:cubicBezTo>
                    <a:pt x="2535" y="972"/>
                    <a:pt x="2514" y="962"/>
                    <a:pt x="2492" y="953"/>
                  </a:cubicBezTo>
                  <a:cubicBezTo>
                    <a:pt x="2502" y="851"/>
                    <a:pt x="2502" y="851"/>
                    <a:pt x="2502" y="851"/>
                  </a:cubicBezTo>
                  <a:cubicBezTo>
                    <a:pt x="2503" y="835"/>
                    <a:pt x="2503" y="835"/>
                    <a:pt x="2503" y="835"/>
                  </a:cubicBezTo>
                  <a:cubicBezTo>
                    <a:pt x="2503" y="798"/>
                    <a:pt x="2503" y="798"/>
                    <a:pt x="2503" y="798"/>
                  </a:cubicBezTo>
                  <a:cubicBezTo>
                    <a:pt x="2504" y="779"/>
                    <a:pt x="2504" y="779"/>
                    <a:pt x="2504" y="779"/>
                  </a:cubicBezTo>
                  <a:cubicBezTo>
                    <a:pt x="2503" y="779"/>
                    <a:pt x="2503" y="779"/>
                    <a:pt x="2503" y="779"/>
                  </a:cubicBezTo>
                  <a:cubicBezTo>
                    <a:pt x="2506" y="779"/>
                    <a:pt x="2509" y="776"/>
                    <a:pt x="2509" y="773"/>
                  </a:cubicBezTo>
                  <a:cubicBezTo>
                    <a:pt x="2509" y="770"/>
                    <a:pt x="2507" y="767"/>
                    <a:pt x="2504" y="767"/>
                  </a:cubicBezTo>
                  <a:cubicBezTo>
                    <a:pt x="2504" y="767"/>
                    <a:pt x="2504" y="767"/>
                    <a:pt x="2504" y="767"/>
                  </a:cubicBezTo>
                  <a:cubicBezTo>
                    <a:pt x="2505" y="726"/>
                    <a:pt x="2505" y="726"/>
                    <a:pt x="2505" y="726"/>
                  </a:cubicBezTo>
                  <a:cubicBezTo>
                    <a:pt x="2507" y="663"/>
                    <a:pt x="2507" y="663"/>
                    <a:pt x="2507" y="663"/>
                  </a:cubicBezTo>
                  <a:cubicBezTo>
                    <a:pt x="2507" y="659"/>
                    <a:pt x="2507" y="659"/>
                    <a:pt x="2507" y="659"/>
                  </a:cubicBezTo>
                  <a:cubicBezTo>
                    <a:pt x="2510" y="659"/>
                    <a:pt x="2513" y="658"/>
                    <a:pt x="2515" y="654"/>
                  </a:cubicBezTo>
                  <a:cubicBezTo>
                    <a:pt x="2516" y="651"/>
                    <a:pt x="2515" y="647"/>
                    <a:pt x="2513" y="645"/>
                  </a:cubicBezTo>
                  <a:cubicBezTo>
                    <a:pt x="2512" y="645"/>
                    <a:pt x="2512" y="644"/>
                    <a:pt x="2511" y="644"/>
                  </a:cubicBezTo>
                  <a:cubicBezTo>
                    <a:pt x="2510" y="643"/>
                    <a:pt x="2508" y="643"/>
                    <a:pt x="2507" y="642"/>
                  </a:cubicBezTo>
                  <a:cubicBezTo>
                    <a:pt x="2507" y="638"/>
                    <a:pt x="2507" y="638"/>
                    <a:pt x="2507" y="638"/>
                  </a:cubicBezTo>
                  <a:cubicBezTo>
                    <a:pt x="2508" y="605"/>
                    <a:pt x="2508" y="605"/>
                    <a:pt x="2508" y="605"/>
                  </a:cubicBezTo>
                  <a:cubicBezTo>
                    <a:pt x="2509" y="563"/>
                    <a:pt x="2509" y="563"/>
                    <a:pt x="2509" y="563"/>
                  </a:cubicBezTo>
                  <a:cubicBezTo>
                    <a:pt x="2510" y="545"/>
                    <a:pt x="2510" y="545"/>
                    <a:pt x="2510" y="545"/>
                  </a:cubicBezTo>
                  <a:cubicBezTo>
                    <a:pt x="2510" y="543"/>
                    <a:pt x="2510" y="543"/>
                    <a:pt x="2510" y="543"/>
                  </a:cubicBezTo>
                  <a:cubicBezTo>
                    <a:pt x="2511" y="543"/>
                    <a:pt x="2512" y="543"/>
                    <a:pt x="2514" y="542"/>
                  </a:cubicBezTo>
                  <a:cubicBezTo>
                    <a:pt x="2514" y="542"/>
                    <a:pt x="2515" y="541"/>
                    <a:pt x="2515" y="541"/>
                  </a:cubicBezTo>
                  <a:cubicBezTo>
                    <a:pt x="2515" y="540"/>
                    <a:pt x="2516" y="540"/>
                    <a:pt x="2516" y="539"/>
                  </a:cubicBezTo>
                  <a:cubicBezTo>
                    <a:pt x="2518" y="535"/>
                    <a:pt x="2517" y="531"/>
                    <a:pt x="2513" y="529"/>
                  </a:cubicBezTo>
                  <a:cubicBezTo>
                    <a:pt x="2511" y="527"/>
                    <a:pt x="2511" y="527"/>
                    <a:pt x="2511" y="527"/>
                  </a:cubicBezTo>
                  <a:cubicBezTo>
                    <a:pt x="2510" y="527"/>
                    <a:pt x="2510" y="527"/>
                    <a:pt x="2510" y="527"/>
                  </a:cubicBezTo>
                  <a:cubicBezTo>
                    <a:pt x="2511" y="505"/>
                    <a:pt x="2511" y="505"/>
                    <a:pt x="2511" y="505"/>
                  </a:cubicBezTo>
                  <a:cubicBezTo>
                    <a:pt x="2511" y="474"/>
                    <a:pt x="2511" y="474"/>
                    <a:pt x="2511" y="474"/>
                  </a:cubicBezTo>
                  <a:cubicBezTo>
                    <a:pt x="2512" y="462"/>
                    <a:pt x="2512" y="462"/>
                    <a:pt x="2512" y="462"/>
                  </a:cubicBezTo>
                  <a:cubicBezTo>
                    <a:pt x="2512" y="451"/>
                    <a:pt x="2512" y="451"/>
                    <a:pt x="2512" y="451"/>
                  </a:cubicBezTo>
                  <a:cubicBezTo>
                    <a:pt x="2512" y="432"/>
                    <a:pt x="2512" y="432"/>
                    <a:pt x="2512" y="432"/>
                  </a:cubicBezTo>
                  <a:cubicBezTo>
                    <a:pt x="2515" y="432"/>
                    <a:pt x="2517" y="431"/>
                    <a:pt x="2518" y="429"/>
                  </a:cubicBezTo>
                  <a:cubicBezTo>
                    <a:pt x="2519" y="428"/>
                    <a:pt x="2519" y="427"/>
                    <a:pt x="2520" y="426"/>
                  </a:cubicBezTo>
                  <a:cubicBezTo>
                    <a:pt x="2520" y="423"/>
                    <a:pt x="2519" y="420"/>
                    <a:pt x="2516" y="418"/>
                  </a:cubicBezTo>
                  <a:cubicBezTo>
                    <a:pt x="2515" y="417"/>
                    <a:pt x="2514" y="417"/>
                    <a:pt x="2513" y="416"/>
                  </a:cubicBezTo>
                  <a:cubicBezTo>
                    <a:pt x="2513" y="395"/>
                    <a:pt x="2513" y="395"/>
                    <a:pt x="2513" y="395"/>
                  </a:cubicBezTo>
                  <a:cubicBezTo>
                    <a:pt x="2514" y="386"/>
                    <a:pt x="2514" y="386"/>
                    <a:pt x="2514" y="386"/>
                  </a:cubicBezTo>
                  <a:cubicBezTo>
                    <a:pt x="2514" y="374"/>
                    <a:pt x="2514" y="374"/>
                    <a:pt x="2514" y="374"/>
                  </a:cubicBezTo>
                  <a:cubicBezTo>
                    <a:pt x="2514" y="361"/>
                    <a:pt x="2514" y="361"/>
                    <a:pt x="2514" y="361"/>
                  </a:cubicBezTo>
                  <a:cubicBezTo>
                    <a:pt x="2514" y="355"/>
                    <a:pt x="2514" y="355"/>
                    <a:pt x="2514" y="355"/>
                  </a:cubicBezTo>
                  <a:cubicBezTo>
                    <a:pt x="2515" y="333"/>
                    <a:pt x="2515" y="333"/>
                    <a:pt x="2515" y="333"/>
                  </a:cubicBezTo>
                  <a:cubicBezTo>
                    <a:pt x="2517" y="332"/>
                    <a:pt x="2519" y="332"/>
                    <a:pt x="2520" y="330"/>
                  </a:cubicBezTo>
                  <a:cubicBezTo>
                    <a:pt x="2523" y="327"/>
                    <a:pt x="2522" y="322"/>
                    <a:pt x="2519" y="319"/>
                  </a:cubicBezTo>
                  <a:cubicBezTo>
                    <a:pt x="2518" y="318"/>
                    <a:pt x="2518" y="318"/>
                    <a:pt x="2518" y="318"/>
                  </a:cubicBezTo>
                  <a:cubicBezTo>
                    <a:pt x="2515" y="316"/>
                    <a:pt x="2515" y="316"/>
                    <a:pt x="2515" y="316"/>
                  </a:cubicBezTo>
                  <a:cubicBezTo>
                    <a:pt x="2516" y="307"/>
                    <a:pt x="2516" y="307"/>
                    <a:pt x="2516" y="307"/>
                  </a:cubicBezTo>
                  <a:cubicBezTo>
                    <a:pt x="2516" y="294"/>
                    <a:pt x="2516" y="294"/>
                    <a:pt x="2516" y="294"/>
                  </a:cubicBezTo>
                  <a:cubicBezTo>
                    <a:pt x="2516" y="275"/>
                    <a:pt x="2516" y="275"/>
                    <a:pt x="2516" y="275"/>
                  </a:cubicBezTo>
                  <a:cubicBezTo>
                    <a:pt x="2517" y="257"/>
                    <a:pt x="2517" y="257"/>
                    <a:pt x="2517" y="257"/>
                  </a:cubicBezTo>
                  <a:cubicBezTo>
                    <a:pt x="2517" y="255"/>
                    <a:pt x="2517" y="255"/>
                    <a:pt x="2517" y="255"/>
                  </a:cubicBezTo>
                  <a:cubicBezTo>
                    <a:pt x="2517" y="248"/>
                    <a:pt x="2517" y="248"/>
                    <a:pt x="2517" y="248"/>
                  </a:cubicBezTo>
                  <a:cubicBezTo>
                    <a:pt x="2517" y="238"/>
                    <a:pt x="2517" y="238"/>
                    <a:pt x="2517" y="238"/>
                  </a:cubicBezTo>
                  <a:cubicBezTo>
                    <a:pt x="2519" y="238"/>
                    <a:pt x="2521" y="237"/>
                    <a:pt x="2523" y="236"/>
                  </a:cubicBezTo>
                  <a:cubicBezTo>
                    <a:pt x="2525" y="233"/>
                    <a:pt x="2525" y="228"/>
                    <a:pt x="2522" y="225"/>
                  </a:cubicBezTo>
                  <a:cubicBezTo>
                    <a:pt x="2521" y="223"/>
                    <a:pt x="2519" y="222"/>
                    <a:pt x="2518" y="221"/>
                  </a:cubicBezTo>
                  <a:cubicBezTo>
                    <a:pt x="2518" y="221"/>
                    <a:pt x="2518" y="221"/>
                    <a:pt x="2518" y="221"/>
                  </a:cubicBezTo>
                  <a:cubicBezTo>
                    <a:pt x="2518" y="205"/>
                    <a:pt x="2518" y="205"/>
                    <a:pt x="2518" y="205"/>
                  </a:cubicBezTo>
                  <a:cubicBezTo>
                    <a:pt x="2518" y="194"/>
                    <a:pt x="2518" y="194"/>
                    <a:pt x="2518" y="194"/>
                  </a:cubicBezTo>
                  <a:cubicBezTo>
                    <a:pt x="2519" y="176"/>
                    <a:pt x="2519" y="176"/>
                    <a:pt x="2519" y="176"/>
                  </a:cubicBezTo>
                  <a:cubicBezTo>
                    <a:pt x="2519" y="161"/>
                    <a:pt x="2519" y="161"/>
                    <a:pt x="2519" y="161"/>
                  </a:cubicBezTo>
                  <a:cubicBezTo>
                    <a:pt x="2519" y="158"/>
                    <a:pt x="2519" y="158"/>
                    <a:pt x="2519" y="158"/>
                  </a:cubicBezTo>
                  <a:cubicBezTo>
                    <a:pt x="2519" y="152"/>
                    <a:pt x="2519" y="152"/>
                    <a:pt x="2519" y="152"/>
                  </a:cubicBezTo>
                  <a:cubicBezTo>
                    <a:pt x="2520" y="147"/>
                    <a:pt x="2520" y="147"/>
                    <a:pt x="2520" y="147"/>
                  </a:cubicBezTo>
                  <a:cubicBezTo>
                    <a:pt x="2521" y="147"/>
                    <a:pt x="2523" y="146"/>
                    <a:pt x="2525" y="144"/>
                  </a:cubicBezTo>
                  <a:cubicBezTo>
                    <a:pt x="2527" y="141"/>
                    <a:pt x="2527" y="136"/>
                    <a:pt x="2524" y="133"/>
                  </a:cubicBezTo>
                  <a:cubicBezTo>
                    <a:pt x="2523" y="132"/>
                    <a:pt x="2521" y="131"/>
                    <a:pt x="2520" y="130"/>
                  </a:cubicBezTo>
                  <a:cubicBezTo>
                    <a:pt x="2518" y="128"/>
                    <a:pt x="2518" y="128"/>
                    <a:pt x="2518" y="128"/>
                  </a:cubicBezTo>
                  <a:cubicBezTo>
                    <a:pt x="2513" y="124"/>
                    <a:pt x="2508" y="120"/>
                    <a:pt x="2504" y="116"/>
                  </a:cubicBezTo>
                  <a:cubicBezTo>
                    <a:pt x="2500" y="114"/>
                    <a:pt x="2496" y="111"/>
                    <a:pt x="2493" y="109"/>
                  </a:cubicBezTo>
                  <a:cubicBezTo>
                    <a:pt x="2491" y="107"/>
                    <a:pt x="2491" y="107"/>
                    <a:pt x="2491" y="107"/>
                  </a:cubicBezTo>
                  <a:cubicBezTo>
                    <a:pt x="2492" y="105"/>
                    <a:pt x="2493" y="102"/>
                    <a:pt x="2493" y="99"/>
                  </a:cubicBezTo>
                  <a:cubicBezTo>
                    <a:pt x="2494" y="90"/>
                    <a:pt x="2494" y="90"/>
                    <a:pt x="2494" y="90"/>
                  </a:cubicBezTo>
                  <a:cubicBezTo>
                    <a:pt x="2495" y="84"/>
                    <a:pt x="2495" y="84"/>
                    <a:pt x="2495" y="84"/>
                  </a:cubicBezTo>
                  <a:cubicBezTo>
                    <a:pt x="2495" y="82"/>
                    <a:pt x="2495" y="82"/>
                    <a:pt x="2495" y="82"/>
                  </a:cubicBezTo>
                  <a:cubicBezTo>
                    <a:pt x="2496" y="75"/>
                    <a:pt x="2495" y="68"/>
                    <a:pt x="2493" y="62"/>
                  </a:cubicBezTo>
                  <a:cubicBezTo>
                    <a:pt x="2492" y="59"/>
                    <a:pt x="2491" y="56"/>
                    <a:pt x="2489" y="53"/>
                  </a:cubicBezTo>
                  <a:cubicBezTo>
                    <a:pt x="2485" y="45"/>
                    <a:pt x="2480" y="38"/>
                    <a:pt x="2472" y="32"/>
                  </a:cubicBezTo>
                  <a:cubicBezTo>
                    <a:pt x="2467" y="27"/>
                    <a:pt x="2461" y="23"/>
                    <a:pt x="2455" y="19"/>
                  </a:cubicBezTo>
                  <a:cubicBezTo>
                    <a:pt x="2446" y="14"/>
                    <a:pt x="2435" y="10"/>
                    <a:pt x="2424" y="8"/>
                  </a:cubicBezTo>
                  <a:cubicBezTo>
                    <a:pt x="2419" y="6"/>
                    <a:pt x="2413" y="5"/>
                    <a:pt x="2407" y="5"/>
                  </a:cubicBezTo>
                  <a:cubicBezTo>
                    <a:pt x="2355" y="0"/>
                    <a:pt x="2310" y="27"/>
                    <a:pt x="2306" y="65"/>
                  </a:cubicBezTo>
                  <a:cubicBezTo>
                    <a:pt x="2305" y="82"/>
                    <a:pt x="2305" y="82"/>
                    <a:pt x="2305" y="82"/>
                  </a:cubicBezTo>
                  <a:cubicBezTo>
                    <a:pt x="2304" y="86"/>
                    <a:pt x="2305" y="90"/>
                    <a:pt x="2308" y="93"/>
                  </a:cubicBezTo>
                  <a:cubicBezTo>
                    <a:pt x="2296" y="97"/>
                    <a:pt x="2286" y="102"/>
                    <a:pt x="2278" y="105"/>
                  </a:cubicBezTo>
                  <a:cubicBezTo>
                    <a:pt x="2275" y="106"/>
                    <a:pt x="2273" y="107"/>
                    <a:pt x="2270" y="108"/>
                  </a:cubicBezTo>
                  <a:cubicBezTo>
                    <a:pt x="2266" y="110"/>
                    <a:pt x="2264" y="115"/>
                    <a:pt x="2266" y="119"/>
                  </a:cubicBezTo>
                  <a:cubicBezTo>
                    <a:pt x="2267" y="121"/>
                    <a:pt x="2269" y="123"/>
                    <a:pt x="2272" y="124"/>
                  </a:cubicBezTo>
                  <a:cubicBezTo>
                    <a:pt x="2269" y="138"/>
                    <a:pt x="2269" y="138"/>
                    <a:pt x="2269" y="138"/>
                  </a:cubicBezTo>
                  <a:cubicBezTo>
                    <a:pt x="2262" y="182"/>
                    <a:pt x="2262" y="182"/>
                    <a:pt x="2262" y="182"/>
                  </a:cubicBezTo>
                  <a:cubicBezTo>
                    <a:pt x="2260" y="197"/>
                    <a:pt x="2260" y="197"/>
                    <a:pt x="2260" y="197"/>
                  </a:cubicBezTo>
                  <a:cubicBezTo>
                    <a:pt x="2258" y="197"/>
                    <a:pt x="2257" y="198"/>
                    <a:pt x="2255" y="199"/>
                  </a:cubicBezTo>
                  <a:cubicBezTo>
                    <a:pt x="2251" y="200"/>
                    <a:pt x="2249" y="205"/>
                    <a:pt x="2251" y="209"/>
                  </a:cubicBezTo>
                  <a:cubicBezTo>
                    <a:pt x="2252" y="211"/>
                    <a:pt x="2254" y="213"/>
                    <a:pt x="2256" y="214"/>
                  </a:cubicBezTo>
                  <a:cubicBezTo>
                    <a:pt x="2257" y="214"/>
                    <a:pt x="2257" y="214"/>
                    <a:pt x="2257" y="214"/>
                  </a:cubicBezTo>
                  <a:cubicBezTo>
                    <a:pt x="2251" y="254"/>
                    <a:pt x="2251" y="254"/>
                    <a:pt x="2251" y="254"/>
                  </a:cubicBezTo>
                  <a:cubicBezTo>
                    <a:pt x="2248" y="268"/>
                    <a:pt x="2248" y="268"/>
                    <a:pt x="2248" y="268"/>
                  </a:cubicBezTo>
                  <a:cubicBezTo>
                    <a:pt x="2245" y="290"/>
                    <a:pt x="2245" y="290"/>
                    <a:pt x="2245" y="290"/>
                  </a:cubicBezTo>
                  <a:cubicBezTo>
                    <a:pt x="2243" y="291"/>
                    <a:pt x="2242" y="291"/>
                    <a:pt x="2241" y="292"/>
                  </a:cubicBezTo>
                  <a:cubicBezTo>
                    <a:pt x="2237" y="293"/>
                    <a:pt x="2234" y="298"/>
                    <a:pt x="2236" y="302"/>
                  </a:cubicBezTo>
                  <a:cubicBezTo>
                    <a:pt x="2236" y="302"/>
                    <a:pt x="2236" y="302"/>
                    <a:pt x="2236" y="303"/>
                  </a:cubicBezTo>
                  <a:cubicBezTo>
                    <a:pt x="2237" y="304"/>
                    <a:pt x="2238" y="305"/>
                    <a:pt x="2239" y="306"/>
                  </a:cubicBezTo>
                  <a:cubicBezTo>
                    <a:pt x="2240" y="306"/>
                    <a:pt x="2241" y="307"/>
                    <a:pt x="2242" y="307"/>
                  </a:cubicBezTo>
                  <a:cubicBezTo>
                    <a:pt x="2240" y="322"/>
                    <a:pt x="2240" y="322"/>
                    <a:pt x="2240" y="322"/>
                  </a:cubicBezTo>
                  <a:cubicBezTo>
                    <a:pt x="2236" y="342"/>
                    <a:pt x="2236" y="342"/>
                    <a:pt x="2236" y="342"/>
                  </a:cubicBezTo>
                  <a:cubicBezTo>
                    <a:pt x="2232" y="369"/>
                    <a:pt x="2232" y="369"/>
                    <a:pt x="2232" y="369"/>
                  </a:cubicBezTo>
                  <a:cubicBezTo>
                    <a:pt x="2231" y="373"/>
                    <a:pt x="2231" y="373"/>
                    <a:pt x="2231" y="373"/>
                  </a:cubicBezTo>
                  <a:cubicBezTo>
                    <a:pt x="2229" y="389"/>
                    <a:pt x="2229" y="389"/>
                    <a:pt x="2229" y="389"/>
                  </a:cubicBezTo>
                  <a:cubicBezTo>
                    <a:pt x="2227" y="389"/>
                    <a:pt x="2226" y="390"/>
                    <a:pt x="2225" y="390"/>
                  </a:cubicBezTo>
                  <a:cubicBezTo>
                    <a:pt x="2221" y="391"/>
                    <a:pt x="2218" y="396"/>
                    <a:pt x="2220" y="400"/>
                  </a:cubicBezTo>
                  <a:cubicBezTo>
                    <a:pt x="2220" y="401"/>
                    <a:pt x="2221" y="402"/>
                    <a:pt x="2221" y="403"/>
                  </a:cubicBezTo>
                  <a:cubicBezTo>
                    <a:pt x="2223" y="404"/>
                    <a:pt x="2224" y="405"/>
                    <a:pt x="2226" y="405"/>
                  </a:cubicBezTo>
                  <a:cubicBezTo>
                    <a:pt x="2226" y="405"/>
                    <a:pt x="2226" y="405"/>
                    <a:pt x="2226" y="405"/>
                  </a:cubicBezTo>
                  <a:cubicBezTo>
                    <a:pt x="2226" y="409"/>
                    <a:pt x="2226" y="409"/>
                    <a:pt x="2226" y="409"/>
                  </a:cubicBezTo>
                  <a:cubicBezTo>
                    <a:pt x="2223" y="425"/>
                    <a:pt x="2223" y="425"/>
                    <a:pt x="2223" y="425"/>
                  </a:cubicBezTo>
                  <a:cubicBezTo>
                    <a:pt x="2220" y="446"/>
                    <a:pt x="2220" y="446"/>
                    <a:pt x="2220" y="446"/>
                  </a:cubicBezTo>
                  <a:cubicBezTo>
                    <a:pt x="2218" y="459"/>
                    <a:pt x="2218" y="459"/>
                    <a:pt x="2218" y="459"/>
                  </a:cubicBezTo>
                  <a:cubicBezTo>
                    <a:pt x="2215" y="476"/>
                    <a:pt x="2215" y="476"/>
                    <a:pt x="2215" y="476"/>
                  </a:cubicBezTo>
                  <a:cubicBezTo>
                    <a:pt x="2211" y="499"/>
                    <a:pt x="2211" y="499"/>
                    <a:pt x="2211" y="499"/>
                  </a:cubicBezTo>
                  <a:cubicBezTo>
                    <a:pt x="2210" y="499"/>
                    <a:pt x="2208" y="499"/>
                    <a:pt x="2208" y="500"/>
                  </a:cubicBezTo>
                  <a:cubicBezTo>
                    <a:pt x="2203" y="500"/>
                    <a:pt x="2201" y="504"/>
                    <a:pt x="2201" y="509"/>
                  </a:cubicBezTo>
                  <a:cubicBezTo>
                    <a:pt x="2202" y="510"/>
                    <a:pt x="2202" y="511"/>
                    <a:pt x="2203" y="512"/>
                  </a:cubicBezTo>
                  <a:cubicBezTo>
                    <a:pt x="2205" y="514"/>
                    <a:pt x="2206" y="515"/>
                    <a:pt x="2208" y="515"/>
                  </a:cubicBezTo>
                  <a:cubicBezTo>
                    <a:pt x="2208" y="516"/>
                    <a:pt x="2208" y="516"/>
                    <a:pt x="2208" y="516"/>
                  </a:cubicBezTo>
                  <a:cubicBezTo>
                    <a:pt x="2208" y="517"/>
                    <a:pt x="2208" y="517"/>
                    <a:pt x="2208" y="517"/>
                  </a:cubicBezTo>
                  <a:cubicBezTo>
                    <a:pt x="2205" y="537"/>
                    <a:pt x="2205" y="537"/>
                    <a:pt x="2205" y="537"/>
                  </a:cubicBezTo>
                  <a:cubicBezTo>
                    <a:pt x="2201" y="559"/>
                    <a:pt x="2201" y="559"/>
                    <a:pt x="2201" y="559"/>
                  </a:cubicBezTo>
                  <a:cubicBezTo>
                    <a:pt x="2199" y="574"/>
                    <a:pt x="2199" y="574"/>
                    <a:pt x="2199" y="574"/>
                  </a:cubicBezTo>
                  <a:cubicBezTo>
                    <a:pt x="2197" y="589"/>
                    <a:pt x="2197" y="589"/>
                    <a:pt x="2197" y="589"/>
                  </a:cubicBezTo>
                  <a:cubicBezTo>
                    <a:pt x="2192" y="614"/>
                    <a:pt x="2192" y="614"/>
                    <a:pt x="2192" y="614"/>
                  </a:cubicBezTo>
                  <a:cubicBezTo>
                    <a:pt x="2192" y="614"/>
                    <a:pt x="2192" y="614"/>
                    <a:pt x="2192" y="614"/>
                  </a:cubicBezTo>
                  <a:cubicBezTo>
                    <a:pt x="2187" y="614"/>
                    <a:pt x="2184" y="618"/>
                    <a:pt x="2185" y="623"/>
                  </a:cubicBezTo>
                  <a:cubicBezTo>
                    <a:pt x="2185" y="626"/>
                    <a:pt x="2187" y="628"/>
                    <a:pt x="2190" y="629"/>
                  </a:cubicBezTo>
                  <a:cubicBezTo>
                    <a:pt x="2190" y="629"/>
                    <a:pt x="2190" y="629"/>
                    <a:pt x="2190" y="629"/>
                  </a:cubicBezTo>
                  <a:cubicBezTo>
                    <a:pt x="2189" y="636"/>
                    <a:pt x="2189" y="636"/>
                    <a:pt x="2189" y="636"/>
                  </a:cubicBezTo>
                  <a:cubicBezTo>
                    <a:pt x="2187" y="650"/>
                    <a:pt x="2187" y="650"/>
                    <a:pt x="2187" y="650"/>
                  </a:cubicBezTo>
                  <a:cubicBezTo>
                    <a:pt x="2184" y="664"/>
                    <a:pt x="2184" y="664"/>
                    <a:pt x="2184" y="664"/>
                  </a:cubicBezTo>
                  <a:cubicBezTo>
                    <a:pt x="2183" y="674"/>
                    <a:pt x="2183" y="674"/>
                    <a:pt x="2183" y="674"/>
                  </a:cubicBezTo>
                  <a:cubicBezTo>
                    <a:pt x="2176" y="715"/>
                    <a:pt x="2176" y="715"/>
                    <a:pt x="2176" y="715"/>
                  </a:cubicBezTo>
                  <a:cubicBezTo>
                    <a:pt x="2173" y="736"/>
                    <a:pt x="2173" y="736"/>
                    <a:pt x="2173" y="736"/>
                  </a:cubicBezTo>
                  <a:cubicBezTo>
                    <a:pt x="2174" y="736"/>
                    <a:pt x="2174" y="736"/>
                    <a:pt x="2174" y="736"/>
                  </a:cubicBezTo>
                  <a:cubicBezTo>
                    <a:pt x="2171" y="736"/>
                    <a:pt x="2168" y="738"/>
                    <a:pt x="2167" y="741"/>
                  </a:cubicBezTo>
                  <a:cubicBezTo>
                    <a:pt x="2167" y="741"/>
                    <a:pt x="2167" y="741"/>
                    <a:pt x="2167" y="741"/>
                  </a:cubicBezTo>
                  <a:cubicBezTo>
                    <a:pt x="2167" y="745"/>
                    <a:pt x="2169" y="747"/>
                    <a:pt x="2172" y="748"/>
                  </a:cubicBezTo>
                  <a:cubicBezTo>
                    <a:pt x="2172" y="748"/>
                    <a:pt x="2173" y="748"/>
                    <a:pt x="2173" y="748"/>
                  </a:cubicBezTo>
                  <a:cubicBezTo>
                    <a:pt x="2170" y="762"/>
                    <a:pt x="2170" y="762"/>
                    <a:pt x="2170" y="762"/>
                  </a:cubicBezTo>
                  <a:cubicBezTo>
                    <a:pt x="2164" y="798"/>
                    <a:pt x="2164" y="798"/>
                    <a:pt x="2164" y="798"/>
                  </a:cubicBezTo>
                  <a:cubicBezTo>
                    <a:pt x="2164" y="799"/>
                    <a:pt x="2164" y="799"/>
                    <a:pt x="2164" y="799"/>
                  </a:cubicBezTo>
                  <a:cubicBezTo>
                    <a:pt x="2164" y="800"/>
                    <a:pt x="2164" y="801"/>
                    <a:pt x="2164" y="802"/>
                  </a:cubicBezTo>
                  <a:cubicBezTo>
                    <a:pt x="2162" y="822"/>
                    <a:pt x="2162" y="822"/>
                    <a:pt x="2162" y="822"/>
                  </a:cubicBezTo>
                  <a:cubicBezTo>
                    <a:pt x="2160" y="840"/>
                    <a:pt x="2160" y="840"/>
                    <a:pt x="2160" y="840"/>
                  </a:cubicBezTo>
                  <a:cubicBezTo>
                    <a:pt x="2158" y="859"/>
                    <a:pt x="2158" y="859"/>
                    <a:pt x="2158" y="859"/>
                  </a:cubicBezTo>
                  <a:cubicBezTo>
                    <a:pt x="2154" y="904"/>
                    <a:pt x="2154" y="904"/>
                    <a:pt x="2154" y="904"/>
                  </a:cubicBezTo>
                  <a:cubicBezTo>
                    <a:pt x="2151" y="938"/>
                    <a:pt x="2151" y="938"/>
                    <a:pt x="2151" y="938"/>
                  </a:cubicBezTo>
                  <a:cubicBezTo>
                    <a:pt x="2150" y="952"/>
                    <a:pt x="2150" y="952"/>
                    <a:pt x="2150" y="952"/>
                  </a:cubicBezTo>
                  <a:cubicBezTo>
                    <a:pt x="2150" y="953"/>
                    <a:pt x="2150" y="953"/>
                    <a:pt x="2150" y="953"/>
                  </a:cubicBezTo>
                  <a:cubicBezTo>
                    <a:pt x="2077" y="981"/>
                    <a:pt x="2012" y="1026"/>
                    <a:pt x="1962" y="1084"/>
                  </a:cubicBezTo>
                  <a:cubicBezTo>
                    <a:pt x="1957" y="1071"/>
                    <a:pt x="1955" y="1060"/>
                    <a:pt x="1955" y="1060"/>
                  </a:cubicBezTo>
                  <a:cubicBezTo>
                    <a:pt x="1955" y="1060"/>
                    <a:pt x="1959" y="1064"/>
                    <a:pt x="1958" y="1048"/>
                  </a:cubicBezTo>
                  <a:cubicBezTo>
                    <a:pt x="1957" y="1032"/>
                    <a:pt x="1953" y="1015"/>
                    <a:pt x="1953" y="1005"/>
                  </a:cubicBezTo>
                  <a:cubicBezTo>
                    <a:pt x="1952" y="996"/>
                    <a:pt x="1954" y="984"/>
                    <a:pt x="1954" y="984"/>
                  </a:cubicBezTo>
                  <a:cubicBezTo>
                    <a:pt x="1954" y="984"/>
                    <a:pt x="1962" y="980"/>
                    <a:pt x="1960" y="972"/>
                  </a:cubicBezTo>
                  <a:cubicBezTo>
                    <a:pt x="1958" y="963"/>
                    <a:pt x="1956" y="943"/>
                    <a:pt x="1956" y="943"/>
                  </a:cubicBezTo>
                  <a:cubicBezTo>
                    <a:pt x="1956" y="943"/>
                    <a:pt x="1960" y="944"/>
                    <a:pt x="1959" y="932"/>
                  </a:cubicBezTo>
                  <a:cubicBezTo>
                    <a:pt x="1958" y="920"/>
                    <a:pt x="1949" y="793"/>
                    <a:pt x="1949" y="793"/>
                  </a:cubicBezTo>
                  <a:cubicBezTo>
                    <a:pt x="1949" y="793"/>
                    <a:pt x="1956" y="795"/>
                    <a:pt x="1960" y="798"/>
                  </a:cubicBezTo>
                  <a:cubicBezTo>
                    <a:pt x="1963" y="801"/>
                    <a:pt x="1979" y="801"/>
                    <a:pt x="1987" y="787"/>
                  </a:cubicBezTo>
                  <a:cubicBezTo>
                    <a:pt x="1994" y="773"/>
                    <a:pt x="1997" y="763"/>
                    <a:pt x="1998" y="756"/>
                  </a:cubicBezTo>
                  <a:cubicBezTo>
                    <a:pt x="1998" y="749"/>
                    <a:pt x="2005" y="738"/>
                    <a:pt x="2004" y="731"/>
                  </a:cubicBezTo>
                  <a:cubicBezTo>
                    <a:pt x="2004" y="724"/>
                    <a:pt x="2006" y="709"/>
                    <a:pt x="2002" y="704"/>
                  </a:cubicBezTo>
                  <a:cubicBezTo>
                    <a:pt x="1998" y="699"/>
                    <a:pt x="1998" y="692"/>
                    <a:pt x="1997" y="687"/>
                  </a:cubicBezTo>
                  <a:cubicBezTo>
                    <a:pt x="1996" y="682"/>
                    <a:pt x="1996" y="681"/>
                    <a:pt x="1994" y="678"/>
                  </a:cubicBezTo>
                  <a:cubicBezTo>
                    <a:pt x="1993" y="676"/>
                    <a:pt x="1990" y="671"/>
                    <a:pt x="1990" y="671"/>
                  </a:cubicBezTo>
                  <a:cubicBezTo>
                    <a:pt x="2002" y="643"/>
                    <a:pt x="2002" y="643"/>
                    <a:pt x="2002" y="643"/>
                  </a:cubicBezTo>
                  <a:cubicBezTo>
                    <a:pt x="1991" y="624"/>
                    <a:pt x="1991" y="624"/>
                    <a:pt x="1991" y="624"/>
                  </a:cubicBezTo>
                  <a:cubicBezTo>
                    <a:pt x="1979" y="622"/>
                    <a:pt x="1979" y="622"/>
                    <a:pt x="1979" y="622"/>
                  </a:cubicBezTo>
                  <a:cubicBezTo>
                    <a:pt x="1969" y="644"/>
                    <a:pt x="1969" y="644"/>
                    <a:pt x="1969" y="644"/>
                  </a:cubicBezTo>
                  <a:cubicBezTo>
                    <a:pt x="1969" y="644"/>
                    <a:pt x="1965" y="642"/>
                    <a:pt x="1963" y="640"/>
                  </a:cubicBezTo>
                  <a:cubicBezTo>
                    <a:pt x="1961" y="639"/>
                    <a:pt x="1948" y="613"/>
                    <a:pt x="1944" y="605"/>
                  </a:cubicBezTo>
                  <a:cubicBezTo>
                    <a:pt x="1940" y="597"/>
                    <a:pt x="1935" y="591"/>
                    <a:pt x="1931" y="586"/>
                  </a:cubicBezTo>
                  <a:cubicBezTo>
                    <a:pt x="1926" y="581"/>
                    <a:pt x="1925" y="579"/>
                    <a:pt x="1920" y="577"/>
                  </a:cubicBezTo>
                  <a:cubicBezTo>
                    <a:pt x="1916" y="575"/>
                    <a:pt x="1922" y="573"/>
                    <a:pt x="1914" y="570"/>
                  </a:cubicBezTo>
                  <a:cubicBezTo>
                    <a:pt x="1906" y="566"/>
                    <a:pt x="1900" y="560"/>
                    <a:pt x="1897" y="554"/>
                  </a:cubicBezTo>
                  <a:cubicBezTo>
                    <a:pt x="1896" y="551"/>
                    <a:pt x="1895" y="549"/>
                    <a:pt x="1895" y="549"/>
                  </a:cubicBezTo>
                  <a:cubicBezTo>
                    <a:pt x="1895" y="549"/>
                    <a:pt x="1895" y="549"/>
                    <a:pt x="1895" y="549"/>
                  </a:cubicBezTo>
                  <a:cubicBezTo>
                    <a:pt x="1895" y="549"/>
                    <a:pt x="1895" y="549"/>
                    <a:pt x="1895" y="549"/>
                  </a:cubicBezTo>
                  <a:cubicBezTo>
                    <a:pt x="1895" y="549"/>
                    <a:pt x="1899" y="550"/>
                    <a:pt x="1900" y="546"/>
                  </a:cubicBezTo>
                  <a:cubicBezTo>
                    <a:pt x="1901" y="542"/>
                    <a:pt x="1896" y="535"/>
                    <a:pt x="1896" y="535"/>
                  </a:cubicBezTo>
                  <a:cubicBezTo>
                    <a:pt x="1896" y="535"/>
                    <a:pt x="1899" y="525"/>
                    <a:pt x="1898" y="520"/>
                  </a:cubicBezTo>
                  <a:cubicBezTo>
                    <a:pt x="1897" y="516"/>
                    <a:pt x="1893" y="513"/>
                    <a:pt x="1893" y="513"/>
                  </a:cubicBezTo>
                  <a:cubicBezTo>
                    <a:pt x="1891" y="505"/>
                    <a:pt x="1891" y="505"/>
                    <a:pt x="1891" y="505"/>
                  </a:cubicBezTo>
                  <a:cubicBezTo>
                    <a:pt x="1891" y="505"/>
                    <a:pt x="1893" y="508"/>
                    <a:pt x="1895" y="505"/>
                  </a:cubicBezTo>
                  <a:cubicBezTo>
                    <a:pt x="1898" y="501"/>
                    <a:pt x="1897" y="499"/>
                    <a:pt x="1895" y="491"/>
                  </a:cubicBezTo>
                  <a:cubicBezTo>
                    <a:pt x="1895" y="489"/>
                    <a:pt x="1894" y="488"/>
                    <a:pt x="1893" y="485"/>
                  </a:cubicBezTo>
                  <a:cubicBezTo>
                    <a:pt x="1934" y="475"/>
                    <a:pt x="1934" y="475"/>
                    <a:pt x="1934" y="475"/>
                  </a:cubicBezTo>
                  <a:cubicBezTo>
                    <a:pt x="1888" y="476"/>
                    <a:pt x="1888" y="476"/>
                    <a:pt x="1888" y="476"/>
                  </a:cubicBezTo>
                  <a:cubicBezTo>
                    <a:pt x="1886" y="474"/>
                    <a:pt x="1885" y="471"/>
                    <a:pt x="1883" y="469"/>
                  </a:cubicBezTo>
                  <a:cubicBezTo>
                    <a:pt x="1913" y="445"/>
                    <a:pt x="1913" y="445"/>
                    <a:pt x="1913" y="445"/>
                  </a:cubicBezTo>
                  <a:cubicBezTo>
                    <a:pt x="1875" y="462"/>
                    <a:pt x="1875" y="462"/>
                    <a:pt x="1875" y="462"/>
                  </a:cubicBezTo>
                  <a:cubicBezTo>
                    <a:pt x="1874" y="461"/>
                    <a:pt x="1873" y="460"/>
                    <a:pt x="1871" y="459"/>
                  </a:cubicBezTo>
                  <a:cubicBezTo>
                    <a:pt x="1869" y="458"/>
                    <a:pt x="1867" y="457"/>
                    <a:pt x="1864" y="455"/>
                  </a:cubicBezTo>
                  <a:cubicBezTo>
                    <a:pt x="1869" y="429"/>
                    <a:pt x="1869" y="429"/>
                    <a:pt x="1869" y="429"/>
                  </a:cubicBezTo>
                  <a:cubicBezTo>
                    <a:pt x="1871" y="419"/>
                    <a:pt x="1871" y="419"/>
                    <a:pt x="1871" y="419"/>
                  </a:cubicBezTo>
                  <a:cubicBezTo>
                    <a:pt x="1860" y="442"/>
                    <a:pt x="1860" y="442"/>
                    <a:pt x="1860" y="442"/>
                  </a:cubicBezTo>
                  <a:cubicBezTo>
                    <a:pt x="1855" y="452"/>
                    <a:pt x="1855" y="452"/>
                    <a:pt x="1855" y="452"/>
                  </a:cubicBezTo>
                  <a:cubicBezTo>
                    <a:pt x="1854" y="452"/>
                    <a:pt x="1853" y="452"/>
                    <a:pt x="1853" y="452"/>
                  </a:cubicBezTo>
                  <a:cubicBezTo>
                    <a:pt x="1849" y="451"/>
                    <a:pt x="1846" y="451"/>
                    <a:pt x="1843" y="451"/>
                  </a:cubicBezTo>
                  <a:cubicBezTo>
                    <a:pt x="1839" y="445"/>
                    <a:pt x="1839" y="445"/>
                    <a:pt x="1839" y="445"/>
                  </a:cubicBezTo>
                  <a:cubicBezTo>
                    <a:pt x="1832" y="435"/>
                    <a:pt x="1832" y="435"/>
                    <a:pt x="1832" y="435"/>
                  </a:cubicBezTo>
                  <a:cubicBezTo>
                    <a:pt x="1815" y="409"/>
                    <a:pt x="1815" y="409"/>
                    <a:pt x="1815" y="409"/>
                  </a:cubicBezTo>
                  <a:cubicBezTo>
                    <a:pt x="1828" y="441"/>
                    <a:pt x="1828" y="441"/>
                    <a:pt x="1828" y="441"/>
                  </a:cubicBezTo>
                  <a:cubicBezTo>
                    <a:pt x="1833" y="452"/>
                    <a:pt x="1833" y="452"/>
                    <a:pt x="1833" y="452"/>
                  </a:cubicBezTo>
                  <a:cubicBezTo>
                    <a:pt x="1829" y="453"/>
                    <a:pt x="1825" y="454"/>
                    <a:pt x="1822" y="457"/>
                  </a:cubicBezTo>
                  <a:cubicBezTo>
                    <a:pt x="1818" y="455"/>
                    <a:pt x="1818" y="455"/>
                    <a:pt x="1818" y="455"/>
                  </a:cubicBezTo>
                  <a:cubicBezTo>
                    <a:pt x="1776" y="434"/>
                    <a:pt x="1776" y="434"/>
                    <a:pt x="1776" y="434"/>
                  </a:cubicBezTo>
                  <a:cubicBezTo>
                    <a:pt x="1813" y="461"/>
                    <a:pt x="1813" y="461"/>
                    <a:pt x="1813" y="461"/>
                  </a:cubicBezTo>
                  <a:cubicBezTo>
                    <a:pt x="1817" y="463"/>
                    <a:pt x="1817" y="463"/>
                    <a:pt x="1817" y="463"/>
                  </a:cubicBezTo>
                  <a:cubicBezTo>
                    <a:pt x="1814" y="467"/>
                    <a:pt x="1813" y="470"/>
                    <a:pt x="1812" y="473"/>
                  </a:cubicBezTo>
                  <a:cubicBezTo>
                    <a:pt x="1804" y="474"/>
                    <a:pt x="1804" y="474"/>
                    <a:pt x="1804" y="474"/>
                  </a:cubicBezTo>
                  <a:cubicBezTo>
                    <a:pt x="1778" y="477"/>
                    <a:pt x="1778" y="477"/>
                    <a:pt x="1778" y="477"/>
                  </a:cubicBezTo>
                  <a:cubicBezTo>
                    <a:pt x="1778" y="477"/>
                    <a:pt x="1778" y="477"/>
                    <a:pt x="1778" y="476"/>
                  </a:cubicBezTo>
                  <a:cubicBezTo>
                    <a:pt x="1778" y="469"/>
                    <a:pt x="1770" y="443"/>
                    <a:pt x="1762" y="424"/>
                  </a:cubicBezTo>
                  <a:cubicBezTo>
                    <a:pt x="1753" y="405"/>
                    <a:pt x="1755" y="407"/>
                    <a:pt x="1751" y="393"/>
                  </a:cubicBezTo>
                  <a:cubicBezTo>
                    <a:pt x="1747" y="379"/>
                    <a:pt x="1748" y="375"/>
                    <a:pt x="1745" y="366"/>
                  </a:cubicBezTo>
                  <a:cubicBezTo>
                    <a:pt x="1742" y="357"/>
                    <a:pt x="1739" y="350"/>
                    <a:pt x="1735" y="344"/>
                  </a:cubicBezTo>
                  <a:cubicBezTo>
                    <a:pt x="1731" y="339"/>
                    <a:pt x="1730" y="339"/>
                    <a:pt x="1730" y="339"/>
                  </a:cubicBezTo>
                  <a:cubicBezTo>
                    <a:pt x="1731" y="329"/>
                    <a:pt x="1731" y="329"/>
                    <a:pt x="1731" y="329"/>
                  </a:cubicBezTo>
                  <a:cubicBezTo>
                    <a:pt x="1731" y="329"/>
                    <a:pt x="1734" y="327"/>
                    <a:pt x="1735" y="325"/>
                  </a:cubicBezTo>
                  <a:cubicBezTo>
                    <a:pt x="1735" y="323"/>
                    <a:pt x="1733" y="321"/>
                    <a:pt x="1733" y="321"/>
                  </a:cubicBezTo>
                  <a:cubicBezTo>
                    <a:pt x="1733" y="321"/>
                    <a:pt x="1748" y="318"/>
                    <a:pt x="1748" y="315"/>
                  </a:cubicBezTo>
                  <a:cubicBezTo>
                    <a:pt x="1748" y="313"/>
                    <a:pt x="1753" y="311"/>
                    <a:pt x="1751" y="307"/>
                  </a:cubicBezTo>
                  <a:cubicBezTo>
                    <a:pt x="1749" y="303"/>
                    <a:pt x="1746" y="300"/>
                    <a:pt x="1748" y="297"/>
                  </a:cubicBezTo>
                  <a:cubicBezTo>
                    <a:pt x="1749" y="294"/>
                    <a:pt x="1752" y="291"/>
                    <a:pt x="1752" y="291"/>
                  </a:cubicBezTo>
                  <a:cubicBezTo>
                    <a:pt x="1748" y="291"/>
                    <a:pt x="1748" y="291"/>
                    <a:pt x="1748" y="291"/>
                  </a:cubicBezTo>
                  <a:cubicBezTo>
                    <a:pt x="1749" y="287"/>
                    <a:pt x="1749" y="287"/>
                    <a:pt x="1749" y="287"/>
                  </a:cubicBezTo>
                  <a:cubicBezTo>
                    <a:pt x="1742" y="288"/>
                    <a:pt x="1742" y="288"/>
                    <a:pt x="1742" y="288"/>
                  </a:cubicBezTo>
                  <a:cubicBezTo>
                    <a:pt x="1741" y="284"/>
                    <a:pt x="1741" y="284"/>
                    <a:pt x="1741" y="284"/>
                  </a:cubicBezTo>
                  <a:cubicBezTo>
                    <a:pt x="1731" y="286"/>
                    <a:pt x="1731" y="286"/>
                    <a:pt x="1731" y="286"/>
                  </a:cubicBezTo>
                  <a:cubicBezTo>
                    <a:pt x="1731" y="284"/>
                    <a:pt x="1731" y="283"/>
                    <a:pt x="1731" y="281"/>
                  </a:cubicBezTo>
                  <a:cubicBezTo>
                    <a:pt x="1731" y="281"/>
                    <a:pt x="1731" y="281"/>
                    <a:pt x="1731" y="281"/>
                  </a:cubicBezTo>
                  <a:cubicBezTo>
                    <a:pt x="1730" y="279"/>
                    <a:pt x="1730" y="277"/>
                    <a:pt x="1731" y="277"/>
                  </a:cubicBezTo>
                  <a:cubicBezTo>
                    <a:pt x="1733" y="276"/>
                    <a:pt x="1734" y="274"/>
                    <a:pt x="1736" y="269"/>
                  </a:cubicBezTo>
                  <a:cubicBezTo>
                    <a:pt x="1738" y="265"/>
                    <a:pt x="1750" y="256"/>
                    <a:pt x="1750" y="252"/>
                  </a:cubicBezTo>
                  <a:cubicBezTo>
                    <a:pt x="1751" y="248"/>
                    <a:pt x="1752" y="244"/>
                    <a:pt x="1751" y="242"/>
                  </a:cubicBezTo>
                  <a:cubicBezTo>
                    <a:pt x="1749" y="240"/>
                    <a:pt x="1746" y="247"/>
                    <a:pt x="1742" y="250"/>
                  </a:cubicBezTo>
                  <a:cubicBezTo>
                    <a:pt x="1738" y="252"/>
                    <a:pt x="1736" y="249"/>
                    <a:pt x="1732" y="251"/>
                  </a:cubicBezTo>
                  <a:cubicBezTo>
                    <a:pt x="1728" y="254"/>
                    <a:pt x="1732" y="242"/>
                    <a:pt x="1728" y="241"/>
                  </a:cubicBezTo>
                  <a:cubicBezTo>
                    <a:pt x="1724" y="239"/>
                    <a:pt x="1720" y="244"/>
                    <a:pt x="1716" y="248"/>
                  </a:cubicBezTo>
                  <a:cubicBezTo>
                    <a:pt x="1712" y="253"/>
                    <a:pt x="1710" y="249"/>
                    <a:pt x="1705" y="256"/>
                  </a:cubicBezTo>
                  <a:cubicBezTo>
                    <a:pt x="1700" y="262"/>
                    <a:pt x="1704" y="271"/>
                    <a:pt x="1708" y="276"/>
                  </a:cubicBezTo>
                  <a:cubicBezTo>
                    <a:pt x="1709" y="279"/>
                    <a:pt x="1710" y="281"/>
                    <a:pt x="1710" y="283"/>
                  </a:cubicBezTo>
                  <a:cubicBezTo>
                    <a:pt x="1705" y="281"/>
                    <a:pt x="1705" y="281"/>
                    <a:pt x="1705" y="281"/>
                  </a:cubicBezTo>
                  <a:cubicBezTo>
                    <a:pt x="1702" y="286"/>
                    <a:pt x="1702" y="286"/>
                    <a:pt x="1702" y="286"/>
                  </a:cubicBezTo>
                  <a:cubicBezTo>
                    <a:pt x="1694" y="285"/>
                    <a:pt x="1694" y="285"/>
                    <a:pt x="1694" y="285"/>
                  </a:cubicBezTo>
                  <a:cubicBezTo>
                    <a:pt x="1693" y="288"/>
                    <a:pt x="1693" y="288"/>
                    <a:pt x="1693" y="288"/>
                  </a:cubicBezTo>
                  <a:cubicBezTo>
                    <a:pt x="1688" y="288"/>
                    <a:pt x="1688" y="288"/>
                    <a:pt x="1688" y="288"/>
                  </a:cubicBezTo>
                  <a:cubicBezTo>
                    <a:pt x="1689" y="291"/>
                    <a:pt x="1689" y="291"/>
                    <a:pt x="1689" y="291"/>
                  </a:cubicBezTo>
                  <a:cubicBezTo>
                    <a:pt x="1685" y="291"/>
                    <a:pt x="1685" y="291"/>
                    <a:pt x="1685" y="291"/>
                  </a:cubicBezTo>
                  <a:cubicBezTo>
                    <a:pt x="1685" y="291"/>
                    <a:pt x="1690" y="294"/>
                    <a:pt x="1691" y="298"/>
                  </a:cubicBezTo>
                  <a:cubicBezTo>
                    <a:pt x="1690" y="300"/>
                    <a:pt x="1689" y="305"/>
                    <a:pt x="1688" y="306"/>
                  </a:cubicBezTo>
                  <a:cubicBezTo>
                    <a:pt x="1686" y="308"/>
                    <a:pt x="1686" y="309"/>
                    <a:pt x="1688" y="311"/>
                  </a:cubicBezTo>
                  <a:cubicBezTo>
                    <a:pt x="1690" y="313"/>
                    <a:pt x="1691" y="316"/>
                    <a:pt x="1695" y="317"/>
                  </a:cubicBezTo>
                  <a:cubicBezTo>
                    <a:pt x="1697" y="318"/>
                    <a:pt x="1698" y="318"/>
                    <a:pt x="1700" y="319"/>
                  </a:cubicBezTo>
                  <a:cubicBezTo>
                    <a:pt x="1697" y="321"/>
                    <a:pt x="1700" y="324"/>
                    <a:pt x="1705" y="326"/>
                  </a:cubicBezTo>
                  <a:cubicBezTo>
                    <a:pt x="1706" y="328"/>
                    <a:pt x="1707" y="331"/>
                    <a:pt x="1707" y="331"/>
                  </a:cubicBezTo>
                  <a:cubicBezTo>
                    <a:pt x="1706" y="335"/>
                    <a:pt x="1706" y="335"/>
                    <a:pt x="1706" y="335"/>
                  </a:cubicBezTo>
                  <a:cubicBezTo>
                    <a:pt x="1706" y="335"/>
                    <a:pt x="1703" y="335"/>
                    <a:pt x="1702" y="338"/>
                  </a:cubicBezTo>
                  <a:cubicBezTo>
                    <a:pt x="1701" y="342"/>
                    <a:pt x="1705" y="345"/>
                    <a:pt x="1705" y="345"/>
                  </a:cubicBezTo>
                  <a:cubicBezTo>
                    <a:pt x="1705" y="345"/>
                    <a:pt x="1703" y="345"/>
                    <a:pt x="1703" y="348"/>
                  </a:cubicBezTo>
                  <a:cubicBezTo>
                    <a:pt x="1702" y="352"/>
                    <a:pt x="1706" y="354"/>
                    <a:pt x="1706" y="354"/>
                  </a:cubicBezTo>
                  <a:cubicBezTo>
                    <a:pt x="1706" y="354"/>
                    <a:pt x="1702" y="356"/>
                    <a:pt x="1704" y="360"/>
                  </a:cubicBezTo>
                  <a:cubicBezTo>
                    <a:pt x="1706" y="364"/>
                    <a:pt x="1709" y="365"/>
                    <a:pt x="1709" y="365"/>
                  </a:cubicBezTo>
                  <a:cubicBezTo>
                    <a:pt x="1709" y="365"/>
                    <a:pt x="1711" y="376"/>
                    <a:pt x="1710" y="379"/>
                  </a:cubicBezTo>
                  <a:cubicBezTo>
                    <a:pt x="1708" y="382"/>
                    <a:pt x="1709" y="385"/>
                    <a:pt x="1709" y="385"/>
                  </a:cubicBezTo>
                  <a:cubicBezTo>
                    <a:pt x="1709" y="385"/>
                    <a:pt x="1706" y="387"/>
                    <a:pt x="1707" y="389"/>
                  </a:cubicBezTo>
                  <a:cubicBezTo>
                    <a:pt x="1709" y="392"/>
                    <a:pt x="1711" y="392"/>
                    <a:pt x="1711" y="398"/>
                  </a:cubicBezTo>
                  <a:cubicBezTo>
                    <a:pt x="1711" y="403"/>
                    <a:pt x="1712" y="403"/>
                    <a:pt x="1712" y="403"/>
                  </a:cubicBezTo>
                  <a:cubicBezTo>
                    <a:pt x="1712" y="403"/>
                    <a:pt x="1716" y="411"/>
                    <a:pt x="1719" y="411"/>
                  </a:cubicBezTo>
                  <a:cubicBezTo>
                    <a:pt x="1721" y="411"/>
                    <a:pt x="1724" y="408"/>
                    <a:pt x="1724" y="406"/>
                  </a:cubicBezTo>
                  <a:cubicBezTo>
                    <a:pt x="1724" y="404"/>
                    <a:pt x="1726" y="417"/>
                    <a:pt x="1727" y="426"/>
                  </a:cubicBezTo>
                  <a:cubicBezTo>
                    <a:pt x="1729" y="434"/>
                    <a:pt x="1733" y="462"/>
                    <a:pt x="1739" y="477"/>
                  </a:cubicBezTo>
                  <a:cubicBezTo>
                    <a:pt x="1745" y="491"/>
                    <a:pt x="1747" y="500"/>
                    <a:pt x="1749" y="507"/>
                  </a:cubicBezTo>
                  <a:cubicBezTo>
                    <a:pt x="1751" y="514"/>
                    <a:pt x="1753" y="521"/>
                    <a:pt x="1751" y="525"/>
                  </a:cubicBezTo>
                  <a:cubicBezTo>
                    <a:pt x="1749" y="529"/>
                    <a:pt x="1741" y="547"/>
                    <a:pt x="1741" y="560"/>
                  </a:cubicBezTo>
                  <a:cubicBezTo>
                    <a:pt x="1741" y="560"/>
                    <a:pt x="1741" y="560"/>
                    <a:pt x="1741" y="560"/>
                  </a:cubicBezTo>
                  <a:cubicBezTo>
                    <a:pt x="1741" y="569"/>
                    <a:pt x="1740" y="575"/>
                    <a:pt x="1741" y="579"/>
                  </a:cubicBezTo>
                  <a:cubicBezTo>
                    <a:pt x="1742" y="581"/>
                    <a:pt x="1743" y="582"/>
                    <a:pt x="1745" y="582"/>
                  </a:cubicBezTo>
                  <a:cubicBezTo>
                    <a:pt x="1752" y="581"/>
                    <a:pt x="1753" y="585"/>
                    <a:pt x="1755" y="584"/>
                  </a:cubicBezTo>
                  <a:cubicBezTo>
                    <a:pt x="1755" y="583"/>
                    <a:pt x="1756" y="584"/>
                    <a:pt x="1756" y="585"/>
                  </a:cubicBezTo>
                  <a:cubicBezTo>
                    <a:pt x="1756" y="587"/>
                    <a:pt x="1756" y="593"/>
                    <a:pt x="1759" y="596"/>
                  </a:cubicBezTo>
                  <a:cubicBezTo>
                    <a:pt x="1763" y="601"/>
                    <a:pt x="1764" y="598"/>
                    <a:pt x="1766" y="612"/>
                  </a:cubicBezTo>
                  <a:cubicBezTo>
                    <a:pt x="1768" y="626"/>
                    <a:pt x="1767" y="627"/>
                    <a:pt x="1771" y="637"/>
                  </a:cubicBezTo>
                  <a:cubicBezTo>
                    <a:pt x="1775" y="647"/>
                    <a:pt x="1777" y="650"/>
                    <a:pt x="1777" y="650"/>
                  </a:cubicBezTo>
                  <a:cubicBezTo>
                    <a:pt x="1777" y="650"/>
                    <a:pt x="1763" y="667"/>
                    <a:pt x="1757" y="690"/>
                  </a:cubicBezTo>
                  <a:cubicBezTo>
                    <a:pt x="1752" y="713"/>
                    <a:pt x="1753" y="734"/>
                    <a:pt x="1756" y="739"/>
                  </a:cubicBezTo>
                  <a:cubicBezTo>
                    <a:pt x="1759" y="744"/>
                    <a:pt x="1762" y="748"/>
                    <a:pt x="1762" y="748"/>
                  </a:cubicBezTo>
                  <a:cubicBezTo>
                    <a:pt x="1762" y="748"/>
                    <a:pt x="1757" y="768"/>
                    <a:pt x="1758" y="784"/>
                  </a:cubicBezTo>
                  <a:cubicBezTo>
                    <a:pt x="1758" y="800"/>
                    <a:pt x="1759" y="811"/>
                    <a:pt x="1761" y="819"/>
                  </a:cubicBezTo>
                  <a:cubicBezTo>
                    <a:pt x="1763" y="826"/>
                    <a:pt x="1765" y="831"/>
                    <a:pt x="1765" y="831"/>
                  </a:cubicBezTo>
                  <a:cubicBezTo>
                    <a:pt x="1765" y="831"/>
                    <a:pt x="1765" y="838"/>
                    <a:pt x="1767" y="844"/>
                  </a:cubicBezTo>
                  <a:cubicBezTo>
                    <a:pt x="1768" y="849"/>
                    <a:pt x="1769" y="855"/>
                    <a:pt x="1769" y="855"/>
                  </a:cubicBezTo>
                  <a:cubicBezTo>
                    <a:pt x="1769" y="855"/>
                    <a:pt x="1769" y="890"/>
                    <a:pt x="1771" y="902"/>
                  </a:cubicBezTo>
                  <a:cubicBezTo>
                    <a:pt x="1773" y="915"/>
                    <a:pt x="1774" y="921"/>
                    <a:pt x="1775" y="929"/>
                  </a:cubicBezTo>
                  <a:cubicBezTo>
                    <a:pt x="1777" y="937"/>
                    <a:pt x="1780" y="948"/>
                    <a:pt x="1783" y="959"/>
                  </a:cubicBezTo>
                  <a:cubicBezTo>
                    <a:pt x="1786" y="969"/>
                    <a:pt x="1791" y="982"/>
                    <a:pt x="1791" y="982"/>
                  </a:cubicBezTo>
                  <a:cubicBezTo>
                    <a:pt x="1791" y="982"/>
                    <a:pt x="1792" y="988"/>
                    <a:pt x="1790" y="1003"/>
                  </a:cubicBezTo>
                  <a:cubicBezTo>
                    <a:pt x="1789" y="1019"/>
                    <a:pt x="1785" y="1064"/>
                    <a:pt x="1778" y="1074"/>
                  </a:cubicBezTo>
                  <a:cubicBezTo>
                    <a:pt x="1771" y="1085"/>
                    <a:pt x="1758" y="1092"/>
                    <a:pt x="1749" y="1100"/>
                  </a:cubicBezTo>
                  <a:cubicBezTo>
                    <a:pt x="1748" y="1100"/>
                    <a:pt x="1747" y="1101"/>
                    <a:pt x="1747" y="1102"/>
                  </a:cubicBezTo>
                  <a:cubicBezTo>
                    <a:pt x="1733" y="1103"/>
                    <a:pt x="1733" y="1103"/>
                    <a:pt x="1733" y="1103"/>
                  </a:cubicBezTo>
                  <a:cubicBezTo>
                    <a:pt x="1706" y="1096"/>
                    <a:pt x="1678" y="1091"/>
                    <a:pt x="1650" y="1090"/>
                  </a:cubicBezTo>
                  <a:cubicBezTo>
                    <a:pt x="1645" y="1082"/>
                    <a:pt x="1645" y="1082"/>
                    <a:pt x="1645" y="1082"/>
                  </a:cubicBezTo>
                  <a:cubicBezTo>
                    <a:pt x="1639" y="1073"/>
                    <a:pt x="1639" y="1073"/>
                    <a:pt x="1639" y="1073"/>
                  </a:cubicBezTo>
                  <a:cubicBezTo>
                    <a:pt x="1639" y="1073"/>
                    <a:pt x="1639" y="1073"/>
                    <a:pt x="1639" y="1073"/>
                  </a:cubicBezTo>
                  <a:cubicBezTo>
                    <a:pt x="1637" y="1069"/>
                    <a:pt x="1637" y="1069"/>
                    <a:pt x="1637" y="1069"/>
                  </a:cubicBezTo>
                  <a:cubicBezTo>
                    <a:pt x="1634" y="1065"/>
                    <a:pt x="1634" y="1065"/>
                    <a:pt x="1634" y="1065"/>
                  </a:cubicBezTo>
                  <a:cubicBezTo>
                    <a:pt x="1631" y="1059"/>
                    <a:pt x="1631" y="1059"/>
                    <a:pt x="1631" y="1059"/>
                  </a:cubicBezTo>
                  <a:cubicBezTo>
                    <a:pt x="1627" y="1053"/>
                    <a:pt x="1627" y="1053"/>
                    <a:pt x="1627" y="1053"/>
                  </a:cubicBezTo>
                  <a:cubicBezTo>
                    <a:pt x="1626" y="1050"/>
                    <a:pt x="1626" y="1050"/>
                    <a:pt x="1626" y="1050"/>
                  </a:cubicBezTo>
                  <a:cubicBezTo>
                    <a:pt x="1618" y="1037"/>
                    <a:pt x="1618" y="1037"/>
                    <a:pt x="1618" y="1037"/>
                  </a:cubicBezTo>
                  <a:cubicBezTo>
                    <a:pt x="1615" y="1031"/>
                    <a:pt x="1615" y="1031"/>
                    <a:pt x="1615" y="1031"/>
                  </a:cubicBezTo>
                  <a:cubicBezTo>
                    <a:pt x="1609" y="1023"/>
                    <a:pt x="1609" y="1023"/>
                    <a:pt x="1609" y="1023"/>
                  </a:cubicBezTo>
                  <a:cubicBezTo>
                    <a:pt x="1609" y="1022"/>
                    <a:pt x="1609" y="1022"/>
                    <a:pt x="1609" y="1022"/>
                  </a:cubicBezTo>
                  <a:cubicBezTo>
                    <a:pt x="1609" y="1022"/>
                    <a:pt x="1609" y="1022"/>
                    <a:pt x="1609" y="1022"/>
                  </a:cubicBezTo>
                  <a:cubicBezTo>
                    <a:pt x="1609" y="1021"/>
                    <a:pt x="1608" y="1020"/>
                    <a:pt x="1607" y="1019"/>
                  </a:cubicBezTo>
                  <a:cubicBezTo>
                    <a:pt x="1606" y="1018"/>
                    <a:pt x="1606" y="1018"/>
                    <a:pt x="1606" y="1018"/>
                  </a:cubicBezTo>
                  <a:cubicBezTo>
                    <a:pt x="1602" y="1011"/>
                    <a:pt x="1602" y="1011"/>
                    <a:pt x="1602" y="1011"/>
                  </a:cubicBezTo>
                  <a:cubicBezTo>
                    <a:pt x="1602" y="1010"/>
                    <a:pt x="1602" y="1010"/>
                    <a:pt x="1602" y="1010"/>
                  </a:cubicBezTo>
                  <a:cubicBezTo>
                    <a:pt x="1598" y="1004"/>
                    <a:pt x="1598" y="1004"/>
                    <a:pt x="1598" y="1004"/>
                  </a:cubicBezTo>
                  <a:cubicBezTo>
                    <a:pt x="1591" y="991"/>
                    <a:pt x="1591" y="991"/>
                    <a:pt x="1591" y="991"/>
                  </a:cubicBezTo>
                  <a:cubicBezTo>
                    <a:pt x="1585" y="982"/>
                    <a:pt x="1585" y="982"/>
                    <a:pt x="1585" y="982"/>
                  </a:cubicBezTo>
                  <a:cubicBezTo>
                    <a:pt x="1585" y="981"/>
                    <a:pt x="1585" y="981"/>
                    <a:pt x="1585" y="981"/>
                  </a:cubicBezTo>
                  <a:cubicBezTo>
                    <a:pt x="1585" y="976"/>
                    <a:pt x="1585" y="976"/>
                    <a:pt x="1585" y="976"/>
                  </a:cubicBezTo>
                  <a:cubicBezTo>
                    <a:pt x="1585" y="971"/>
                    <a:pt x="1585" y="971"/>
                    <a:pt x="1585" y="971"/>
                  </a:cubicBezTo>
                  <a:cubicBezTo>
                    <a:pt x="1585" y="967"/>
                    <a:pt x="1585" y="967"/>
                    <a:pt x="1585" y="967"/>
                  </a:cubicBezTo>
                  <a:cubicBezTo>
                    <a:pt x="1585" y="961"/>
                    <a:pt x="1585" y="961"/>
                    <a:pt x="1585" y="961"/>
                  </a:cubicBezTo>
                  <a:cubicBezTo>
                    <a:pt x="1585" y="958"/>
                    <a:pt x="1585" y="958"/>
                    <a:pt x="1585" y="958"/>
                  </a:cubicBezTo>
                  <a:cubicBezTo>
                    <a:pt x="1585" y="956"/>
                    <a:pt x="1585" y="956"/>
                    <a:pt x="1585" y="956"/>
                  </a:cubicBezTo>
                  <a:cubicBezTo>
                    <a:pt x="1585" y="954"/>
                    <a:pt x="1585" y="954"/>
                    <a:pt x="1585" y="954"/>
                  </a:cubicBezTo>
                  <a:cubicBezTo>
                    <a:pt x="1585" y="954"/>
                    <a:pt x="1585" y="954"/>
                    <a:pt x="1585" y="954"/>
                  </a:cubicBezTo>
                  <a:cubicBezTo>
                    <a:pt x="1585" y="954"/>
                    <a:pt x="1585" y="954"/>
                    <a:pt x="1585" y="954"/>
                  </a:cubicBezTo>
                  <a:cubicBezTo>
                    <a:pt x="1585" y="953"/>
                    <a:pt x="1585" y="953"/>
                    <a:pt x="1585" y="953"/>
                  </a:cubicBezTo>
                  <a:cubicBezTo>
                    <a:pt x="1585" y="945"/>
                    <a:pt x="1585" y="945"/>
                    <a:pt x="1585" y="945"/>
                  </a:cubicBezTo>
                  <a:cubicBezTo>
                    <a:pt x="1585" y="939"/>
                    <a:pt x="1585" y="939"/>
                    <a:pt x="1585" y="939"/>
                  </a:cubicBezTo>
                  <a:cubicBezTo>
                    <a:pt x="1585" y="929"/>
                    <a:pt x="1585" y="929"/>
                    <a:pt x="1585" y="929"/>
                  </a:cubicBezTo>
                  <a:cubicBezTo>
                    <a:pt x="1585" y="927"/>
                    <a:pt x="1585" y="927"/>
                    <a:pt x="1585" y="927"/>
                  </a:cubicBezTo>
                  <a:cubicBezTo>
                    <a:pt x="1585" y="925"/>
                    <a:pt x="1585" y="925"/>
                    <a:pt x="1585" y="925"/>
                  </a:cubicBezTo>
                  <a:cubicBezTo>
                    <a:pt x="1585" y="925"/>
                    <a:pt x="1585" y="925"/>
                    <a:pt x="1585" y="925"/>
                  </a:cubicBezTo>
                  <a:cubicBezTo>
                    <a:pt x="1585" y="924"/>
                    <a:pt x="1584" y="923"/>
                    <a:pt x="1583" y="923"/>
                  </a:cubicBezTo>
                  <a:cubicBezTo>
                    <a:pt x="1583" y="923"/>
                    <a:pt x="1583" y="923"/>
                    <a:pt x="1583" y="923"/>
                  </a:cubicBezTo>
                  <a:cubicBezTo>
                    <a:pt x="1581" y="923"/>
                    <a:pt x="1581" y="923"/>
                    <a:pt x="1581" y="923"/>
                  </a:cubicBezTo>
                  <a:cubicBezTo>
                    <a:pt x="1579" y="923"/>
                    <a:pt x="1579" y="923"/>
                    <a:pt x="1579" y="923"/>
                  </a:cubicBezTo>
                  <a:cubicBezTo>
                    <a:pt x="1569" y="923"/>
                    <a:pt x="1569" y="923"/>
                    <a:pt x="1569" y="923"/>
                  </a:cubicBezTo>
                  <a:cubicBezTo>
                    <a:pt x="1566" y="917"/>
                    <a:pt x="1564" y="911"/>
                    <a:pt x="1561" y="906"/>
                  </a:cubicBezTo>
                  <a:cubicBezTo>
                    <a:pt x="1560" y="904"/>
                    <a:pt x="1559" y="902"/>
                    <a:pt x="1558" y="901"/>
                  </a:cubicBezTo>
                  <a:cubicBezTo>
                    <a:pt x="1557" y="898"/>
                    <a:pt x="1555" y="894"/>
                    <a:pt x="1554" y="891"/>
                  </a:cubicBezTo>
                  <a:cubicBezTo>
                    <a:pt x="1553" y="888"/>
                    <a:pt x="1551" y="885"/>
                    <a:pt x="1550" y="881"/>
                  </a:cubicBezTo>
                  <a:cubicBezTo>
                    <a:pt x="1548" y="878"/>
                    <a:pt x="1547" y="875"/>
                    <a:pt x="1546" y="872"/>
                  </a:cubicBezTo>
                  <a:cubicBezTo>
                    <a:pt x="1544" y="868"/>
                    <a:pt x="1542" y="864"/>
                    <a:pt x="1540" y="859"/>
                  </a:cubicBezTo>
                  <a:cubicBezTo>
                    <a:pt x="1539" y="856"/>
                    <a:pt x="1538" y="852"/>
                    <a:pt x="1536" y="848"/>
                  </a:cubicBezTo>
                  <a:cubicBezTo>
                    <a:pt x="1535" y="846"/>
                    <a:pt x="1535" y="844"/>
                    <a:pt x="1534" y="842"/>
                  </a:cubicBezTo>
                  <a:cubicBezTo>
                    <a:pt x="1534" y="841"/>
                    <a:pt x="1534" y="841"/>
                    <a:pt x="1534" y="841"/>
                  </a:cubicBezTo>
                  <a:cubicBezTo>
                    <a:pt x="1533" y="840"/>
                    <a:pt x="1533" y="840"/>
                    <a:pt x="1533" y="840"/>
                  </a:cubicBezTo>
                  <a:cubicBezTo>
                    <a:pt x="1533" y="838"/>
                    <a:pt x="1532" y="837"/>
                    <a:pt x="1532" y="835"/>
                  </a:cubicBezTo>
                  <a:cubicBezTo>
                    <a:pt x="1531" y="833"/>
                    <a:pt x="1530" y="830"/>
                    <a:pt x="1529" y="827"/>
                  </a:cubicBezTo>
                  <a:cubicBezTo>
                    <a:pt x="1527" y="820"/>
                    <a:pt x="1524" y="813"/>
                    <a:pt x="1522" y="806"/>
                  </a:cubicBezTo>
                  <a:cubicBezTo>
                    <a:pt x="1520" y="798"/>
                    <a:pt x="1518" y="790"/>
                    <a:pt x="1515" y="781"/>
                  </a:cubicBezTo>
                  <a:cubicBezTo>
                    <a:pt x="1513" y="772"/>
                    <a:pt x="1511" y="762"/>
                    <a:pt x="1509" y="752"/>
                  </a:cubicBezTo>
                  <a:cubicBezTo>
                    <a:pt x="1509" y="750"/>
                    <a:pt x="1509" y="750"/>
                    <a:pt x="1509" y="750"/>
                  </a:cubicBezTo>
                  <a:cubicBezTo>
                    <a:pt x="1511" y="745"/>
                    <a:pt x="1511" y="745"/>
                    <a:pt x="1511" y="745"/>
                  </a:cubicBezTo>
                  <a:cubicBezTo>
                    <a:pt x="1515" y="732"/>
                    <a:pt x="1515" y="732"/>
                    <a:pt x="1515" y="732"/>
                  </a:cubicBezTo>
                  <a:cubicBezTo>
                    <a:pt x="1518" y="721"/>
                    <a:pt x="1518" y="721"/>
                    <a:pt x="1518" y="721"/>
                  </a:cubicBezTo>
                  <a:cubicBezTo>
                    <a:pt x="1519" y="718"/>
                    <a:pt x="1519" y="718"/>
                    <a:pt x="1519" y="718"/>
                  </a:cubicBezTo>
                  <a:cubicBezTo>
                    <a:pt x="1520" y="713"/>
                    <a:pt x="1520" y="713"/>
                    <a:pt x="1520" y="713"/>
                  </a:cubicBezTo>
                  <a:cubicBezTo>
                    <a:pt x="1520" y="713"/>
                    <a:pt x="1520" y="713"/>
                    <a:pt x="1520" y="713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0" y="712"/>
                    <a:pt x="1520" y="712"/>
                    <a:pt x="1520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12"/>
                    <a:pt x="1521" y="712"/>
                    <a:pt x="1521" y="712"/>
                  </a:cubicBezTo>
                  <a:cubicBezTo>
                    <a:pt x="1521" y="706"/>
                    <a:pt x="1521" y="706"/>
                    <a:pt x="1521" y="706"/>
                  </a:cubicBezTo>
                  <a:cubicBezTo>
                    <a:pt x="1521" y="706"/>
                    <a:pt x="1521" y="706"/>
                    <a:pt x="1521" y="706"/>
                  </a:cubicBezTo>
                  <a:cubicBezTo>
                    <a:pt x="1521" y="705"/>
                    <a:pt x="1519" y="704"/>
                    <a:pt x="1518" y="704"/>
                  </a:cubicBezTo>
                  <a:cubicBezTo>
                    <a:pt x="1518" y="704"/>
                    <a:pt x="1518" y="704"/>
                    <a:pt x="1518" y="704"/>
                  </a:cubicBezTo>
                  <a:cubicBezTo>
                    <a:pt x="1504" y="704"/>
                    <a:pt x="1504" y="704"/>
                    <a:pt x="1504" y="704"/>
                  </a:cubicBezTo>
                  <a:cubicBezTo>
                    <a:pt x="1500" y="704"/>
                    <a:pt x="1500" y="704"/>
                    <a:pt x="1500" y="704"/>
                  </a:cubicBezTo>
                  <a:cubicBezTo>
                    <a:pt x="1499" y="698"/>
                    <a:pt x="1499" y="698"/>
                    <a:pt x="1499" y="698"/>
                  </a:cubicBezTo>
                  <a:cubicBezTo>
                    <a:pt x="1497" y="690"/>
                    <a:pt x="1496" y="681"/>
                    <a:pt x="1494" y="672"/>
                  </a:cubicBezTo>
                  <a:cubicBezTo>
                    <a:pt x="1494" y="672"/>
                    <a:pt x="1494" y="672"/>
                    <a:pt x="1494" y="672"/>
                  </a:cubicBezTo>
                  <a:cubicBezTo>
                    <a:pt x="1494" y="672"/>
                    <a:pt x="1494" y="672"/>
                    <a:pt x="1494" y="671"/>
                  </a:cubicBezTo>
                  <a:cubicBezTo>
                    <a:pt x="1494" y="671"/>
                    <a:pt x="1494" y="671"/>
                    <a:pt x="1494" y="671"/>
                  </a:cubicBezTo>
                  <a:cubicBezTo>
                    <a:pt x="1494" y="668"/>
                    <a:pt x="1494" y="668"/>
                    <a:pt x="1494" y="668"/>
                  </a:cubicBezTo>
                  <a:cubicBezTo>
                    <a:pt x="1493" y="663"/>
                    <a:pt x="1492" y="657"/>
                    <a:pt x="1492" y="651"/>
                  </a:cubicBezTo>
                  <a:cubicBezTo>
                    <a:pt x="1491" y="648"/>
                    <a:pt x="1491" y="645"/>
                    <a:pt x="1490" y="642"/>
                  </a:cubicBezTo>
                  <a:cubicBezTo>
                    <a:pt x="1490" y="637"/>
                    <a:pt x="1489" y="632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9" y="627"/>
                    <a:pt x="1489" y="627"/>
                    <a:pt x="1489" y="627"/>
                  </a:cubicBezTo>
                  <a:cubicBezTo>
                    <a:pt x="1488" y="625"/>
                    <a:pt x="1488" y="625"/>
                    <a:pt x="1488" y="625"/>
                  </a:cubicBezTo>
                  <a:cubicBezTo>
                    <a:pt x="1488" y="620"/>
                    <a:pt x="1487" y="614"/>
                    <a:pt x="1486" y="608"/>
                  </a:cubicBezTo>
                  <a:cubicBezTo>
                    <a:pt x="1486" y="604"/>
                    <a:pt x="1486" y="601"/>
                    <a:pt x="1485" y="598"/>
                  </a:cubicBezTo>
                  <a:cubicBezTo>
                    <a:pt x="1485" y="595"/>
                    <a:pt x="1485" y="593"/>
                    <a:pt x="1484" y="590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4" y="586"/>
                    <a:pt x="1484" y="586"/>
                    <a:pt x="1484" y="586"/>
                  </a:cubicBezTo>
                  <a:cubicBezTo>
                    <a:pt x="1483" y="581"/>
                    <a:pt x="1483" y="577"/>
                    <a:pt x="1482" y="572"/>
                  </a:cubicBezTo>
                  <a:cubicBezTo>
                    <a:pt x="1482" y="568"/>
                    <a:pt x="1482" y="565"/>
                    <a:pt x="1481" y="561"/>
                  </a:cubicBezTo>
                  <a:cubicBezTo>
                    <a:pt x="1481" y="554"/>
                    <a:pt x="1481" y="554"/>
                    <a:pt x="1481" y="554"/>
                  </a:cubicBezTo>
                  <a:cubicBezTo>
                    <a:pt x="1480" y="548"/>
                    <a:pt x="1480" y="548"/>
                    <a:pt x="1480" y="548"/>
                  </a:cubicBezTo>
                  <a:cubicBezTo>
                    <a:pt x="1480" y="547"/>
                    <a:pt x="1480" y="547"/>
                    <a:pt x="1480" y="547"/>
                  </a:cubicBezTo>
                  <a:cubicBezTo>
                    <a:pt x="1480" y="547"/>
                    <a:pt x="1480" y="547"/>
                    <a:pt x="1480" y="547"/>
                  </a:cubicBezTo>
                  <a:cubicBezTo>
                    <a:pt x="1479" y="538"/>
                    <a:pt x="1479" y="538"/>
                    <a:pt x="1479" y="538"/>
                  </a:cubicBezTo>
                  <a:cubicBezTo>
                    <a:pt x="1479" y="534"/>
                    <a:pt x="1479" y="534"/>
                    <a:pt x="1479" y="534"/>
                  </a:cubicBezTo>
                  <a:cubicBezTo>
                    <a:pt x="1478" y="527"/>
                    <a:pt x="1478" y="527"/>
                    <a:pt x="1478" y="527"/>
                  </a:cubicBezTo>
                  <a:cubicBezTo>
                    <a:pt x="1478" y="519"/>
                    <a:pt x="1478" y="519"/>
                    <a:pt x="1478" y="519"/>
                  </a:cubicBezTo>
                  <a:cubicBezTo>
                    <a:pt x="1478" y="519"/>
                    <a:pt x="1478" y="518"/>
                    <a:pt x="1478" y="518"/>
                  </a:cubicBezTo>
                  <a:cubicBezTo>
                    <a:pt x="1478" y="518"/>
                    <a:pt x="1478" y="517"/>
                    <a:pt x="1478" y="517"/>
                  </a:cubicBezTo>
                  <a:cubicBezTo>
                    <a:pt x="1478" y="517"/>
                    <a:pt x="1478" y="516"/>
                    <a:pt x="1477" y="516"/>
                  </a:cubicBezTo>
                  <a:cubicBezTo>
                    <a:pt x="1477" y="507"/>
                    <a:pt x="1477" y="507"/>
                    <a:pt x="1477" y="507"/>
                  </a:cubicBezTo>
                  <a:cubicBezTo>
                    <a:pt x="1476" y="499"/>
                    <a:pt x="1476" y="499"/>
                    <a:pt x="1476" y="499"/>
                  </a:cubicBezTo>
                  <a:cubicBezTo>
                    <a:pt x="1475" y="495"/>
                    <a:pt x="1475" y="495"/>
                    <a:pt x="1475" y="495"/>
                  </a:cubicBezTo>
                  <a:cubicBezTo>
                    <a:pt x="1475" y="490"/>
                    <a:pt x="1475" y="490"/>
                    <a:pt x="1475" y="490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9"/>
                    <a:pt x="1475" y="489"/>
                    <a:pt x="1475" y="489"/>
                  </a:cubicBezTo>
                  <a:cubicBezTo>
                    <a:pt x="1475" y="485"/>
                    <a:pt x="1475" y="485"/>
                    <a:pt x="1475" y="485"/>
                  </a:cubicBezTo>
                  <a:cubicBezTo>
                    <a:pt x="1474" y="474"/>
                    <a:pt x="1474" y="474"/>
                    <a:pt x="1474" y="474"/>
                  </a:cubicBezTo>
                  <a:cubicBezTo>
                    <a:pt x="1473" y="464"/>
                    <a:pt x="1473" y="464"/>
                    <a:pt x="1473" y="464"/>
                  </a:cubicBezTo>
                  <a:cubicBezTo>
                    <a:pt x="1473" y="458"/>
                    <a:pt x="1473" y="458"/>
                    <a:pt x="1473" y="458"/>
                  </a:cubicBezTo>
                  <a:cubicBezTo>
                    <a:pt x="1473" y="457"/>
                    <a:pt x="1473" y="457"/>
                    <a:pt x="1473" y="457"/>
                  </a:cubicBezTo>
                  <a:cubicBezTo>
                    <a:pt x="1473" y="457"/>
                    <a:pt x="1473" y="457"/>
                    <a:pt x="1473" y="457"/>
                  </a:cubicBezTo>
                  <a:cubicBezTo>
                    <a:pt x="1472" y="447"/>
                    <a:pt x="1472" y="447"/>
                    <a:pt x="1472" y="447"/>
                  </a:cubicBezTo>
                  <a:cubicBezTo>
                    <a:pt x="1472" y="443"/>
                    <a:pt x="1472" y="443"/>
                    <a:pt x="1472" y="443"/>
                  </a:cubicBezTo>
                  <a:cubicBezTo>
                    <a:pt x="1471" y="440"/>
                    <a:pt x="1471" y="440"/>
                    <a:pt x="1471" y="440"/>
                  </a:cubicBezTo>
                  <a:cubicBezTo>
                    <a:pt x="1471" y="436"/>
                    <a:pt x="1471" y="436"/>
                    <a:pt x="1471" y="436"/>
                  </a:cubicBezTo>
                  <a:cubicBezTo>
                    <a:pt x="1471" y="432"/>
                    <a:pt x="1471" y="432"/>
                    <a:pt x="1471" y="432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6"/>
                    <a:pt x="1470" y="426"/>
                    <a:pt x="1470" y="426"/>
                  </a:cubicBezTo>
                  <a:cubicBezTo>
                    <a:pt x="1470" y="420"/>
                    <a:pt x="1470" y="420"/>
                    <a:pt x="1470" y="420"/>
                  </a:cubicBezTo>
                  <a:cubicBezTo>
                    <a:pt x="1470" y="416"/>
                    <a:pt x="1470" y="416"/>
                    <a:pt x="1470" y="416"/>
                  </a:cubicBezTo>
                  <a:cubicBezTo>
                    <a:pt x="1469" y="409"/>
                    <a:pt x="1469" y="409"/>
                    <a:pt x="1469" y="409"/>
                  </a:cubicBezTo>
                  <a:cubicBezTo>
                    <a:pt x="1469" y="404"/>
                    <a:pt x="1469" y="404"/>
                    <a:pt x="1469" y="404"/>
                  </a:cubicBezTo>
                  <a:cubicBezTo>
                    <a:pt x="1469" y="404"/>
                    <a:pt x="1469" y="404"/>
                    <a:pt x="1469" y="403"/>
                  </a:cubicBezTo>
                  <a:cubicBezTo>
                    <a:pt x="1469" y="403"/>
                    <a:pt x="1469" y="403"/>
                    <a:pt x="1469" y="403"/>
                  </a:cubicBezTo>
                  <a:cubicBezTo>
                    <a:pt x="1469" y="403"/>
                    <a:pt x="1469" y="403"/>
                    <a:pt x="1469" y="403"/>
                  </a:cubicBezTo>
                  <a:cubicBezTo>
                    <a:pt x="1469" y="403"/>
                    <a:pt x="1469" y="403"/>
                    <a:pt x="1469" y="403"/>
                  </a:cubicBezTo>
                  <a:cubicBezTo>
                    <a:pt x="1469" y="402"/>
                    <a:pt x="1469" y="402"/>
                    <a:pt x="1469" y="402"/>
                  </a:cubicBezTo>
                  <a:cubicBezTo>
                    <a:pt x="1468" y="397"/>
                    <a:pt x="1468" y="397"/>
                    <a:pt x="1468" y="397"/>
                  </a:cubicBezTo>
                  <a:cubicBezTo>
                    <a:pt x="1468" y="391"/>
                    <a:pt x="1468" y="391"/>
                    <a:pt x="1468" y="391"/>
                  </a:cubicBezTo>
                  <a:cubicBezTo>
                    <a:pt x="1468" y="386"/>
                    <a:pt x="1468" y="386"/>
                    <a:pt x="1468" y="386"/>
                  </a:cubicBezTo>
                  <a:cubicBezTo>
                    <a:pt x="1467" y="381"/>
                    <a:pt x="1467" y="381"/>
                    <a:pt x="1467" y="381"/>
                  </a:cubicBezTo>
                  <a:cubicBezTo>
                    <a:pt x="1467" y="381"/>
                    <a:pt x="1467" y="381"/>
                    <a:pt x="1467" y="381"/>
                  </a:cubicBezTo>
                  <a:cubicBezTo>
                    <a:pt x="1467" y="381"/>
                    <a:pt x="1467" y="381"/>
                    <a:pt x="1467" y="381"/>
                  </a:cubicBezTo>
                  <a:cubicBezTo>
                    <a:pt x="1467" y="380"/>
                    <a:pt x="1467" y="380"/>
                    <a:pt x="1467" y="380"/>
                  </a:cubicBezTo>
                  <a:cubicBezTo>
                    <a:pt x="1467" y="369"/>
                    <a:pt x="1467" y="369"/>
                    <a:pt x="1467" y="369"/>
                  </a:cubicBezTo>
                  <a:cubicBezTo>
                    <a:pt x="1466" y="364"/>
                    <a:pt x="1466" y="364"/>
                    <a:pt x="1466" y="364"/>
                  </a:cubicBezTo>
                  <a:cubicBezTo>
                    <a:pt x="1466" y="360"/>
                    <a:pt x="1466" y="360"/>
                    <a:pt x="1466" y="360"/>
                  </a:cubicBezTo>
                  <a:cubicBezTo>
                    <a:pt x="1466" y="358"/>
                    <a:pt x="1466" y="358"/>
                    <a:pt x="1466" y="358"/>
                  </a:cubicBezTo>
                  <a:cubicBezTo>
                    <a:pt x="1466" y="358"/>
                    <a:pt x="1466" y="358"/>
                    <a:pt x="1466" y="358"/>
                  </a:cubicBezTo>
                  <a:cubicBezTo>
                    <a:pt x="1466" y="357"/>
                    <a:pt x="1466" y="357"/>
                    <a:pt x="1466" y="357"/>
                  </a:cubicBezTo>
                  <a:cubicBezTo>
                    <a:pt x="1466" y="357"/>
                    <a:pt x="1466" y="357"/>
                    <a:pt x="1466" y="357"/>
                  </a:cubicBezTo>
                  <a:cubicBezTo>
                    <a:pt x="1466" y="354"/>
                    <a:pt x="1466" y="354"/>
                    <a:pt x="1466" y="354"/>
                  </a:cubicBezTo>
                  <a:cubicBezTo>
                    <a:pt x="1466" y="351"/>
                    <a:pt x="1466" y="351"/>
                    <a:pt x="1466" y="351"/>
                  </a:cubicBezTo>
                  <a:cubicBezTo>
                    <a:pt x="1465" y="348"/>
                    <a:pt x="1465" y="348"/>
                    <a:pt x="1465" y="348"/>
                  </a:cubicBezTo>
                  <a:cubicBezTo>
                    <a:pt x="1465" y="339"/>
                    <a:pt x="1465" y="339"/>
                    <a:pt x="1465" y="339"/>
                  </a:cubicBezTo>
                  <a:cubicBezTo>
                    <a:pt x="1465" y="333"/>
                    <a:pt x="1465" y="333"/>
                    <a:pt x="1465" y="333"/>
                  </a:cubicBezTo>
                  <a:cubicBezTo>
                    <a:pt x="1464" y="329"/>
                    <a:pt x="1464" y="329"/>
                    <a:pt x="1464" y="329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8"/>
                    <a:pt x="1464" y="328"/>
                    <a:pt x="1464" y="328"/>
                  </a:cubicBezTo>
                  <a:cubicBezTo>
                    <a:pt x="1464" y="325"/>
                    <a:pt x="1464" y="325"/>
                    <a:pt x="1464" y="325"/>
                  </a:cubicBezTo>
                  <a:cubicBezTo>
                    <a:pt x="1464" y="321"/>
                    <a:pt x="1464" y="321"/>
                    <a:pt x="1464" y="321"/>
                  </a:cubicBezTo>
                  <a:cubicBezTo>
                    <a:pt x="1464" y="318"/>
                    <a:pt x="1464" y="318"/>
                    <a:pt x="1464" y="318"/>
                  </a:cubicBezTo>
                  <a:cubicBezTo>
                    <a:pt x="1463" y="310"/>
                    <a:pt x="1463" y="310"/>
                    <a:pt x="1463" y="310"/>
                  </a:cubicBezTo>
                  <a:cubicBezTo>
                    <a:pt x="1463" y="306"/>
                    <a:pt x="1463" y="306"/>
                    <a:pt x="1463" y="306"/>
                  </a:cubicBezTo>
                  <a:cubicBezTo>
                    <a:pt x="1463" y="302"/>
                    <a:pt x="1463" y="302"/>
                    <a:pt x="1463" y="302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3" y="299"/>
                    <a:pt x="1463" y="299"/>
                    <a:pt x="1463" y="299"/>
                  </a:cubicBezTo>
                  <a:cubicBezTo>
                    <a:pt x="1462" y="297"/>
                    <a:pt x="1462" y="297"/>
                    <a:pt x="1462" y="297"/>
                  </a:cubicBezTo>
                  <a:cubicBezTo>
                    <a:pt x="1462" y="293"/>
                    <a:pt x="1462" y="293"/>
                    <a:pt x="1462" y="293"/>
                  </a:cubicBezTo>
                  <a:cubicBezTo>
                    <a:pt x="1462" y="291"/>
                    <a:pt x="1462" y="291"/>
                    <a:pt x="1462" y="291"/>
                  </a:cubicBezTo>
                  <a:cubicBezTo>
                    <a:pt x="1462" y="290"/>
                    <a:pt x="1462" y="290"/>
                    <a:pt x="1462" y="290"/>
                  </a:cubicBezTo>
                  <a:cubicBezTo>
                    <a:pt x="1462" y="285"/>
                    <a:pt x="1462" y="285"/>
                    <a:pt x="1462" y="285"/>
                  </a:cubicBezTo>
                  <a:cubicBezTo>
                    <a:pt x="1462" y="283"/>
                    <a:pt x="1462" y="283"/>
                    <a:pt x="1462" y="283"/>
                  </a:cubicBezTo>
                  <a:cubicBezTo>
                    <a:pt x="1462" y="281"/>
                    <a:pt x="1462" y="281"/>
                    <a:pt x="1462" y="281"/>
                  </a:cubicBezTo>
                  <a:cubicBezTo>
                    <a:pt x="1461" y="274"/>
                    <a:pt x="1461" y="274"/>
                    <a:pt x="1461" y="274"/>
                  </a:cubicBezTo>
                  <a:cubicBezTo>
                    <a:pt x="1461" y="273"/>
                    <a:pt x="1461" y="273"/>
                    <a:pt x="1461" y="273"/>
                  </a:cubicBezTo>
                  <a:cubicBezTo>
                    <a:pt x="1461" y="270"/>
                    <a:pt x="1461" y="270"/>
                    <a:pt x="1461" y="270"/>
                  </a:cubicBezTo>
                  <a:cubicBezTo>
                    <a:pt x="1461" y="265"/>
                    <a:pt x="1461" y="265"/>
                    <a:pt x="1461" y="265"/>
                  </a:cubicBezTo>
                  <a:cubicBezTo>
                    <a:pt x="1461" y="260"/>
                    <a:pt x="1461" y="260"/>
                    <a:pt x="1461" y="260"/>
                  </a:cubicBezTo>
                  <a:cubicBezTo>
                    <a:pt x="1460" y="259"/>
                    <a:pt x="1460" y="259"/>
                    <a:pt x="1460" y="259"/>
                  </a:cubicBezTo>
                  <a:cubicBezTo>
                    <a:pt x="1460" y="256"/>
                    <a:pt x="1460" y="256"/>
                    <a:pt x="1460" y="256"/>
                  </a:cubicBezTo>
                  <a:cubicBezTo>
                    <a:pt x="1460" y="255"/>
                    <a:pt x="1460" y="255"/>
                    <a:pt x="1460" y="255"/>
                  </a:cubicBezTo>
                  <a:cubicBezTo>
                    <a:pt x="1460" y="251"/>
                    <a:pt x="1460" y="251"/>
                    <a:pt x="1460" y="251"/>
                  </a:cubicBezTo>
                  <a:cubicBezTo>
                    <a:pt x="1460" y="248"/>
                    <a:pt x="1460" y="248"/>
                    <a:pt x="1460" y="248"/>
                  </a:cubicBezTo>
                  <a:cubicBezTo>
                    <a:pt x="1460" y="248"/>
                    <a:pt x="1460" y="248"/>
                    <a:pt x="1460" y="248"/>
                  </a:cubicBezTo>
                  <a:cubicBezTo>
                    <a:pt x="1460" y="248"/>
                    <a:pt x="1460" y="248"/>
                    <a:pt x="1460" y="248"/>
                  </a:cubicBezTo>
                  <a:cubicBezTo>
                    <a:pt x="1460" y="247"/>
                    <a:pt x="1460" y="247"/>
                    <a:pt x="1460" y="247"/>
                  </a:cubicBezTo>
                  <a:cubicBezTo>
                    <a:pt x="1459" y="239"/>
                    <a:pt x="1459" y="239"/>
                    <a:pt x="1459" y="239"/>
                  </a:cubicBezTo>
                  <a:cubicBezTo>
                    <a:pt x="1459" y="237"/>
                    <a:pt x="1459" y="237"/>
                    <a:pt x="1459" y="237"/>
                  </a:cubicBezTo>
                  <a:cubicBezTo>
                    <a:pt x="1459" y="235"/>
                    <a:pt x="1459" y="235"/>
                    <a:pt x="1459" y="235"/>
                  </a:cubicBezTo>
                  <a:cubicBezTo>
                    <a:pt x="1459" y="232"/>
                    <a:pt x="1459" y="232"/>
                    <a:pt x="1459" y="232"/>
                  </a:cubicBezTo>
                  <a:cubicBezTo>
                    <a:pt x="1459" y="232"/>
                    <a:pt x="1459" y="232"/>
                    <a:pt x="1459" y="232"/>
                  </a:cubicBezTo>
                  <a:cubicBezTo>
                    <a:pt x="1459" y="228"/>
                    <a:pt x="1459" y="228"/>
                    <a:pt x="1459" y="228"/>
                  </a:cubicBezTo>
                  <a:cubicBezTo>
                    <a:pt x="1459" y="227"/>
                    <a:pt x="1459" y="227"/>
                    <a:pt x="1459" y="227"/>
                  </a:cubicBezTo>
                  <a:cubicBezTo>
                    <a:pt x="1459" y="227"/>
                    <a:pt x="1459" y="227"/>
                    <a:pt x="1459" y="227"/>
                  </a:cubicBezTo>
                  <a:cubicBezTo>
                    <a:pt x="1459" y="222"/>
                    <a:pt x="1459" y="222"/>
                    <a:pt x="1459" y="222"/>
                  </a:cubicBezTo>
                  <a:cubicBezTo>
                    <a:pt x="1459" y="221"/>
                    <a:pt x="1459" y="221"/>
                    <a:pt x="1459" y="221"/>
                  </a:cubicBezTo>
                  <a:cubicBezTo>
                    <a:pt x="1459" y="221"/>
                    <a:pt x="1459" y="221"/>
                    <a:pt x="1459" y="221"/>
                  </a:cubicBezTo>
                  <a:cubicBezTo>
                    <a:pt x="1459" y="221"/>
                    <a:pt x="1458" y="221"/>
                    <a:pt x="1458" y="220"/>
                  </a:cubicBezTo>
                  <a:cubicBezTo>
                    <a:pt x="1458" y="217"/>
                    <a:pt x="1458" y="217"/>
                    <a:pt x="1458" y="217"/>
                  </a:cubicBezTo>
                  <a:cubicBezTo>
                    <a:pt x="1458" y="213"/>
                    <a:pt x="1458" y="213"/>
                    <a:pt x="1458" y="213"/>
                  </a:cubicBezTo>
                  <a:cubicBezTo>
                    <a:pt x="1458" y="212"/>
                    <a:pt x="1458" y="212"/>
                    <a:pt x="1458" y="212"/>
                  </a:cubicBezTo>
                  <a:cubicBezTo>
                    <a:pt x="1458" y="205"/>
                    <a:pt x="1458" y="205"/>
                    <a:pt x="1458" y="205"/>
                  </a:cubicBezTo>
                  <a:cubicBezTo>
                    <a:pt x="1458" y="205"/>
                    <a:pt x="1458" y="205"/>
                    <a:pt x="1458" y="205"/>
                  </a:cubicBezTo>
                  <a:cubicBezTo>
                    <a:pt x="1458" y="201"/>
                    <a:pt x="1458" y="201"/>
                    <a:pt x="1458" y="201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5"/>
                    <a:pt x="1457" y="195"/>
                    <a:pt x="1457" y="195"/>
                  </a:cubicBezTo>
                  <a:cubicBezTo>
                    <a:pt x="1457" y="190"/>
                    <a:pt x="1457" y="190"/>
                    <a:pt x="1457" y="190"/>
                  </a:cubicBezTo>
                  <a:cubicBezTo>
                    <a:pt x="1457" y="187"/>
                    <a:pt x="1457" y="187"/>
                    <a:pt x="1457" y="187"/>
                  </a:cubicBezTo>
                  <a:cubicBezTo>
                    <a:pt x="1457" y="187"/>
                    <a:pt x="1457" y="187"/>
                    <a:pt x="1457" y="187"/>
                  </a:cubicBezTo>
                  <a:cubicBezTo>
                    <a:pt x="1457" y="182"/>
                    <a:pt x="1457" y="182"/>
                    <a:pt x="1457" y="182"/>
                  </a:cubicBezTo>
                  <a:cubicBezTo>
                    <a:pt x="1456" y="177"/>
                    <a:pt x="1456" y="177"/>
                    <a:pt x="1456" y="177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76"/>
                    <a:pt x="1456" y="176"/>
                    <a:pt x="1456" y="176"/>
                  </a:cubicBezTo>
                  <a:cubicBezTo>
                    <a:pt x="1456" y="167"/>
                    <a:pt x="1456" y="167"/>
                    <a:pt x="1456" y="167"/>
                  </a:cubicBezTo>
                  <a:cubicBezTo>
                    <a:pt x="1456" y="162"/>
                    <a:pt x="1456" y="162"/>
                    <a:pt x="1456" y="162"/>
                  </a:cubicBezTo>
                  <a:cubicBezTo>
                    <a:pt x="1455" y="156"/>
                    <a:pt x="1455" y="156"/>
                    <a:pt x="1455" y="156"/>
                  </a:cubicBezTo>
                  <a:cubicBezTo>
                    <a:pt x="1455" y="152"/>
                    <a:pt x="1455" y="152"/>
                    <a:pt x="1455" y="152"/>
                  </a:cubicBezTo>
                  <a:cubicBezTo>
                    <a:pt x="1455" y="149"/>
                    <a:pt x="1455" y="149"/>
                    <a:pt x="1455" y="149"/>
                  </a:cubicBezTo>
                  <a:cubicBezTo>
                    <a:pt x="1456" y="146"/>
                    <a:pt x="1456" y="146"/>
                    <a:pt x="1456" y="146"/>
                  </a:cubicBezTo>
                  <a:cubicBezTo>
                    <a:pt x="1456" y="146"/>
                    <a:pt x="1457" y="145"/>
                    <a:pt x="1457" y="145"/>
                  </a:cubicBezTo>
                  <a:cubicBezTo>
                    <a:pt x="1458" y="144"/>
                    <a:pt x="1459" y="143"/>
                    <a:pt x="1460" y="143"/>
                  </a:cubicBezTo>
                  <a:cubicBezTo>
                    <a:pt x="1461" y="142"/>
                    <a:pt x="1462" y="141"/>
                    <a:pt x="1462" y="140"/>
                  </a:cubicBezTo>
                  <a:cubicBezTo>
                    <a:pt x="1463" y="139"/>
                    <a:pt x="1464" y="138"/>
                    <a:pt x="1465" y="136"/>
                  </a:cubicBezTo>
                  <a:cubicBezTo>
                    <a:pt x="1468" y="132"/>
                    <a:pt x="1469" y="128"/>
                    <a:pt x="1469" y="122"/>
                  </a:cubicBezTo>
                  <a:cubicBezTo>
                    <a:pt x="1469" y="122"/>
                    <a:pt x="1469" y="122"/>
                    <a:pt x="1469" y="122"/>
                  </a:cubicBezTo>
                  <a:cubicBezTo>
                    <a:pt x="1469" y="117"/>
                    <a:pt x="1469" y="117"/>
                    <a:pt x="1469" y="117"/>
                  </a:cubicBezTo>
                  <a:cubicBezTo>
                    <a:pt x="1469" y="114"/>
                    <a:pt x="1469" y="114"/>
                    <a:pt x="1469" y="114"/>
                  </a:cubicBezTo>
                  <a:cubicBezTo>
                    <a:pt x="1469" y="113"/>
                    <a:pt x="1469" y="113"/>
                    <a:pt x="1469" y="113"/>
                  </a:cubicBezTo>
                  <a:cubicBezTo>
                    <a:pt x="1469" y="113"/>
                    <a:pt x="1469" y="113"/>
                    <a:pt x="1469" y="113"/>
                  </a:cubicBezTo>
                  <a:cubicBezTo>
                    <a:pt x="1469" y="111"/>
                    <a:pt x="1469" y="111"/>
                    <a:pt x="1469" y="111"/>
                  </a:cubicBezTo>
                  <a:cubicBezTo>
                    <a:pt x="1469" y="108"/>
                    <a:pt x="1466" y="105"/>
                    <a:pt x="1460" y="104"/>
                  </a:cubicBezTo>
                  <a:cubicBezTo>
                    <a:pt x="1460" y="88"/>
                    <a:pt x="1460" y="88"/>
                    <a:pt x="1460" y="88"/>
                  </a:cubicBezTo>
                  <a:cubicBezTo>
                    <a:pt x="1469" y="88"/>
                    <a:pt x="1469" y="88"/>
                    <a:pt x="1469" y="88"/>
                  </a:cubicBezTo>
                  <a:cubicBezTo>
                    <a:pt x="1470" y="88"/>
                    <a:pt x="1471" y="87"/>
                    <a:pt x="1471" y="85"/>
                  </a:cubicBezTo>
                  <a:cubicBezTo>
                    <a:pt x="1471" y="85"/>
                    <a:pt x="1471" y="85"/>
                    <a:pt x="1471" y="85"/>
                  </a:cubicBezTo>
                  <a:cubicBezTo>
                    <a:pt x="1471" y="73"/>
                    <a:pt x="1471" y="73"/>
                    <a:pt x="1471" y="73"/>
                  </a:cubicBezTo>
                  <a:cubicBezTo>
                    <a:pt x="1471" y="73"/>
                    <a:pt x="1471" y="73"/>
                    <a:pt x="1471" y="73"/>
                  </a:cubicBezTo>
                  <a:cubicBezTo>
                    <a:pt x="1471" y="72"/>
                    <a:pt x="1470" y="71"/>
                    <a:pt x="1469" y="71"/>
                  </a:cubicBezTo>
                  <a:cubicBezTo>
                    <a:pt x="1462" y="71"/>
                    <a:pt x="1454" y="67"/>
                    <a:pt x="1449" y="56"/>
                  </a:cubicBezTo>
                  <a:cubicBezTo>
                    <a:pt x="1444" y="48"/>
                    <a:pt x="1441" y="34"/>
                    <a:pt x="1441" y="15"/>
                  </a:cubicBezTo>
                  <a:cubicBezTo>
                    <a:pt x="1441" y="15"/>
                    <a:pt x="1441" y="15"/>
                    <a:pt x="1441" y="15"/>
                  </a:cubicBezTo>
                  <a:cubicBezTo>
                    <a:pt x="1441" y="13"/>
                    <a:pt x="1440" y="10"/>
                    <a:pt x="1440" y="8"/>
                  </a:cubicBezTo>
                  <a:cubicBezTo>
                    <a:pt x="1438" y="6"/>
                    <a:pt x="1436" y="4"/>
                    <a:pt x="1434" y="4"/>
                  </a:cubicBezTo>
                  <a:cubicBezTo>
                    <a:pt x="1432" y="4"/>
                    <a:pt x="1430" y="6"/>
                    <a:pt x="1429" y="8"/>
                  </a:cubicBezTo>
                  <a:cubicBezTo>
                    <a:pt x="1428" y="10"/>
                    <a:pt x="1427" y="13"/>
                    <a:pt x="1427" y="15"/>
                  </a:cubicBezTo>
                  <a:cubicBezTo>
                    <a:pt x="1427" y="15"/>
                    <a:pt x="1427" y="15"/>
                    <a:pt x="1427" y="15"/>
                  </a:cubicBezTo>
                  <a:cubicBezTo>
                    <a:pt x="1427" y="34"/>
                    <a:pt x="1424" y="48"/>
                    <a:pt x="1420" y="56"/>
                  </a:cubicBezTo>
                  <a:cubicBezTo>
                    <a:pt x="1418" y="59"/>
                    <a:pt x="1416" y="62"/>
                    <a:pt x="1414" y="64"/>
                  </a:cubicBezTo>
                  <a:cubicBezTo>
                    <a:pt x="1413" y="65"/>
                    <a:pt x="1412" y="66"/>
                    <a:pt x="1411" y="66"/>
                  </a:cubicBezTo>
                  <a:cubicBezTo>
                    <a:pt x="1407" y="69"/>
                    <a:pt x="1403" y="71"/>
                    <a:pt x="1399" y="71"/>
                  </a:cubicBezTo>
                  <a:cubicBezTo>
                    <a:pt x="1399" y="71"/>
                    <a:pt x="1398" y="71"/>
                    <a:pt x="1398" y="71"/>
                  </a:cubicBezTo>
                  <a:cubicBezTo>
                    <a:pt x="1397" y="72"/>
                    <a:pt x="1397" y="72"/>
                    <a:pt x="1397" y="73"/>
                  </a:cubicBezTo>
                  <a:cubicBezTo>
                    <a:pt x="1397" y="73"/>
                    <a:pt x="1397" y="73"/>
                    <a:pt x="1397" y="73"/>
                  </a:cubicBezTo>
                  <a:cubicBezTo>
                    <a:pt x="1397" y="77"/>
                    <a:pt x="1397" y="77"/>
                    <a:pt x="1397" y="77"/>
                  </a:cubicBezTo>
                  <a:cubicBezTo>
                    <a:pt x="1397" y="82"/>
                    <a:pt x="1397" y="82"/>
                    <a:pt x="1397" y="82"/>
                  </a:cubicBezTo>
                  <a:cubicBezTo>
                    <a:pt x="1397" y="85"/>
                    <a:pt x="1397" y="85"/>
                    <a:pt x="1397" y="85"/>
                  </a:cubicBezTo>
                  <a:cubicBezTo>
                    <a:pt x="1397" y="86"/>
                    <a:pt x="1398" y="87"/>
                    <a:pt x="1399" y="87"/>
                  </a:cubicBezTo>
                  <a:cubicBezTo>
                    <a:pt x="1399" y="87"/>
                    <a:pt x="1399" y="87"/>
                    <a:pt x="1399" y="87"/>
                  </a:cubicBezTo>
                  <a:cubicBezTo>
                    <a:pt x="1403" y="87"/>
                    <a:pt x="1403" y="87"/>
                    <a:pt x="1403" y="87"/>
                  </a:cubicBezTo>
                  <a:cubicBezTo>
                    <a:pt x="1408" y="87"/>
                    <a:pt x="1408" y="87"/>
                    <a:pt x="1408" y="87"/>
                  </a:cubicBezTo>
                  <a:cubicBezTo>
                    <a:pt x="1408" y="92"/>
                    <a:pt x="1408" y="92"/>
                    <a:pt x="1408" y="92"/>
                  </a:cubicBezTo>
                  <a:cubicBezTo>
                    <a:pt x="1407" y="97"/>
                    <a:pt x="1407" y="97"/>
                    <a:pt x="1407" y="97"/>
                  </a:cubicBezTo>
                  <a:cubicBezTo>
                    <a:pt x="1407" y="104"/>
                    <a:pt x="1407" y="104"/>
                    <a:pt x="1407" y="104"/>
                  </a:cubicBezTo>
                  <a:cubicBezTo>
                    <a:pt x="1407" y="104"/>
                    <a:pt x="1406" y="104"/>
                    <a:pt x="1406" y="104"/>
                  </a:cubicBezTo>
                  <a:cubicBezTo>
                    <a:pt x="1405" y="105"/>
                    <a:pt x="1404" y="105"/>
                    <a:pt x="1403" y="106"/>
                  </a:cubicBezTo>
                  <a:cubicBezTo>
                    <a:pt x="1401" y="106"/>
                    <a:pt x="1400" y="107"/>
                    <a:pt x="1400" y="108"/>
                  </a:cubicBezTo>
                  <a:cubicBezTo>
                    <a:pt x="1399" y="109"/>
                    <a:pt x="1399" y="110"/>
                    <a:pt x="1399" y="111"/>
                  </a:cubicBezTo>
                  <a:cubicBezTo>
                    <a:pt x="1399" y="111"/>
                    <a:pt x="1399" y="111"/>
                    <a:pt x="1399" y="111"/>
                  </a:cubicBezTo>
                  <a:cubicBezTo>
                    <a:pt x="1399" y="113"/>
                    <a:pt x="1399" y="113"/>
                    <a:pt x="1399" y="113"/>
                  </a:cubicBezTo>
                  <a:cubicBezTo>
                    <a:pt x="1399" y="113"/>
                    <a:pt x="1399" y="113"/>
                    <a:pt x="1399" y="113"/>
                  </a:cubicBezTo>
                  <a:cubicBezTo>
                    <a:pt x="1399" y="113"/>
                    <a:pt x="1399" y="113"/>
                    <a:pt x="1399" y="113"/>
                  </a:cubicBezTo>
                  <a:cubicBezTo>
                    <a:pt x="1399" y="121"/>
                    <a:pt x="1399" y="121"/>
                    <a:pt x="1399" y="121"/>
                  </a:cubicBezTo>
                  <a:cubicBezTo>
                    <a:pt x="1399" y="122"/>
                    <a:pt x="1399" y="122"/>
                    <a:pt x="1399" y="122"/>
                  </a:cubicBezTo>
                  <a:cubicBezTo>
                    <a:pt x="1399" y="123"/>
                    <a:pt x="1399" y="124"/>
                    <a:pt x="1399" y="126"/>
                  </a:cubicBezTo>
                  <a:cubicBezTo>
                    <a:pt x="1399" y="128"/>
                    <a:pt x="1400" y="130"/>
                    <a:pt x="1401" y="132"/>
                  </a:cubicBezTo>
                  <a:cubicBezTo>
                    <a:pt x="1401" y="133"/>
                    <a:pt x="1401" y="133"/>
                    <a:pt x="1401" y="133"/>
                  </a:cubicBezTo>
                  <a:cubicBezTo>
                    <a:pt x="1403" y="139"/>
                    <a:pt x="1407" y="143"/>
                    <a:pt x="1412" y="146"/>
                  </a:cubicBezTo>
                  <a:cubicBezTo>
                    <a:pt x="1412" y="147"/>
                    <a:pt x="1412" y="147"/>
                    <a:pt x="1412" y="147"/>
                  </a:cubicBezTo>
                  <a:cubicBezTo>
                    <a:pt x="1413" y="149"/>
                    <a:pt x="1413" y="149"/>
                    <a:pt x="1413" y="149"/>
                  </a:cubicBezTo>
                  <a:cubicBezTo>
                    <a:pt x="1412" y="152"/>
                    <a:pt x="1412" y="152"/>
                    <a:pt x="1412" y="152"/>
                  </a:cubicBezTo>
                  <a:cubicBezTo>
                    <a:pt x="1412" y="158"/>
                    <a:pt x="1412" y="158"/>
                    <a:pt x="1412" y="158"/>
                  </a:cubicBezTo>
                  <a:cubicBezTo>
                    <a:pt x="1412" y="161"/>
                    <a:pt x="1412" y="161"/>
                    <a:pt x="1412" y="161"/>
                  </a:cubicBezTo>
                  <a:cubicBezTo>
                    <a:pt x="1412" y="161"/>
                    <a:pt x="1412" y="161"/>
                    <a:pt x="1412" y="161"/>
                  </a:cubicBezTo>
                  <a:cubicBezTo>
                    <a:pt x="1412" y="167"/>
                    <a:pt x="1412" y="167"/>
                    <a:pt x="1412" y="167"/>
                  </a:cubicBezTo>
                  <a:cubicBezTo>
                    <a:pt x="1412" y="168"/>
                    <a:pt x="1412" y="168"/>
                    <a:pt x="1412" y="168"/>
                  </a:cubicBezTo>
                  <a:cubicBezTo>
                    <a:pt x="1411" y="172"/>
                    <a:pt x="1411" y="172"/>
                    <a:pt x="1411" y="172"/>
                  </a:cubicBezTo>
                  <a:cubicBezTo>
                    <a:pt x="1411" y="177"/>
                    <a:pt x="1411" y="177"/>
                    <a:pt x="1411" y="177"/>
                  </a:cubicBezTo>
                  <a:cubicBezTo>
                    <a:pt x="1411" y="180"/>
                    <a:pt x="1411" y="180"/>
                    <a:pt x="1411" y="180"/>
                  </a:cubicBezTo>
                  <a:cubicBezTo>
                    <a:pt x="1411" y="181"/>
                    <a:pt x="1411" y="181"/>
                    <a:pt x="1411" y="181"/>
                  </a:cubicBezTo>
                  <a:cubicBezTo>
                    <a:pt x="1411" y="182"/>
                    <a:pt x="1411" y="182"/>
                    <a:pt x="1411" y="182"/>
                  </a:cubicBezTo>
                  <a:cubicBezTo>
                    <a:pt x="1411" y="185"/>
                    <a:pt x="1411" y="185"/>
                    <a:pt x="1411" y="185"/>
                  </a:cubicBezTo>
                  <a:cubicBezTo>
                    <a:pt x="1411" y="185"/>
                    <a:pt x="1411" y="185"/>
                    <a:pt x="1411" y="185"/>
                  </a:cubicBezTo>
                  <a:cubicBezTo>
                    <a:pt x="1411" y="188"/>
                    <a:pt x="1411" y="188"/>
                    <a:pt x="1411" y="188"/>
                  </a:cubicBezTo>
                  <a:cubicBezTo>
                    <a:pt x="1410" y="189"/>
                    <a:pt x="1410" y="189"/>
                    <a:pt x="1410" y="189"/>
                  </a:cubicBezTo>
                  <a:cubicBezTo>
                    <a:pt x="1410" y="192"/>
                    <a:pt x="1410" y="192"/>
                    <a:pt x="1410" y="192"/>
                  </a:cubicBezTo>
                  <a:cubicBezTo>
                    <a:pt x="1410" y="194"/>
                    <a:pt x="1410" y="194"/>
                    <a:pt x="1410" y="194"/>
                  </a:cubicBezTo>
                  <a:cubicBezTo>
                    <a:pt x="1410" y="194"/>
                    <a:pt x="1410" y="195"/>
                    <a:pt x="1410" y="195"/>
                  </a:cubicBezTo>
                  <a:cubicBezTo>
                    <a:pt x="1410" y="195"/>
                    <a:pt x="1410" y="195"/>
                    <a:pt x="1410" y="195"/>
                  </a:cubicBezTo>
                  <a:cubicBezTo>
                    <a:pt x="1410" y="203"/>
                    <a:pt x="1410" y="203"/>
                    <a:pt x="1410" y="203"/>
                  </a:cubicBezTo>
                  <a:cubicBezTo>
                    <a:pt x="1410" y="206"/>
                    <a:pt x="1410" y="206"/>
                    <a:pt x="1410" y="206"/>
                  </a:cubicBezTo>
                  <a:cubicBezTo>
                    <a:pt x="1410" y="207"/>
                    <a:pt x="1410" y="207"/>
                    <a:pt x="1410" y="207"/>
                  </a:cubicBezTo>
                  <a:cubicBezTo>
                    <a:pt x="1409" y="210"/>
                    <a:pt x="1409" y="210"/>
                    <a:pt x="1409" y="210"/>
                  </a:cubicBezTo>
                  <a:cubicBezTo>
                    <a:pt x="1409" y="211"/>
                    <a:pt x="1409" y="211"/>
                    <a:pt x="1409" y="211"/>
                  </a:cubicBezTo>
                  <a:cubicBezTo>
                    <a:pt x="1409" y="215"/>
                    <a:pt x="1409" y="215"/>
                    <a:pt x="1409" y="215"/>
                  </a:cubicBezTo>
                  <a:cubicBezTo>
                    <a:pt x="1409" y="220"/>
                    <a:pt x="1409" y="220"/>
                    <a:pt x="1409" y="220"/>
                  </a:cubicBezTo>
                  <a:cubicBezTo>
                    <a:pt x="1408" y="229"/>
                    <a:pt x="1408" y="229"/>
                    <a:pt x="1408" y="229"/>
                  </a:cubicBezTo>
                  <a:cubicBezTo>
                    <a:pt x="1408" y="232"/>
                    <a:pt x="1408" y="232"/>
                    <a:pt x="1408" y="232"/>
                  </a:cubicBezTo>
                  <a:cubicBezTo>
                    <a:pt x="1408" y="233"/>
                    <a:pt x="1408" y="233"/>
                    <a:pt x="1408" y="233"/>
                  </a:cubicBezTo>
                  <a:cubicBezTo>
                    <a:pt x="1408" y="237"/>
                    <a:pt x="1408" y="237"/>
                    <a:pt x="1408" y="237"/>
                  </a:cubicBezTo>
                  <a:cubicBezTo>
                    <a:pt x="1408" y="239"/>
                    <a:pt x="1408" y="239"/>
                    <a:pt x="1408" y="239"/>
                  </a:cubicBezTo>
                  <a:cubicBezTo>
                    <a:pt x="1408" y="241"/>
                    <a:pt x="1408" y="241"/>
                    <a:pt x="1408" y="241"/>
                  </a:cubicBezTo>
                  <a:cubicBezTo>
                    <a:pt x="1407" y="244"/>
                    <a:pt x="1407" y="244"/>
                    <a:pt x="1407" y="244"/>
                  </a:cubicBezTo>
                  <a:cubicBezTo>
                    <a:pt x="1407" y="248"/>
                    <a:pt x="1407" y="248"/>
                    <a:pt x="1407" y="248"/>
                  </a:cubicBezTo>
                  <a:cubicBezTo>
                    <a:pt x="1407" y="252"/>
                    <a:pt x="1407" y="252"/>
                    <a:pt x="1407" y="252"/>
                  </a:cubicBezTo>
                  <a:cubicBezTo>
                    <a:pt x="1407" y="255"/>
                    <a:pt x="1407" y="255"/>
                    <a:pt x="1407" y="255"/>
                  </a:cubicBezTo>
                  <a:cubicBezTo>
                    <a:pt x="1406" y="263"/>
                    <a:pt x="1406" y="263"/>
                    <a:pt x="1406" y="263"/>
                  </a:cubicBezTo>
                  <a:cubicBezTo>
                    <a:pt x="1406" y="266"/>
                    <a:pt x="1406" y="266"/>
                    <a:pt x="1406" y="266"/>
                  </a:cubicBezTo>
                  <a:cubicBezTo>
                    <a:pt x="1406" y="269"/>
                    <a:pt x="1406" y="269"/>
                    <a:pt x="1406" y="269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3"/>
                    <a:pt x="1406" y="273"/>
                    <a:pt x="1406" y="273"/>
                  </a:cubicBezTo>
                  <a:cubicBezTo>
                    <a:pt x="1406" y="276"/>
                    <a:pt x="1406" y="276"/>
                    <a:pt x="1406" y="276"/>
                  </a:cubicBezTo>
                  <a:cubicBezTo>
                    <a:pt x="1405" y="281"/>
                    <a:pt x="1405" y="281"/>
                    <a:pt x="1405" y="281"/>
                  </a:cubicBezTo>
                  <a:cubicBezTo>
                    <a:pt x="1405" y="289"/>
                    <a:pt x="1405" y="289"/>
                    <a:pt x="1405" y="289"/>
                  </a:cubicBezTo>
                  <a:cubicBezTo>
                    <a:pt x="1405" y="292"/>
                    <a:pt x="1405" y="292"/>
                    <a:pt x="1405" y="292"/>
                  </a:cubicBezTo>
                  <a:cubicBezTo>
                    <a:pt x="1404" y="295"/>
                    <a:pt x="1404" y="295"/>
                    <a:pt x="1404" y="295"/>
                  </a:cubicBezTo>
                  <a:cubicBezTo>
                    <a:pt x="1404" y="300"/>
                    <a:pt x="1404" y="300"/>
                    <a:pt x="1404" y="300"/>
                  </a:cubicBezTo>
                  <a:cubicBezTo>
                    <a:pt x="1404" y="304"/>
                    <a:pt x="1404" y="304"/>
                    <a:pt x="1404" y="304"/>
                  </a:cubicBezTo>
                  <a:cubicBezTo>
                    <a:pt x="1404" y="309"/>
                    <a:pt x="1404" y="309"/>
                    <a:pt x="1404" y="309"/>
                  </a:cubicBezTo>
                  <a:cubicBezTo>
                    <a:pt x="1403" y="318"/>
                    <a:pt x="1403" y="318"/>
                    <a:pt x="1403" y="318"/>
                  </a:cubicBezTo>
                  <a:cubicBezTo>
                    <a:pt x="1403" y="323"/>
                    <a:pt x="1403" y="323"/>
                    <a:pt x="1403" y="323"/>
                  </a:cubicBezTo>
                  <a:cubicBezTo>
                    <a:pt x="1402" y="328"/>
                    <a:pt x="1402" y="328"/>
                    <a:pt x="1402" y="328"/>
                  </a:cubicBezTo>
                  <a:cubicBezTo>
                    <a:pt x="1402" y="333"/>
                    <a:pt x="1402" y="333"/>
                    <a:pt x="1402" y="333"/>
                  </a:cubicBezTo>
                  <a:cubicBezTo>
                    <a:pt x="1402" y="338"/>
                    <a:pt x="1402" y="338"/>
                    <a:pt x="1402" y="338"/>
                  </a:cubicBezTo>
                  <a:cubicBezTo>
                    <a:pt x="1401" y="344"/>
                    <a:pt x="1401" y="344"/>
                    <a:pt x="1401" y="344"/>
                  </a:cubicBezTo>
                  <a:cubicBezTo>
                    <a:pt x="1401" y="350"/>
                    <a:pt x="1401" y="350"/>
                    <a:pt x="1401" y="350"/>
                  </a:cubicBezTo>
                  <a:cubicBezTo>
                    <a:pt x="1401" y="353"/>
                    <a:pt x="1401" y="353"/>
                    <a:pt x="1401" y="353"/>
                  </a:cubicBezTo>
                  <a:cubicBezTo>
                    <a:pt x="1400" y="364"/>
                    <a:pt x="1400" y="364"/>
                    <a:pt x="1400" y="364"/>
                  </a:cubicBezTo>
                  <a:cubicBezTo>
                    <a:pt x="1400" y="368"/>
                    <a:pt x="1400" y="368"/>
                    <a:pt x="1400" y="368"/>
                  </a:cubicBezTo>
                  <a:cubicBezTo>
                    <a:pt x="1400" y="371"/>
                    <a:pt x="1400" y="371"/>
                    <a:pt x="1400" y="371"/>
                  </a:cubicBezTo>
                  <a:cubicBezTo>
                    <a:pt x="1400" y="373"/>
                    <a:pt x="1400" y="373"/>
                    <a:pt x="1400" y="373"/>
                  </a:cubicBezTo>
                  <a:cubicBezTo>
                    <a:pt x="1399" y="377"/>
                    <a:pt x="1399" y="377"/>
                    <a:pt x="1399" y="377"/>
                  </a:cubicBezTo>
                  <a:cubicBezTo>
                    <a:pt x="1399" y="387"/>
                    <a:pt x="1399" y="387"/>
                    <a:pt x="1399" y="387"/>
                  </a:cubicBezTo>
                  <a:cubicBezTo>
                    <a:pt x="1398" y="392"/>
                    <a:pt x="1398" y="392"/>
                    <a:pt x="1398" y="392"/>
                  </a:cubicBezTo>
                  <a:cubicBezTo>
                    <a:pt x="1398" y="400"/>
                    <a:pt x="1398" y="400"/>
                    <a:pt x="1398" y="400"/>
                  </a:cubicBezTo>
                  <a:cubicBezTo>
                    <a:pt x="1397" y="410"/>
                    <a:pt x="1397" y="410"/>
                    <a:pt x="1397" y="410"/>
                  </a:cubicBezTo>
                  <a:cubicBezTo>
                    <a:pt x="1396" y="418"/>
                    <a:pt x="1396" y="418"/>
                    <a:pt x="1396" y="418"/>
                  </a:cubicBezTo>
                  <a:cubicBezTo>
                    <a:pt x="1396" y="422"/>
                    <a:pt x="1396" y="422"/>
                    <a:pt x="1396" y="422"/>
                  </a:cubicBezTo>
                  <a:cubicBezTo>
                    <a:pt x="1396" y="429"/>
                    <a:pt x="1396" y="429"/>
                    <a:pt x="1396" y="429"/>
                  </a:cubicBezTo>
                  <a:cubicBezTo>
                    <a:pt x="1395" y="437"/>
                    <a:pt x="1395" y="437"/>
                    <a:pt x="1395" y="437"/>
                  </a:cubicBezTo>
                  <a:cubicBezTo>
                    <a:pt x="1394" y="446"/>
                    <a:pt x="1394" y="446"/>
                    <a:pt x="1394" y="446"/>
                  </a:cubicBezTo>
                  <a:cubicBezTo>
                    <a:pt x="1394" y="452"/>
                    <a:pt x="1394" y="452"/>
                    <a:pt x="1394" y="452"/>
                  </a:cubicBezTo>
                  <a:cubicBezTo>
                    <a:pt x="1394" y="456"/>
                    <a:pt x="1394" y="456"/>
                    <a:pt x="1394" y="456"/>
                  </a:cubicBezTo>
                  <a:cubicBezTo>
                    <a:pt x="1393" y="460"/>
                    <a:pt x="1393" y="464"/>
                    <a:pt x="1393" y="468"/>
                  </a:cubicBezTo>
                  <a:cubicBezTo>
                    <a:pt x="1392" y="474"/>
                    <a:pt x="1392" y="474"/>
                    <a:pt x="1392" y="474"/>
                  </a:cubicBezTo>
                  <a:cubicBezTo>
                    <a:pt x="1391" y="484"/>
                    <a:pt x="1391" y="484"/>
                    <a:pt x="1391" y="484"/>
                  </a:cubicBezTo>
                  <a:cubicBezTo>
                    <a:pt x="1391" y="489"/>
                    <a:pt x="1390" y="494"/>
                    <a:pt x="1390" y="499"/>
                  </a:cubicBezTo>
                  <a:cubicBezTo>
                    <a:pt x="1389" y="505"/>
                    <a:pt x="1389" y="505"/>
                    <a:pt x="1389" y="505"/>
                  </a:cubicBezTo>
                  <a:cubicBezTo>
                    <a:pt x="1389" y="513"/>
                    <a:pt x="1389" y="513"/>
                    <a:pt x="1389" y="513"/>
                  </a:cubicBezTo>
                  <a:cubicBezTo>
                    <a:pt x="1388" y="517"/>
                    <a:pt x="1388" y="517"/>
                    <a:pt x="1388" y="517"/>
                  </a:cubicBezTo>
                  <a:cubicBezTo>
                    <a:pt x="1388" y="517"/>
                    <a:pt x="1388" y="517"/>
                    <a:pt x="1388" y="518"/>
                  </a:cubicBezTo>
                  <a:cubicBezTo>
                    <a:pt x="1388" y="518"/>
                    <a:pt x="1388" y="518"/>
                    <a:pt x="1388" y="518"/>
                  </a:cubicBezTo>
                  <a:cubicBezTo>
                    <a:pt x="1387" y="528"/>
                    <a:pt x="1387" y="528"/>
                    <a:pt x="1387" y="528"/>
                  </a:cubicBezTo>
                  <a:cubicBezTo>
                    <a:pt x="1387" y="532"/>
                    <a:pt x="1387" y="537"/>
                    <a:pt x="1386" y="541"/>
                  </a:cubicBezTo>
                  <a:cubicBezTo>
                    <a:pt x="1385" y="549"/>
                    <a:pt x="1385" y="549"/>
                    <a:pt x="1385" y="549"/>
                  </a:cubicBezTo>
                  <a:cubicBezTo>
                    <a:pt x="1385" y="553"/>
                    <a:pt x="1384" y="557"/>
                    <a:pt x="1384" y="562"/>
                  </a:cubicBezTo>
                  <a:cubicBezTo>
                    <a:pt x="1383" y="570"/>
                    <a:pt x="1382" y="578"/>
                    <a:pt x="1381" y="585"/>
                  </a:cubicBezTo>
                  <a:cubicBezTo>
                    <a:pt x="1381" y="589"/>
                    <a:pt x="1381" y="589"/>
                    <a:pt x="1381" y="589"/>
                  </a:cubicBezTo>
                  <a:cubicBezTo>
                    <a:pt x="1381" y="594"/>
                    <a:pt x="1380" y="598"/>
                    <a:pt x="1380" y="602"/>
                  </a:cubicBezTo>
                  <a:cubicBezTo>
                    <a:pt x="1379" y="607"/>
                    <a:pt x="1378" y="612"/>
                    <a:pt x="1378" y="617"/>
                  </a:cubicBezTo>
                  <a:cubicBezTo>
                    <a:pt x="1377" y="623"/>
                    <a:pt x="1377" y="623"/>
                    <a:pt x="1377" y="623"/>
                  </a:cubicBezTo>
                  <a:cubicBezTo>
                    <a:pt x="1376" y="630"/>
                    <a:pt x="1375" y="637"/>
                    <a:pt x="1374" y="644"/>
                  </a:cubicBezTo>
                  <a:cubicBezTo>
                    <a:pt x="1373" y="650"/>
                    <a:pt x="1373" y="655"/>
                    <a:pt x="1372" y="661"/>
                  </a:cubicBezTo>
                  <a:cubicBezTo>
                    <a:pt x="1371" y="665"/>
                    <a:pt x="1371" y="670"/>
                    <a:pt x="1370" y="674"/>
                  </a:cubicBezTo>
                  <a:cubicBezTo>
                    <a:pt x="1369" y="679"/>
                    <a:pt x="1369" y="679"/>
                    <a:pt x="1369" y="679"/>
                  </a:cubicBezTo>
                  <a:cubicBezTo>
                    <a:pt x="1369" y="681"/>
                    <a:pt x="1369" y="681"/>
                    <a:pt x="1369" y="681"/>
                  </a:cubicBezTo>
                  <a:cubicBezTo>
                    <a:pt x="1369" y="682"/>
                    <a:pt x="1369" y="682"/>
                    <a:pt x="1369" y="682"/>
                  </a:cubicBezTo>
                  <a:cubicBezTo>
                    <a:pt x="1369" y="682"/>
                    <a:pt x="1369" y="682"/>
                    <a:pt x="1369" y="682"/>
                  </a:cubicBezTo>
                  <a:cubicBezTo>
                    <a:pt x="1368" y="686"/>
                    <a:pt x="1368" y="686"/>
                    <a:pt x="1368" y="686"/>
                  </a:cubicBezTo>
                  <a:cubicBezTo>
                    <a:pt x="1367" y="692"/>
                    <a:pt x="1367" y="692"/>
                    <a:pt x="1367" y="692"/>
                  </a:cubicBezTo>
                  <a:cubicBezTo>
                    <a:pt x="1367" y="694"/>
                    <a:pt x="1366" y="696"/>
                    <a:pt x="1366" y="699"/>
                  </a:cubicBezTo>
                  <a:cubicBezTo>
                    <a:pt x="1365" y="703"/>
                    <a:pt x="1365" y="703"/>
                    <a:pt x="1365" y="703"/>
                  </a:cubicBezTo>
                  <a:cubicBezTo>
                    <a:pt x="1365" y="703"/>
                    <a:pt x="1365" y="703"/>
                    <a:pt x="1365" y="703"/>
                  </a:cubicBezTo>
                  <a:cubicBezTo>
                    <a:pt x="1360" y="703"/>
                    <a:pt x="1360" y="703"/>
                    <a:pt x="1360" y="703"/>
                  </a:cubicBezTo>
                  <a:cubicBezTo>
                    <a:pt x="1354" y="703"/>
                    <a:pt x="1354" y="703"/>
                    <a:pt x="1354" y="703"/>
                  </a:cubicBezTo>
                  <a:cubicBezTo>
                    <a:pt x="1351" y="703"/>
                    <a:pt x="1351" y="703"/>
                    <a:pt x="1351" y="703"/>
                  </a:cubicBezTo>
                  <a:cubicBezTo>
                    <a:pt x="1347" y="703"/>
                    <a:pt x="1347" y="703"/>
                    <a:pt x="1347" y="703"/>
                  </a:cubicBezTo>
                  <a:cubicBezTo>
                    <a:pt x="1347" y="703"/>
                    <a:pt x="1347" y="703"/>
                    <a:pt x="1347" y="703"/>
                  </a:cubicBezTo>
                  <a:cubicBezTo>
                    <a:pt x="1345" y="703"/>
                    <a:pt x="1344" y="704"/>
                    <a:pt x="1344" y="706"/>
                  </a:cubicBezTo>
                  <a:cubicBezTo>
                    <a:pt x="1344" y="706"/>
                    <a:pt x="1344" y="706"/>
                    <a:pt x="1344" y="706"/>
                  </a:cubicBezTo>
                  <a:cubicBezTo>
                    <a:pt x="1344" y="706"/>
                    <a:pt x="1344" y="706"/>
                    <a:pt x="1344" y="706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1"/>
                    <a:pt x="1344" y="711"/>
                    <a:pt x="1344" y="711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4" y="712"/>
                    <a:pt x="1344" y="712"/>
                    <a:pt x="1344" y="712"/>
                  </a:cubicBezTo>
                  <a:cubicBezTo>
                    <a:pt x="1348" y="723"/>
                    <a:pt x="1348" y="723"/>
                    <a:pt x="1348" y="723"/>
                  </a:cubicBezTo>
                  <a:cubicBezTo>
                    <a:pt x="1349" y="728"/>
                    <a:pt x="1349" y="728"/>
                    <a:pt x="1349" y="728"/>
                  </a:cubicBezTo>
                  <a:cubicBezTo>
                    <a:pt x="1350" y="730"/>
                    <a:pt x="1350" y="730"/>
                    <a:pt x="1350" y="730"/>
                  </a:cubicBezTo>
                  <a:cubicBezTo>
                    <a:pt x="1351" y="735"/>
                    <a:pt x="1351" y="735"/>
                    <a:pt x="1351" y="735"/>
                  </a:cubicBezTo>
                  <a:cubicBezTo>
                    <a:pt x="1353" y="743"/>
                    <a:pt x="1353" y="743"/>
                    <a:pt x="1353" y="743"/>
                  </a:cubicBezTo>
                  <a:cubicBezTo>
                    <a:pt x="1355" y="748"/>
                    <a:pt x="1355" y="748"/>
                    <a:pt x="1355" y="748"/>
                  </a:cubicBezTo>
                  <a:cubicBezTo>
                    <a:pt x="1356" y="752"/>
                    <a:pt x="1356" y="752"/>
                    <a:pt x="1356" y="752"/>
                  </a:cubicBezTo>
                  <a:cubicBezTo>
                    <a:pt x="1355" y="754"/>
                    <a:pt x="1355" y="754"/>
                    <a:pt x="1355" y="754"/>
                  </a:cubicBezTo>
                  <a:cubicBezTo>
                    <a:pt x="1354" y="758"/>
                    <a:pt x="1354" y="758"/>
                    <a:pt x="1354" y="758"/>
                  </a:cubicBezTo>
                  <a:cubicBezTo>
                    <a:pt x="1353" y="762"/>
                    <a:pt x="1353" y="762"/>
                    <a:pt x="1353" y="762"/>
                  </a:cubicBezTo>
                  <a:cubicBezTo>
                    <a:pt x="1353" y="764"/>
                    <a:pt x="1353" y="765"/>
                    <a:pt x="1352" y="767"/>
                  </a:cubicBezTo>
                  <a:cubicBezTo>
                    <a:pt x="1351" y="771"/>
                    <a:pt x="1351" y="771"/>
                    <a:pt x="1351" y="771"/>
                  </a:cubicBezTo>
                  <a:cubicBezTo>
                    <a:pt x="1351" y="773"/>
                    <a:pt x="1351" y="773"/>
                    <a:pt x="1351" y="773"/>
                  </a:cubicBezTo>
                  <a:cubicBezTo>
                    <a:pt x="1351" y="773"/>
                    <a:pt x="1351" y="773"/>
                    <a:pt x="1351" y="773"/>
                  </a:cubicBezTo>
                  <a:cubicBezTo>
                    <a:pt x="1351" y="773"/>
                    <a:pt x="1351" y="773"/>
                    <a:pt x="1351" y="773"/>
                  </a:cubicBezTo>
                  <a:cubicBezTo>
                    <a:pt x="1350" y="776"/>
                    <a:pt x="1350" y="776"/>
                    <a:pt x="1350" y="776"/>
                  </a:cubicBezTo>
                  <a:cubicBezTo>
                    <a:pt x="1350" y="778"/>
                    <a:pt x="1350" y="778"/>
                    <a:pt x="1350" y="778"/>
                  </a:cubicBezTo>
                  <a:cubicBezTo>
                    <a:pt x="1348" y="782"/>
                    <a:pt x="1348" y="782"/>
                    <a:pt x="1348" y="782"/>
                  </a:cubicBezTo>
                  <a:cubicBezTo>
                    <a:pt x="1348" y="783"/>
                    <a:pt x="1348" y="783"/>
                    <a:pt x="1348" y="783"/>
                  </a:cubicBezTo>
                  <a:cubicBezTo>
                    <a:pt x="1348" y="785"/>
                    <a:pt x="1348" y="785"/>
                    <a:pt x="1348" y="785"/>
                  </a:cubicBezTo>
                  <a:cubicBezTo>
                    <a:pt x="1347" y="787"/>
                    <a:pt x="1347" y="787"/>
                    <a:pt x="1347" y="787"/>
                  </a:cubicBezTo>
                  <a:cubicBezTo>
                    <a:pt x="1347" y="789"/>
                    <a:pt x="1347" y="789"/>
                    <a:pt x="1347" y="789"/>
                  </a:cubicBezTo>
                  <a:cubicBezTo>
                    <a:pt x="1346" y="790"/>
                    <a:pt x="1346" y="792"/>
                    <a:pt x="1346" y="793"/>
                  </a:cubicBezTo>
                  <a:cubicBezTo>
                    <a:pt x="1345" y="795"/>
                    <a:pt x="1345" y="796"/>
                    <a:pt x="1344" y="798"/>
                  </a:cubicBezTo>
                  <a:cubicBezTo>
                    <a:pt x="1344" y="798"/>
                    <a:pt x="1344" y="798"/>
                    <a:pt x="1344" y="798"/>
                  </a:cubicBezTo>
                  <a:cubicBezTo>
                    <a:pt x="1343" y="801"/>
                    <a:pt x="1343" y="801"/>
                    <a:pt x="1343" y="801"/>
                  </a:cubicBezTo>
                  <a:cubicBezTo>
                    <a:pt x="1342" y="804"/>
                    <a:pt x="1342" y="804"/>
                    <a:pt x="1342" y="804"/>
                  </a:cubicBezTo>
                  <a:cubicBezTo>
                    <a:pt x="1342" y="806"/>
                    <a:pt x="1342" y="806"/>
                    <a:pt x="1342" y="806"/>
                  </a:cubicBezTo>
                  <a:cubicBezTo>
                    <a:pt x="1341" y="808"/>
                    <a:pt x="1341" y="808"/>
                    <a:pt x="1341" y="808"/>
                  </a:cubicBezTo>
                  <a:cubicBezTo>
                    <a:pt x="1341" y="810"/>
                    <a:pt x="1341" y="810"/>
                    <a:pt x="1341" y="810"/>
                  </a:cubicBezTo>
                  <a:cubicBezTo>
                    <a:pt x="1340" y="813"/>
                    <a:pt x="1340" y="813"/>
                    <a:pt x="1340" y="813"/>
                  </a:cubicBezTo>
                  <a:cubicBezTo>
                    <a:pt x="1340" y="813"/>
                    <a:pt x="1340" y="813"/>
                    <a:pt x="1340" y="813"/>
                  </a:cubicBezTo>
                  <a:cubicBezTo>
                    <a:pt x="1339" y="816"/>
                    <a:pt x="1339" y="816"/>
                    <a:pt x="1339" y="816"/>
                  </a:cubicBezTo>
                  <a:cubicBezTo>
                    <a:pt x="1338" y="819"/>
                    <a:pt x="1338" y="819"/>
                    <a:pt x="1338" y="819"/>
                  </a:cubicBezTo>
                  <a:cubicBezTo>
                    <a:pt x="1337" y="820"/>
                    <a:pt x="1337" y="822"/>
                    <a:pt x="1336" y="823"/>
                  </a:cubicBezTo>
                  <a:cubicBezTo>
                    <a:pt x="1335" y="827"/>
                    <a:pt x="1335" y="827"/>
                    <a:pt x="1335" y="827"/>
                  </a:cubicBezTo>
                  <a:cubicBezTo>
                    <a:pt x="1334" y="829"/>
                    <a:pt x="1334" y="829"/>
                    <a:pt x="1334" y="829"/>
                  </a:cubicBezTo>
                  <a:cubicBezTo>
                    <a:pt x="1334" y="831"/>
                    <a:pt x="1334" y="831"/>
                    <a:pt x="1334" y="831"/>
                  </a:cubicBezTo>
                  <a:cubicBezTo>
                    <a:pt x="1333" y="834"/>
                    <a:pt x="1333" y="834"/>
                    <a:pt x="1333" y="834"/>
                  </a:cubicBezTo>
                  <a:cubicBezTo>
                    <a:pt x="1331" y="838"/>
                    <a:pt x="1331" y="838"/>
                    <a:pt x="1331" y="838"/>
                  </a:cubicBezTo>
                  <a:cubicBezTo>
                    <a:pt x="1331" y="839"/>
                    <a:pt x="1330" y="840"/>
                    <a:pt x="1330" y="842"/>
                  </a:cubicBezTo>
                  <a:cubicBezTo>
                    <a:pt x="1329" y="844"/>
                    <a:pt x="1329" y="844"/>
                    <a:pt x="1329" y="844"/>
                  </a:cubicBezTo>
                  <a:cubicBezTo>
                    <a:pt x="1328" y="846"/>
                    <a:pt x="1328" y="846"/>
                    <a:pt x="1328" y="846"/>
                  </a:cubicBezTo>
                  <a:cubicBezTo>
                    <a:pt x="1328" y="848"/>
                    <a:pt x="1327" y="850"/>
                    <a:pt x="1326" y="852"/>
                  </a:cubicBezTo>
                  <a:cubicBezTo>
                    <a:pt x="1326" y="853"/>
                    <a:pt x="1326" y="853"/>
                    <a:pt x="1326" y="853"/>
                  </a:cubicBezTo>
                  <a:cubicBezTo>
                    <a:pt x="1325" y="856"/>
                    <a:pt x="1325" y="856"/>
                    <a:pt x="1325" y="856"/>
                  </a:cubicBezTo>
                  <a:cubicBezTo>
                    <a:pt x="1324" y="858"/>
                    <a:pt x="1324" y="858"/>
                    <a:pt x="1324" y="858"/>
                  </a:cubicBezTo>
                  <a:cubicBezTo>
                    <a:pt x="1323" y="860"/>
                    <a:pt x="1323" y="860"/>
                    <a:pt x="1323" y="860"/>
                  </a:cubicBezTo>
                  <a:cubicBezTo>
                    <a:pt x="1321" y="864"/>
                    <a:pt x="1321" y="864"/>
                    <a:pt x="1321" y="864"/>
                  </a:cubicBezTo>
                  <a:cubicBezTo>
                    <a:pt x="1321" y="864"/>
                    <a:pt x="1321" y="864"/>
                    <a:pt x="1321" y="864"/>
                  </a:cubicBezTo>
                  <a:cubicBezTo>
                    <a:pt x="1321" y="866"/>
                    <a:pt x="1321" y="866"/>
                    <a:pt x="1321" y="866"/>
                  </a:cubicBezTo>
                  <a:cubicBezTo>
                    <a:pt x="1320" y="868"/>
                    <a:pt x="1320" y="868"/>
                    <a:pt x="1320" y="868"/>
                  </a:cubicBezTo>
                  <a:cubicBezTo>
                    <a:pt x="1319" y="870"/>
                    <a:pt x="1319" y="870"/>
                    <a:pt x="1319" y="870"/>
                  </a:cubicBezTo>
                  <a:cubicBezTo>
                    <a:pt x="1318" y="872"/>
                    <a:pt x="1318" y="872"/>
                    <a:pt x="1318" y="872"/>
                  </a:cubicBezTo>
                  <a:cubicBezTo>
                    <a:pt x="1317" y="875"/>
                    <a:pt x="1317" y="875"/>
                    <a:pt x="1317" y="875"/>
                  </a:cubicBezTo>
                  <a:cubicBezTo>
                    <a:pt x="1315" y="879"/>
                    <a:pt x="1315" y="879"/>
                    <a:pt x="1315" y="879"/>
                  </a:cubicBezTo>
                  <a:cubicBezTo>
                    <a:pt x="1314" y="882"/>
                    <a:pt x="1314" y="882"/>
                    <a:pt x="1314" y="882"/>
                  </a:cubicBezTo>
                  <a:cubicBezTo>
                    <a:pt x="1313" y="884"/>
                    <a:pt x="1313" y="884"/>
                    <a:pt x="1313" y="884"/>
                  </a:cubicBezTo>
                  <a:cubicBezTo>
                    <a:pt x="1312" y="886"/>
                    <a:pt x="1312" y="886"/>
                    <a:pt x="1312" y="886"/>
                  </a:cubicBezTo>
                  <a:cubicBezTo>
                    <a:pt x="1311" y="888"/>
                    <a:pt x="1311" y="888"/>
                    <a:pt x="1311" y="888"/>
                  </a:cubicBezTo>
                  <a:cubicBezTo>
                    <a:pt x="1310" y="889"/>
                    <a:pt x="1310" y="889"/>
                    <a:pt x="1310" y="889"/>
                  </a:cubicBezTo>
                  <a:cubicBezTo>
                    <a:pt x="1309" y="891"/>
                    <a:pt x="1308" y="894"/>
                    <a:pt x="1307" y="897"/>
                  </a:cubicBezTo>
                  <a:cubicBezTo>
                    <a:pt x="1306" y="898"/>
                    <a:pt x="1306" y="898"/>
                    <a:pt x="1306" y="898"/>
                  </a:cubicBezTo>
                  <a:cubicBezTo>
                    <a:pt x="1305" y="900"/>
                    <a:pt x="1305" y="900"/>
                    <a:pt x="1305" y="900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4" y="903"/>
                    <a:pt x="1304" y="903"/>
                    <a:pt x="1304" y="903"/>
                  </a:cubicBezTo>
                  <a:cubicBezTo>
                    <a:pt x="1302" y="906"/>
                    <a:pt x="1302" y="906"/>
                    <a:pt x="1302" y="906"/>
                  </a:cubicBezTo>
                  <a:cubicBezTo>
                    <a:pt x="1302" y="907"/>
                    <a:pt x="1302" y="907"/>
                    <a:pt x="1302" y="907"/>
                  </a:cubicBezTo>
                  <a:cubicBezTo>
                    <a:pt x="1301" y="908"/>
                    <a:pt x="1301" y="908"/>
                    <a:pt x="1301" y="908"/>
                  </a:cubicBezTo>
                  <a:cubicBezTo>
                    <a:pt x="1300" y="910"/>
                    <a:pt x="1300" y="910"/>
                    <a:pt x="1300" y="910"/>
                  </a:cubicBezTo>
                  <a:cubicBezTo>
                    <a:pt x="1299" y="913"/>
                    <a:pt x="1299" y="913"/>
                    <a:pt x="1299" y="913"/>
                  </a:cubicBezTo>
                  <a:cubicBezTo>
                    <a:pt x="1298" y="915"/>
                    <a:pt x="1298" y="915"/>
                    <a:pt x="1298" y="915"/>
                  </a:cubicBezTo>
                  <a:cubicBezTo>
                    <a:pt x="1297" y="916"/>
                    <a:pt x="1297" y="916"/>
                    <a:pt x="1297" y="916"/>
                  </a:cubicBezTo>
                  <a:cubicBezTo>
                    <a:pt x="1296" y="918"/>
                    <a:pt x="1296" y="918"/>
                    <a:pt x="1296" y="918"/>
                  </a:cubicBezTo>
                  <a:cubicBezTo>
                    <a:pt x="1296" y="919"/>
                    <a:pt x="1296" y="919"/>
                    <a:pt x="1296" y="919"/>
                  </a:cubicBezTo>
                  <a:cubicBezTo>
                    <a:pt x="1294" y="922"/>
                    <a:pt x="1294" y="922"/>
                    <a:pt x="1294" y="922"/>
                  </a:cubicBezTo>
                  <a:cubicBezTo>
                    <a:pt x="1293" y="922"/>
                    <a:pt x="1293" y="922"/>
                    <a:pt x="1293" y="922"/>
                  </a:cubicBezTo>
                  <a:cubicBezTo>
                    <a:pt x="1290" y="922"/>
                    <a:pt x="1290" y="922"/>
                    <a:pt x="1290" y="922"/>
                  </a:cubicBezTo>
                  <a:cubicBezTo>
                    <a:pt x="1288" y="922"/>
                    <a:pt x="1288" y="922"/>
                    <a:pt x="1288" y="922"/>
                  </a:cubicBezTo>
                  <a:cubicBezTo>
                    <a:pt x="1287" y="922"/>
                    <a:pt x="1287" y="922"/>
                    <a:pt x="1287" y="922"/>
                  </a:cubicBezTo>
                  <a:cubicBezTo>
                    <a:pt x="1282" y="922"/>
                    <a:pt x="1282" y="922"/>
                    <a:pt x="1282" y="922"/>
                  </a:cubicBezTo>
                  <a:cubicBezTo>
                    <a:pt x="1281" y="922"/>
                    <a:pt x="1281" y="922"/>
                    <a:pt x="1281" y="922"/>
                  </a:cubicBezTo>
                  <a:cubicBezTo>
                    <a:pt x="1281" y="922"/>
                    <a:pt x="1281" y="922"/>
                    <a:pt x="1281" y="922"/>
                  </a:cubicBezTo>
                  <a:cubicBezTo>
                    <a:pt x="1281" y="922"/>
                    <a:pt x="1280" y="922"/>
                    <a:pt x="1280" y="922"/>
                  </a:cubicBezTo>
                  <a:cubicBezTo>
                    <a:pt x="1280" y="922"/>
                    <a:pt x="1280" y="922"/>
                    <a:pt x="1279" y="922"/>
                  </a:cubicBezTo>
                  <a:cubicBezTo>
                    <a:pt x="1279" y="923"/>
                    <a:pt x="1278" y="924"/>
                    <a:pt x="1278" y="925"/>
                  </a:cubicBezTo>
                  <a:cubicBezTo>
                    <a:pt x="1278" y="925"/>
                    <a:pt x="1278" y="925"/>
                    <a:pt x="1278" y="925"/>
                  </a:cubicBezTo>
                  <a:cubicBezTo>
                    <a:pt x="1278" y="925"/>
                    <a:pt x="1278" y="925"/>
                    <a:pt x="1278" y="925"/>
                  </a:cubicBezTo>
                  <a:cubicBezTo>
                    <a:pt x="1278" y="925"/>
                    <a:pt x="1278" y="925"/>
                    <a:pt x="1278" y="925"/>
                  </a:cubicBezTo>
                  <a:cubicBezTo>
                    <a:pt x="1278" y="930"/>
                    <a:pt x="1278" y="930"/>
                    <a:pt x="1278" y="930"/>
                  </a:cubicBezTo>
                  <a:cubicBezTo>
                    <a:pt x="1278" y="933"/>
                    <a:pt x="1278" y="933"/>
                    <a:pt x="1278" y="933"/>
                  </a:cubicBezTo>
                  <a:cubicBezTo>
                    <a:pt x="1278" y="946"/>
                    <a:pt x="1278" y="946"/>
                    <a:pt x="1278" y="946"/>
                  </a:cubicBezTo>
                  <a:cubicBezTo>
                    <a:pt x="1278" y="951"/>
                    <a:pt x="1278" y="951"/>
                    <a:pt x="1278" y="951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3"/>
                    <a:pt x="1278" y="953"/>
                    <a:pt x="1278" y="953"/>
                  </a:cubicBezTo>
                  <a:cubicBezTo>
                    <a:pt x="1278" y="959"/>
                    <a:pt x="1278" y="959"/>
                    <a:pt x="1278" y="959"/>
                  </a:cubicBezTo>
                  <a:cubicBezTo>
                    <a:pt x="1278" y="963"/>
                    <a:pt x="1278" y="963"/>
                    <a:pt x="1278" y="963"/>
                  </a:cubicBezTo>
                  <a:cubicBezTo>
                    <a:pt x="1278" y="971"/>
                    <a:pt x="1278" y="971"/>
                    <a:pt x="1278" y="971"/>
                  </a:cubicBezTo>
                  <a:cubicBezTo>
                    <a:pt x="1278" y="977"/>
                    <a:pt x="1278" y="977"/>
                    <a:pt x="1278" y="977"/>
                  </a:cubicBezTo>
                  <a:cubicBezTo>
                    <a:pt x="1278" y="981"/>
                    <a:pt x="1278" y="981"/>
                    <a:pt x="1278" y="981"/>
                  </a:cubicBezTo>
                  <a:cubicBezTo>
                    <a:pt x="1276" y="985"/>
                    <a:pt x="1276" y="985"/>
                    <a:pt x="1276" y="985"/>
                  </a:cubicBezTo>
                  <a:cubicBezTo>
                    <a:pt x="1274" y="988"/>
                    <a:pt x="1274" y="988"/>
                    <a:pt x="1274" y="988"/>
                  </a:cubicBezTo>
                  <a:cubicBezTo>
                    <a:pt x="1273" y="990"/>
                    <a:pt x="1273" y="990"/>
                    <a:pt x="1273" y="990"/>
                  </a:cubicBezTo>
                  <a:cubicBezTo>
                    <a:pt x="1270" y="995"/>
                    <a:pt x="1270" y="995"/>
                    <a:pt x="1270" y="995"/>
                  </a:cubicBezTo>
                  <a:cubicBezTo>
                    <a:pt x="1268" y="998"/>
                    <a:pt x="1268" y="998"/>
                    <a:pt x="1268" y="998"/>
                  </a:cubicBezTo>
                  <a:cubicBezTo>
                    <a:pt x="1267" y="999"/>
                    <a:pt x="1267" y="999"/>
                    <a:pt x="1267" y="999"/>
                  </a:cubicBezTo>
                  <a:cubicBezTo>
                    <a:pt x="1265" y="1003"/>
                    <a:pt x="1265" y="1003"/>
                    <a:pt x="1265" y="1003"/>
                  </a:cubicBezTo>
                  <a:cubicBezTo>
                    <a:pt x="1261" y="1009"/>
                    <a:pt x="1261" y="1009"/>
                    <a:pt x="1261" y="1009"/>
                  </a:cubicBezTo>
                  <a:cubicBezTo>
                    <a:pt x="1261" y="1009"/>
                    <a:pt x="1261" y="1009"/>
                    <a:pt x="1261" y="1009"/>
                  </a:cubicBezTo>
                  <a:cubicBezTo>
                    <a:pt x="1227" y="981"/>
                    <a:pt x="1190" y="956"/>
                    <a:pt x="1151" y="936"/>
                  </a:cubicBezTo>
                  <a:cubicBezTo>
                    <a:pt x="1150" y="762"/>
                    <a:pt x="1150" y="762"/>
                    <a:pt x="1150" y="762"/>
                  </a:cubicBezTo>
                  <a:cubicBezTo>
                    <a:pt x="1136" y="762"/>
                    <a:pt x="1136" y="762"/>
                    <a:pt x="1136" y="762"/>
                  </a:cubicBezTo>
                  <a:cubicBezTo>
                    <a:pt x="1132" y="663"/>
                    <a:pt x="1132" y="663"/>
                    <a:pt x="1132" y="663"/>
                  </a:cubicBezTo>
                  <a:cubicBezTo>
                    <a:pt x="1143" y="655"/>
                    <a:pt x="1143" y="655"/>
                    <a:pt x="1143" y="655"/>
                  </a:cubicBezTo>
                  <a:cubicBezTo>
                    <a:pt x="1143" y="648"/>
                    <a:pt x="1143" y="648"/>
                    <a:pt x="1143" y="648"/>
                  </a:cubicBezTo>
                  <a:cubicBezTo>
                    <a:pt x="1143" y="645"/>
                    <a:pt x="1139" y="642"/>
                    <a:pt x="1132" y="640"/>
                  </a:cubicBezTo>
                  <a:cubicBezTo>
                    <a:pt x="1129" y="549"/>
                    <a:pt x="1129" y="549"/>
                    <a:pt x="1129" y="549"/>
                  </a:cubicBezTo>
                  <a:cubicBezTo>
                    <a:pt x="1138" y="542"/>
                    <a:pt x="1138" y="542"/>
                    <a:pt x="1138" y="542"/>
                  </a:cubicBezTo>
                  <a:cubicBezTo>
                    <a:pt x="1138" y="535"/>
                    <a:pt x="1138" y="535"/>
                    <a:pt x="1138" y="535"/>
                  </a:cubicBezTo>
                  <a:cubicBezTo>
                    <a:pt x="1138" y="532"/>
                    <a:pt x="1134" y="529"/>
                    <a:pt x="1128" y="527"/>
                  </a:cubicBezTo>
                  <a:cubicBezTo>
                    <a:pt x="1125" y="422"/>
                    <a:pt x="1125" y="422"/>
                    <a:pt x="1125" y="422"/>
                  </a:cubicBezTo>
                  <a:cubicBezTo>
                    <a:pt x="1135" y="414"/>
                    <a:pt x="1135" y="414"/>
                    <a:pt x="1135" y="414"/>
                  </a:cubicBezTo>
                  <a:cubicBezTo>
                    <a:pt x="1135" y="408"/>
                    <a:pt x="1135" y="408"/>
                    <a:pt x="1135" y="408"/>
                  </a:cubicBezTo>
                  <a:cubicBezTo>
                    <a:pt x="1135" y="404"/>
                    <a:pt x="1131" y="401"/>
                    <a:pt x="1124" y="399"/>
                  </a:cubicBezTo>
                  <a:cubicBezTo>
                    <a:pt x="1123" y="373"/>
                    <a:pt x="1123" y="373"/>
                    <a:pt x="1123" y="373"/>
                  </a:cubicBezTo>
                  <a:cubicBezTo>
                    <a:pt x="1128" y="373"/>
                    <a:pt x="1128" y="373"/>
                    <a:pt x="1128" y="373"/>
                  </a:cubicBezTo>
                  <a:cubicBezTo>
                    <a:pt x="1136" y="366"/>
                    <a:pt x="1136" y="366"/>
                    <a:pt x="1136" y="366"/>
                  </a:cubicBezTo>
                  <a:cubicBezTo>
                    <a:pt x="1125" y="361"/>
                    <a:pt x="1125" y="361"/>
                    <a:pt x="1125" y="361"/>
                  </a:cubicBezTo>
                  <a:cubicBezTo>
                    <a:pt x="1125" y="355"/>
                    <a:pt x="1125" y="355"/>
                    <a:pt x="1125" y="355"/>
                  </a:cubicBezTo>
                  <a:cubicBezTo>
                    <a:pt x="1124" y="355"/>
                    <a:pt x="1124" y="355"/>
                    <a:pt x="1124" y="355"/>
                  </a:cubicBezTo>
                  <a:cubicBezTo>
                    <a:pt x="1122" y="354"/>
                    <a:pt x="1122" y="354"/>
                    <a:pt x="1122" y="354"/>
                  </a:cubicBezTo>
                  <a:cubicBezTo>
                    <a:pt x="1122" y="353"/>
                    <a:pt x="1122" y="351"/>
                    <a:pt x="1121" y="349"/>
                  </a:cubicBezTo>
                  <a:cubicBezTo>
                    <a:pt x="1120" y="346"/>
                    <a:pt x="1118" y="343"/>
                    <a:pt x="1116" y="341"/>
                  </a:cubicBezTo>
                  <a:cubicBezTo>
                    <a:pt x="1114" y="339"/>
                    <a:pt x="1112" y="338"/>
                    <a:pt x="1110" y="337"/>
                  </a:cubicBezTo>
                  <a:cubicBezTo>
                    <a:pt x="1109" y="336"/>
                    <a:pt x="1107" y="334"/>
                    <a:pt x="1104" y="334"/>
                  </a:cubicBezTo>
                  <a:cubicBezTo>
                    <a:pt x="1104" y="334"/>
                    <a:pt x="1104" y="334"/>
                    <a:pt x="1104" y="334"/>
                  </a:cubicBezTo>
                  <a:cubicBezTo>
                    <a:pt x="1104" y="333"/>
                    <a:pt x="1103" y="332"/>
                    <a:pt x="1102" y="332"/>
                  </a:cubicBezTo>
                  <a:cubicBezTo>
                    <a:pt x="1102" y="332"/>
                    <a:pt x="1102" y="332"/>
                    <a:pt x="1102" y="332"/>
                  </a:cubicBezTo>
                  <a:cubicBezTo>
                    <a:pt x="1101" y="332"/>
                    <a:pt x="1100" y="333"/>
                    <a:pt x="1100" y="334"/>
                  </a:cubicBezTo>
                  <a:cubicBezTo>
                    <a:pt x="1100" y="334"/>
                    <a:pt x="1100" y="334"/>
                    <a:pt x="1100" y="334"/>
                  </a:cubicBezTo>
                  <a:cubicBezTo>
                    <a:pt x="1097" y="334"/>
                    <a:pt x="1095" y="336"/>
                    <a:pt x="1094" y="337"/>
                  </a:cubicBezTo>
                  <a:cubicBezTo>
                    <a:pt x="1094" y="337"/>
                    <a:pt x="1094" y="337"/>
                    <a:pt x="1094" y="337"/>
                  </a:cubicBezTo>
                  <a:cubicBezTo>
                    <a:pt x="1093" y="338"/>
                    <a:pt x="1092" y="338"/>
                    <a:pt x="1092" y="339"/>
                  </a:cubicBezTo>
                  <a:cubicBezTo>
                    <a:pt x="1086" y="342"/>
                    <a:pt x="1083" y="348"/>
                    <a:pt x="1082" y="355"/>
                  </a:cubicBezTo>
                  <a:cubicBezTo>
                    <a:pt x="1080" y="356"/>
                    <a:pt x="1080" y="356"/>
                    <a:pt x="1080" y="356"/>
                  </a:cubicBezTo>
                  <a:cubicBezTo>
                    <a:pt x="1080" y="361"/>
                    <a:pt x="1080" y="361"/>
                    <a:pt x="1080" y="361"/>
                  </a:cubicBezTo>
                  <a:cubicBezTo>
                    <a:pt x="1068" y="366"/>
                    <a:pt x="1068" y="366"/>
                    <a:pt x="1068" y="366"/>
                  </a:cubicBezTo>
                  <a:cubicBezTo>
                    <a:pt x="1077" y="373"/>
                    <a:pt x="1077" y="373"/>
                    <a:pt x="1077" y="373"/>
                  </a:cubicBezTo>
                  <a:cubicBezTo>
                    <a:pt x="1082" y="374"/>
                    <a:pt x="1082" y="374"/>
                    <a:pt x="1082" y="374"/>
                  </a:cubicBezTo>
                  <a:cubicBezTo>
                    <a:pt x="1081" y="399"/>
                    <a:pt x="1081" y="399"/>
                    <a:pt x="1081" y="399"/>
                  </a:cubicBezTo>
                  <a:cubicBezTo>
                    <a:pt x="1075" y="401"/>
                    <a:pt x="1071" y="404"/>
                    <a:pt x="1070" y="407"/>
                  </a:cubicBezTo>
                  <a:cubicBezTo>
                    <a:pt x="1070" y="407"/>
                    <a:pt x="1070" y="407"/>
                    <a:pt x="1070" y="407"/>
                  </a:cubicBezTo>
                  <a:cubicBezTo>
                    <a:pt x="1070" y="407"/>
                    <a:pt x="1070" y="408"/>
                    <a:pt x="1070" y="408"/>
                  </a:cubicBezTo>
                  <a:cubicBezTo>
                    <a:pt x="1070" y="415"/>
                    <a:pt x="1070" y="415"/>
                    <a:pt x="1070" y="415"/>
                  </a:cubicBezTo>
                  <a:cubicBezTo>
                    <a:pt x="1081" y="423"/>
                    <a:pt x="1081" y="423"/>
                    <a:pt x="1081" y="423"/>
                  </a:cubicBezTo>
                  <a:cubicBezTo>
                    <a:pt x="1081" y="427"/>
                    <a:pt x="1081" y="427"/>
                    <a:pt x="1081" y="427"/>
                  </a:cubicBezTo>
                  <a:cubicBezTo>
                    <a:pt x="1080" y="452"/>
                    <a:pt x="1080" y="452"/>
                    <a:pt x="1080" y="452"/>
                  </a:cubicBezTo>
                  <a:cubicBezTo>
                    <a:pt x="1079" y="518"/>
                    <a:pt x="1079" y="518"/>
                    <a:pt x="1079" y="518"/>
                  </a:cubicBezTo>
                  <a:cubicBezTo>
                    <a:pt x="1079" y="527"/>
                    <a:pt x="1079" y="527"/>
                    <a:pt x="1079" y="527"/>
                  </a:cubicBezTo>
                  <a:cubicBezTo>
                    <a:pt x="1078" y="527"/>
                    <a:pt x="1078" y="527"/>
                    <a:pt x="1078" y="527"/>
                  </a:cubicBezTo>
                  <a:cubicBezTo>
                    <a:pt x="1074" y="529"/>
                    <a:pt x="1072" y="530"/>
                    <a:pt x="1070" y="532"/>
                  </a:cubicBezTo>
                  <a:cubicBezTo>
                    <a:pt x="1070" y="533"/>
                    <a:pt x="1069" y="534"/>
                    <a:pt x="1069" y="534"/>
                  </a:cubicBezTo>
                  <a:cubicBezTo>
                    <a:pt x="1069" y="534"/>
                    <a:pt x="1069" y="534"/>
                    <a:pt x="1069" y="534"/>
                  </a:cubicBezTo>
                  <a:cubicBezTo>
                    <a:pt x="1069" y="535"/>
                    <a:pt x="1069" y="535"/>
                    <a:pt x="1069" y="535"/>
                  </a:cubicBezTo>
                  <a:cubicBezTo>
                    <a:pt x="1069" y="542"/>
                    <a:pt x="1069" y="542"/>
                    <a:pt x="1069" y="542"/>
                  </a:cubicBezTo>
                  <a:cubicBezTo>
                    <a:pt x="1069" y="542"/>
                    <a:pt x="1069" y="542"/>
                    <a:pt x="1069" y="542"/>
                  </a:cubicBezTo>
                  <a:cubicBezTo>
                    <a:pt x="1075" y="547"/>
                    <a:pt x="1075" y="547"/>
                    <a:pt x="1075" y="547"/>
                  </a:cubicBezTo>
                  <a:cubicBezTo>
                    <a:pt x="1078" y="549"/>
                    <a:pt x="1078" y="549"/>
                    <a:pt x="1078" y="549"/>
                  </a:cubicBezTo>
                  <a:cubicBezTo>
                    <a:pt x="1076" y="641"/>
                    <a:pt x="1076" y="641"/>
                    <a:pt x="1076" y="641"/>
                  </a:cubicBezTo>
                  <a:cubicBezTo>
                    <a:pt x="1070" y="642"/>
                    <a:pt x="1066" y="645"/>
                    <a:pt x="1065" y="648"/>
                  </a:cubicBezTo>
                  <a:cubicBezTo>
                    <a:pt x="1065" y="648"/>
                    <a:pt x="1065" y="648"/>
                    <a:pt x="1065" y="648"/>
                  </a:cubicBezTo>
                  <a:cubicBezTo>
                    <a:pt x="1065" y="648"/>
                    <a:pt x="1065" y="648"/>
                    <a:pt x="1065" y="648"/>
                  </a:cubicBezTo>
                  <a:cubicBezTo>
                    <a:pt x="1065" y="648"/>
                    <a:pt x="1065" y="649"/>
                    <a:pt x="1065" y="649"/>
                  </a:cubicBezTo>
                  <a:cubicBezTo>
                    <a:pt x="1065" y="656"/>
                    <a:pt x="1065" y="656"/>
                    <a:pt x="1065" y="656"/>
                  </a:cubicBezTo>
                  <a:cubicBezTo>
                    <a:pt x="1076" y="663"/>
                    <a:pt x="1076" y="663"/>
                    <a:pt x="1076" y="663"/>
                  </a:cubicBezTo>
                  <a:cubicBezTo>
                    <a:pt x="1076" y="663"/>
                    <a:pt x="1076" y="663"/>
                    <a:pt x="1076" y="663"/>
                  </a:cubicBezTo>
                  <a:cubicBezTo>
                    <a:pt x="1075" y="726"/>
                    <a:pt x="1075" y="726"/>
                    <a:pt x="1075" y="726"/>
                  </a:cubicBezTo>
                  <a:cubicBezTo>
                    <a:pt x="1074" y="752"/>
                    <a:pt x="1074" y="752"/>
                    <a:pt x="1074" y="752"/>
                  </a:cubicBezTo>
                  <a:cubicBezTo>
                    <a:pt x="1074" y="762"/>
                    <a:pt x="1074" y="762"/>
                    <a:pt x="1074" y="762"/>
                  </a:cubicBezTo>
                  <a:cubicBezTo>
                    <a:pt x="1073" y="762"/>
                    <a:pt x="1073" y="762"/>
                    <a:pt x="1073" y="762"/>
                  </a:cubicBezTo>
                  <a:cubicBezTo>
                    <a:pt x="1070" y="762"/>
                    <a:pt x="1070" y="762"/>
                    <a:pt x="1070" y="762"/>
                  </a:cubicBezTo>
                  <a:cubicBezTo>
                    <a:pt x="1063" y="762"/>
                    <a:pt x="1063" y="762"/>
                    <a:pt x="1063" y="762"/>
                  </a:cubicBezTo>
                  <a:cubicBezTo>
                    <a:pt x="1048" y="762"/>
                    <a:pt x="1048" y="762"/>
                    <a:pt x="1048" y="762"/>
                  </a:cubicBezTo>
                  <a:cubicBezTo>
                    <a:pt x="1042" y="762"/>
                    <a:pt x="1042" y="762"/>
                    <a:pt x="1042" y="762"/>
                  </a:cubicBezTo>
                  <a:cubicBezTo>
                    <a:pt x="1039" y="762"/>
                    <a:pt x="1039" y="762"/>
                    <a:pt x="1039" y="762"/>
                  </a:cubicBezTo>
                  <a:cubicBezTo>
                    <a:pt x="929" y="763"/>
                    <a:pt x="929" y="763"/>
                    <a:pt x="929" y="763"/>
                  </a:cubicBezTo>
                  <a:cubicBezTo>
                    <a:pt x="928" y="725"/>
                    <a:pt x="928" y="725"/>
                    <a:pt x="928" y="725"/>
                  </a:cubicBezTo>
                  <a:cubicBezTo>
                    <a:pt x="934" y="720"/>
                    <a:pt x="934" y="720"/>
                    <a:pt x="934" y="720"/>
                  </a:cubicBezTo>
                  <a:cubicBezTo>
                    <a:pt x="934" y="716"/>
                    <a:pt x="934" y="716"/>
                    <a:pt x="934" y="716"/>
                  </a:cubicBezTo>
                  <a:cubicBezTo>
                    <a:pt x="934" y="714"/>
                    <a:pt x="932" y="713"/>
                    <a:pt x="927" y="711"/>
                  </a:cubicBezTo>
                  <a:cubicBezTo>
                    <a:pt x="926" y="655"/>
                    <a:pt x="926" y="655"/>
                    <a:pt x="926" y="655"/>
                  </a:cubicBezTo>
                  <a:cubicBezTo>
                    <a:pt x="931" y="651"/>
                    <a:pt x="931" y="651"/>
                    <a:pt x="931" y="651"/>
                  </a:cubicBezTo>
                  <a:cubicBezTo>
                    <a:pt x="931" y="646"/>
                    <a:pt x="931" y="646"/>
                    <a:pt x="931" y="646"/>
                  </a:cubicBezTo>
                  <a:cubicBezTo>
                    <a:pt x="931" y="645"/>
                    <a:pt x="929" y="643"/>
                    <a:pt x="925" y="642"/>
                  </a:cubicBezTo>
                  <a:cubicBezTo>
                    <a:pt x="923" y="577"/>
                    <a:pt x="923" y="577"/>
                    <a:pt x="923" y="577"/>
                  </a:cubicBezTo>
                  <a:cubicBezTo>
                    <a:pt x="930" y="572"/>
                    <a:pt x="930" y="572"/>
                    <a:pt x="930" y="572"/>
                  </a:cubicBezTo>
                  <a:cubicBezTo>
                    <a:pt x="930" y="568"/>
                    <a:pt x="930" y="568"/>
                    <a:pt x="930" y="568"/>
                  </a:cubicBezTo>
                  <a:cubicBezTo>
                    <a:pt x="929" y="566"/>
                    <a:pt x="927" y="564"/>
                    <a:pt x="923" y="563"/>
                  </a:cubicBezTo>
                  <a:cubicBezTo>
                    <a:pt x="922" y="547"/>
                    <a:pt x="922" y="547"/>
                    <a:pt x="922" y="547"/>
                  </a:cubicBezTo>
                  <a:cubicBezTo>
                    <a:pt x="925" y="547"/>
                    <a:pt x="925" y="547"/>
                    <a:pt x="925" y="547"/>
                  </a:cubicBezTo>
                  <a:cubicBezTo>
                    <a:pt x="930" y="542"/>
                    <a:pt x="930" y="542"/>
                    <a:pt x="930" y="542"/>
                  </a:cubicBezTo>
                  <a:cubicBezTo>
                    <a:pt x="923" y="539"/>
                    <a:pt x="923" y="539"/>
                    <a:pt x="923" y="539"/>
                  </a:cubicBezTo>
                  <a:cubicBezTo>
                    <a:pt x="923" y="536"/>
                    <a:pt x="923" y="536"/>
                    <a:pt x="923" y="536"/>
                  </a:cubicBezTo>
                  <a:cubicBezTo>
                    <a:pt x="922" y="536"/>
                    <a:pt x="922" y="536"/>
                    <a:pt x="922" y="536"/>
                  </a:cubicBezTo>
                  <a:cubicBezTo>
                    <a:pt x="922" y="535"/>
                    <a:pt x="922" y="535"/>
                    <a:pt x="922" y="535"/>
                  </a:cubicBezTo>
                  <a:cubicBezTo>
                    <a:pt x="922" y="534"/>
                    <a:pt x="921" y="533"/>
                    <a:pt x="921" y="532"/>
                  </a:cubicBezTo>
                  <a:cubicBezTo>
                    <a:pt x="920" y="530"/>
                    <a:pt x="919" y="528"/>
                    <a:pt x="917" y="527"/>
                  </a:cubicBezTo>
                  <a:cubicBezTo>
                    <a:pt x="916" y="526"/>
                    <a:pt x="915" y="525"/>
                    <a:pt x="914" y="525"/>
                  </a:cubicBezTo>
                  <a:cubicBezTo>
                    <a:pt x="913" y="524"/>
                    <a:pt x="912" y="523"/>
                    <a:pt x="910" y="523"/>
                  </a:cubicBezTo>
                  <a:cubicBezTo>
                    <a:pt x="910" y="523"/>
                    <a:pt x="910" y="523"/>
                    <a:pt x="910" y="523"/>
                  </a:cubicBezTo>
                  <a:cubicBezTo>
                    <a:pt x="910" y="522"/>
                    <a:pt x="910" y="521"/>
                    <a:pt x="909" y="521"/>
                  </a:cubicBezTo>
                  <a:cubicBezTo>
                    <a:pt x="909" y="521"/>
                    <a:pt x="909" y="521"/>
                    <a:pt x="909" y="521"/>
                  </a:cubicBezTo>
                  <a:cubicBezTo>
                    <a:pt x="908" y="521"/>
                    <a:pt x="908" y="522"/>
                    <a:pt x="908" y="523"/>
                  </a:cubicBezTo>
                  <a:cubicBezTo>
                    <a:pt x="908" y="523"/>
                    <a:pt x="908" y="523"/>
                    <a:pt x="908" y="523"/>
                  </a:cubicBezTo>
                  <a:cubicBezTo>
                    <a:pt x="906" y="523"/>
                    <a:pt x="905" y="524"/>
                    <a:pt x="904" y="525"/>
                  </a:cubicBezTo>
                  <a:cubicBezTo>
                    <a:pt x="904" y="525"/>
                    <a:pt x="904" y="525"/>
                    <a:pt x="904" y="525"/>
                  </a:cubicBezTo>
                  <a:cubicBezTo>
                    <a:pt x="900" y="527"/>
                    <a:pt x="897" y="531"/>
                    <a:pt x="897" y="535"/>
                  </a:cubicBezTo>
                  <a:cubicBezTo>
                    <a:pt x="895" y="536"/>
                    <a:pt x="895" y="536"/>
                    <a:pt x="895" y="536"/>
                  </a:cubicBezTo>
                  <a:cubicBezTo>
                    <a:pt x="895" y="539"/>
                    <a:pt x="895" y="539"/>
                    <a:pt x="895" y="539"/>
                  </a:cubicBezTo>
                  <a:cubicBezTo>
                    <a:pt x="888" y="542"/>
                    <a:pt x="888" y="542"/>
                    <a:pt x="888" y="542"/>
                  </a:cubicBezTo>
                  <a:cubicBezTo>
                    <a:pt x="893" y="547"/>
                    <a:pt x="893" y="547"/>
                    <a:pt x="893" y="547"/>
                  </a:cubicBezTo>
                  <a:cubicBezTo>
                    <a:pt x="897" y="547"/>
                    <a:pt x="897" y="547"/>
                    <a:pt x="897" y="547"/>
                  </a:cubicBezTo>
                  <a:cubicBezTo>
                    <a:pt x="896" y="563"/>
                    <a:pt x="896" y="563"/>
                    <a:pt x="896" y="563"/>
                  </a:cubicBezTo>
                  <a:cubicBezTo>
                    <a:pt x="892" y="564"/>
                    <a:pt x="890" y="566"/>
                    <a:pt x="889" y="568"/>
                  </a:cubicBezTo>
                  <a:cubicBezTo>
                    <a:pt x="889" y="568"/>
                    <a:pt x="889" y="568"/>
                    <a:pt x="889" y="568"/>
                  </a:cubicBezTo>
                  <a:cubicBezTo>
                    <a:pt x="889" y="572"/>
                    <a:pt x="889" y="572"/>
                    <a:pt x="889" y="572"/>
                  </a:cubicBezTo>
                  <a:cubicBezTo>
                    <a:pt x="896" y="577"/>
                    <a:pt x="896" y="577"/>
                    <a:pt x="896" y="577"/>
                  </a:cubicBezTo>
                  <a:cubicBezTo>
                    <a:pt x="896" y="595"/>
                    <a:pt x="896" y="595"/>
                    <a:pt x="896" y="595"/>
                  </a:cubicBezTo>
                  <a:cubicBezTo>
                    <a:pt x="895" y="636"/>
                    <a:pt x="895" y="636"/>
                    <a:pt x="895" y="636"/>
                  </a:cubicBezTo>
                  <a:cubicBezTo>
                    <a:pt x="895" y="642"/>
                    <a:pt x="895" y="642"/>
                    <a:pt x="895" y="642"/>
                  </a:cubicBezTo>
                  <a:cubicBezTo>
                    <a:pt x="894" y="642"/>
                    <a:pt x="894" y="642"/>
                    <a:pt x="894" y="642"/>
                  </a:cubicBezTo>
                  <a:cubicBezTo>
                    <a:pt x="892" y="643"/>
                    <a:pt x="890" y="644"/>
                    <a:pt x="889" y="645"/>
                  </a:cubicBezTo>
                  <a:cubicBezTo>
                    <a:pt x="889" y="645"/>
                    <a:pt x="889" y="646"/>
                    <a:pt x="889" y="646"/>
                  </a:cubicBezTo>
                  <a:cubicBezTo>
                    <a:pt x="889" y="646"/>
                    <a:pt x="889" y="646"/>
                    <a:pt x="889" y="646"/>
                  </a:cubicBezTo>
                  <a:cubicBezTo>
                    <a:pt x="889" y="646"/>
                    <a:pt x="889" y="647"/>
                    <a:pt x="889" y="647"/>
                  </a:cubicBezTo>
                  <a:cubicBezTo>
                    <a:pt x="889" y="651"/>
                    <a:pt x="889" y="651"/>
                    <a:pt x="889" y="651"/>
                  </a:cubicBezTo>
                  <a:cubicBezTo>
                    <a:pt x="889" y="651"/>
                    <a:pt x="889" y="651"/>
                    <a:pt x="889" y="651"/>
                  </a:cubicBezTo>
                  <a:cubicBezTo>
                    <a:pt x="893" y="654"/>
                    <a:pt x="893" y="654"/>
                    <a:pt x="893" y="654"/>
                  </a:cubicBezTo>
                  <a:cubicBezTo>
                    <a:pt x="894" y="655"/>
                    <a:pt x="894" y="655"/>
                    <a:pt x="894" y="655"/>
                  </a:cubicBezTo>
                  <a:cubicBezTo>
                    <a:pt x="893" y="711"/>
                    <a:pt x="893" y="711"/>
                    <a:pt x="893" y="711"/>
                  </a:cubicBezTo>
                  <a:cubicBezTo>
                    <a:pt x="890" y="713"/>
                    <a:pt x="887" y="714"/>
                    <a:pt x="887" y="716"/>
                  </a:cubicBezTo>
                  <a:cubicBezTo>
                    <a:pt x="887" y="716"/>
                    <a:pt x="887" y="716"/>
                    <a:pt x="887" y="716"/>
                  </a:cubicBezTo>
                  <a:cubicBezTo>
                    <a:pt x="887" y="716"/>
                    <a:pt x="887" y="716"/>
                    <a:pt x="887" y="716"/>
                  </a:cubicBezTo>
                  <a:cubicBezTo>
                    <a:pt x="886" y="716"/>
                    <a:pt x="886" y="716"/>
                    <a:pt x="886" y="717"/>
                  </a:cubicBezTo>
                  <a:cubicBezTo>
                    <a:pt x="886" y="721"/>
                    <a:pt x="886" y="721"/>
                    <a:pt x="886" y="721"/>
                  </a:cubicBezTo>
                  <a:cubicBezTo>
                    <a:pt x="893" y="725"/>
                    <a:pt x="893" y="725"/>
                    <a:pt x="893" y="725"/>
                  </a:cubicBezTo>
                  <a:cubicBezTo>
                    <a:pt x="893" y="725"/>
                    <a:pt x="893" y="725"/>
                    <a:pt x="893" y="725"/>
                  </a:cubicBezTo>
                  <a:cubicBezTo>
                    <a:pt x="892" y="763"/>
                    <a:pt x="892" y="763"/>
                    <a:pt x="892" y="763"/>
                  </a:cubicBezTo>
                  <a:cubicBezTo>
                    <a:pt x="888" y="763"/>
                    <a:pt x="888" y="763"/>
                    <a:pt x="888" y="763"/>
                  </a:cubicBezTo>
                  <a:cubicBezTo>
                    <a:pt x="879" y="763"/>
                    <a:pt x="879" y="763"/>
                    <a:pt x="879" y="763"/>
                  </a:cubicBezTo>
                  <a:cubicBezTo>
                    <a:pt x="875" y="763"/>
                    <a:pt x="875" y="763"/>
                    <a:pt x="875" y="763"/>
                  </a:cubicBezTo>
                  <a:cubicBezTo>
                    <a:pt x="866" y="763"/>
                    <a:pt x="866" y="763"/>
                    <a:pt x="866" y="763"/>
                  </a:cubicBezTo>
                  <a:cubicBezTo>
                    <a:pt x="865" y="568"/>
                    <a:pt x="865" y="568"/>
                    <a:pt x="865" y="568"/>
                  </a:cubicBezTo>
                  <a:cubicBezTo>
                    <a:pt x="865" y="568"/>
                    <a:pt x="865" y="568"/>
                    <a:pt x="865" y="568"/>
                  </a:cubicBezTo>
                  <a:cubicBezTo>
                    <a:pt x="865" y="538"/>
                    <a:pt x="865" y="538"/>
                    <a:pt x="865" y="538"/>
                  </a:cubicBezTo>
                  <a:cubicBezTo>
                    <a:pt x="866" y="538"/>
                    <a:pt x="866" y="538"/>
                    <a:pt x="866" y="537"/>
                  </a:cubicBezTo>
                  <a:cubicBezTo>
                    <a:pt x="866" y="537"/>
                    <a:pt x="865" y="536"/>
                    <a:pt x="865" y="536"/>
                  </a:cubicBezTo>
                  <a:cubicBezTo>
                    <a:pt x="865" y="536"/>
                    <a:pt x="865" y="535"/>
                    <a:pt x="865" y="534"/>
                  </a:cubicBezTo>
                  <a:cubicBezTo>
                    <a:pt x="866" y="530"/>
                    <a:pt x="869" y="532"/>
                    <a:pt x="869" y="530"/>
                  </a:cubicBezTo>
                  <a:cubicBezTo>
                    <a:pt x="869" y="530"/>
                    <a:pt x="867" y="529"/>
                    <a:pt x="866" y="529"/>
                  </a:cubicBezTo>
                  <a:cubicBezTo>
                    <a:pt x="866" y="529"/>
                    <a:pt x="866" y="529"/>
                    <a:pt x="866" y="529"/>
                  </a:cubicBezTo>
                  <a:cubicBezTo>
                    <a:pt x="866" y="527"/>
                    <a:pt x="865" y="526"/>
                    <a:pt x="863" y="525"/>
                  </a:cubicBezTo>
                  <a:cubicBezTo>
                    <a:pt x="863" y="525"/>
                    <a:pt x="863" y="525"/>
                    <a:pt x="863" y="525"/>
                  </a:cubicBezTo>
                  <a:cubicBezTo>
                    <a:pt x="863" y="524"/>
                    <a:pt x="863" y="524"/>
                    <a:pt x="863" y="524"/>
                  </a:cubicBezTo>
                  <a:cubicBezTo>
                    <a:pt x="863" y="524"/>
                    <a:pt x="863" y="524"/>
                    <a:pt x="863" y="523"/>
                  </a:cubicBezTo>
                  <a:cubicBezTo>
                    <a:pt x="863" y="523"/>
                    <a:pt x="863" y="523"/>
                    <a:pt x="863" y="523"/>
                  </a:cubicBezTo>
                  <a:cubicBezTo>
                    <a:pt x="863" y="522"/>
                    <a:pt x="863" y="522"/>
                    <a:pt x="863" y="522"/>
                  </a:cubicBezTo>
                  <a:cubicBezTo>
                    <a:pt x="863" y="522"/>
                    <a:pt x="863" y="522"/>
                    <a:pt x="863" y="522"/>
                  </a:cubicBezTo>
                  <a:cubicBezTo>
                    <a:pt x="863" y="521"/>
                    <a:pt x="863" y="521"/>
                    <a:pt x="863" y="521"/>
                  </a:cubicBezTo>
                  <a:cubicBezTo>
                    <a:pt x="863" y="521"/>
                    <a:pt x="863" y="521"/>
                    <a:pt x="863" y="520"/>
                  </a:cubicBezTo>
                  <a:cubicBezTo>
                    <a:pt x="863" y="520"/>
                    <a:pt x="863" y="520"/>
                    <a:pt x="862" y="520"/>
                  </a:cubicBezTo>
                  <a:cubicBezTo>
                    <a:pt x="863" y="520"/>
                    <a:pt x="863" y="519"/>
                    <a:pt x="863" y="519"/>
                  </a:cubicBezTo>
                  <a:cubicBezTo>
                    <a:pt x="863" y="519"/>
                    <a:pt x="863" y="519"/>
                    <a:pt x="863" y="519"/>
                  </a:cubicBezTo>
                  <a:cubicBezTo>
                    <a:pt x="863" y="519"/>
                    <a:pt x="863" y="518"/>
                    <a:pt x="863" y="518"/>
                  </a:cubicBezTo>
                  <a:cubicBezTo>
                    <a:pt x="863" y="518"/>
                    <a:pt x="862" y="515"/>
                    <a:pt x="862" y="515"/>
                  </a:cubicBezTo>
                  <a:cubicBezTo>
                    <a:pt x="862" y="515"/>
                    <a:pt x="862" y="518"/>
                    <a:pt x="862" y="518"/>
                  </a:cubicBezTo>
                  <a:cubicBezTo>
                    <a:pt x="862" y="519"/>
                    <a:pt x="862" y="519"/>
                    <a:pt x="862" y="519"/>
                  </a:cubicBezTo>
                  <a:cubicBezTo>
                    <a:pt x="862" y="519"/>
                    <a:pt x="862" y="519"/>
                    <a:pt x="862" y="519"/>
                  </a:cubicBezTo>
                  <a:cubicBezTo>
                    <a:pt x="862" y="519"/>
                    <a:pt x="862" y="520"/>
                    <a:pt x="862" y="520"/>
                  </a:cubicBezTo>
                  <a:cubicBezTo>
                    <a:pt x="861" y="520"/>
                    <a:pt x="861" y="520"/>
                    <a:pt x="861" y="520"/>
                  </a:cubicBezTo>
                  <a:cubicBezTo>
                    <a:pt x="861" y="521"/>
                    <a:pt x="861" y="521"/>
                    <a:pt x="862" y="521"/>
                  </a:cubicBezTo>
                  <a:cubicBezTo>
                    <a:pt x="862" y="521"/>
                    <a:pt x="861" y="521"/>
                    <a:pt x="861" y="522"/>
                  </a:cubicBezTo>
                  <a:cubicBezTo>
                    <a:pt x="861" y="522"/>
                    <a:pt x="862" y="522"/>
                    <a:pt x="862" y="522"/>
                  </a:cubicBezTo>
                  <a:cubicBezTo>
                    <a:pt x="861" y="522"/>
                    <a:pt x="861" y="522"/>
                    <a:pt x="861" y="523"/>
                  </a:cubicBezTo>
                  <a:cubicBezTo>
                    <a:pt x="861" y="523"/>
                    <a:pt x="861" y="523"/>
                    <a:pt x="862" y="523"/>
                  </a:cubicBezTo>
                  <a:cubicBezTo>
                    <a:pt x="862" y="524"/>
                    <a:pt x="861" y="524"/>
                    <a:pt x="861" y="524"/>
                  </a:cubicBezTo>
                  <a:cubicBezTo>
                    <a:pt x="861" y="524"/>
                    <a:pt x="862" y="524"/>
                    <a:pt x="862" y="525"/>
                  </a:cubicBezTo>
                  <a:cubicBezTo>
                    <a:pt x="862" y="525"/>
                    <a:pt x="862" y="525"/>
                    <a:pt x="862" y="525"/>
                  </a:cubicBezTo>
                  <a:cubicBezTo>
                    <a:pt x="860" y="526"/>
                    <a:pt x="859" y="527"/>
                    <a:pt x="859" y="529"/>
                  </a:cubicBezTo>
                  <a:cubicBezTo>
                    <a:pt x="859" y="529"/>
                    <a:pt x="859" y="529"/>
                    <a:pt x="859" y="529"/>
                  </a:cubicBezTo>
                  <a:cubicBezTo>
                    <a:pt x="857" y="530"/>
                    <a:pt x="856" y="530"/>
                    <a:pt x="856" y="530"/>
                  </a:cubicBezTo>
                  <a:cubicBezTo>
                    <a:pt x="856" y="532"/>
                    <a:pt x="858" y="530"/>
                    <a:pt x="859" y="534"/>
                  </a:cubicBezTo>
                  <a:cubicBezTo>
                    <a:pt x="859" y="535"/>
                    <a:pt x="859" y="536"/>
                    <a:pt x="860" y="536"/>
                  </a:cubicBezTo>
                  <a:cubicBezTo>
                    <a:pt x="859" y="536"/>
                    <a:pt x="859" y="537"/>
                    <a:pt x="859" y="537"/>
                  </a:cubicBezTo>
                  <a:cubicBezTo>
                    <a:pt x="859" y="538"/>
                    <a:pt x="859" y="538"/>
                    <a:pt x="859" y="538"/>
                  </a:cubicBezTo>
                  <a:cubicBezTo>
                    <a:pt x="860" y="566"/>
                    <a:pt x="860" y="566"/>
                    <a:pt x="860" y="566"/>
                  </a:cubicBezTo>
                  <a:cubicBezTo>
                    <a:pt x="851" y="565"/>
                    <a:pt x="851" y="565"/>
                    <a:pt x="851" y="565"/>
                  </a:cubicBezTo>
                  <a:cubicBezTo>
                    <a:pt x="850" y="511"/>
                    <a:pt x="850" y="511"/>
                    <a:pt x="850" y="511"/>
                  </a:cubicBezTo>
                  <a:cubicBezTo>
                    <a:pt x="851" y="511"/>
                    <a:pt x="851" y="511"/>
                    <a:pt x="851" y="510"/>
                  </a:cubicBezTo>
                  <a:cubicBezTo>
                    <a:pt x="851" y="510"/>
                    <a:pt x="851" y="509"/>
                    <a:pt x="850" y="509"/>
                  </a:cubicBezTo>
                  <a:cubicBezTo>
                    <a:pt x="851" y="509"/>
                    <a:pt x="851" y="508"/>
                    <a:pt x="851" y="507"/>
                  </a:cubicBezTo>
                  <a:cubicBezTo>
                    <a:pt x="851" y="503"/>
                    <a:pt x="854" y="505"/>
                    <a:pt x="854" y="503"/>
                  </a:cubicBezTo>
                  <a:cubicBezTo>
                    <a:pt x="854" y="503"/>
                    <a:pt x="853" y="502"/>
                    <a:pt x="851" y="502"/>
                  </a:cubicBezTo>
                  <a:cubicBezTo>
                    <a:pt x="851" y="502"/>
                    <a:pt x="851" y="502"/>
                    <a:pt x="851" y="502"/>
                  </a:cubicBezTo>
                  <a:cubicBezTo>
                    <a:pt x="851" y="500"/>
                    <a:pt x="850" y="499"/>
                    <a:pt x="848" y="498"/>
                  </a:cubicBezTo>
                  <a:cubicBezTo>
                    <a:pt x="848" y="498"/>
                    <a:pt x="848" y="498"/>
                    <a:pt x="848" y="498"/>
                  </a:cubicBezTo>
                  <a:cubicBezTo>
                    <a:pt x="848" y="498"/>
                    <a:pt x="848" y="497"/>
                    <a:pt x="848" y="497"/>
                  </a:cubicBezTo>
                  <a:cubicBezTo>
                    <a:pt x="848" y="497"/>
                    <a:pt x="848" y="497"/>
                    <a:pt x="848" y="496"/>
                  </a:cubicBezTo>
                  <a:cubicBezTo>
                    <a:pt x="849" y="496"/>
                    <a:pt x="849" y="496"/>
                    <a:pt x="849" y="496"/>
                  </a:cubicBezTo>
                  <a:cubicBezTo>
                    <a:pt x="849" y="495"/>
                    <a:pt x="849" y="495"/>
                    <a:pt x="848" y="495"/>
                  </a:cubicBezTo>
                  <a:cubicBezTo>
                    <a:pt x="848" y="495"/>
                    <a:pt x="848" y="495"/>
                    <a:pt x="848" y="495"/>
                  </a:cubicBezTo>
                  <a:cubicBezTo>
                    <a:pt x="848" y="494"/>
                    <a:pt x="848" y="494"/>
                    <a:pt x="848" y="494"/>
                  </a:cubicBezTo>
                  <a:cubicBezTo>
                    <a:pt x="848" y="494"/>
                    <a:pt x="849" y="494"/>
                    <a:pt x="849" y="493"/>
                  </a:cubicBezTo>
                  <a:cubicBezTo>
                    <a:pt x="849" y="493"/>
                    <a:pt x="848" y="493"/>
                    <a:pt x="848" y="493"/>
                  </a:cubicBezTo>
                  <a:cubicBezTo>
                    <a:pt x="848" y="493"/>
                    <a:pt x="848" y="492"/>
                    <a:pt x="848" y="492"/>
                  </a:cubicBezTo>
                  <a:cubicBezTo>
                    <a:pt x="848" y="492"/>
                    <a:pt x="848" y="492"/>
                    <a:pt x="848" y="492"/>
                  </a:cubicBezTo>
                  <a:cubicBezTo>
                    <a:pt x="848" y="492"/>
                    <a:pt x="848" y="492"/>
                    <a:pt x="848" y="491"/>
                  </a:cubicBezTo>
                  <a:cubicBezTo>
                    <a:pt x="848" y="491"/>
                    <a:pt x="848" y="488"/>
                    <a:pt x="848" y="488"/>
                  </a:cubicBezTo>
                  <a:cubicBezTo>
                    <a:pt x="847" y="488"/>
                    <a:pt x="847" y="491"/>
                    <a:pt x="847" y="491"/>
                  </a:cubicBezTo>
                  <a:cubicBezTo>
                    <a:pt x="847" y="492"/>
                    <a:pt x="847" y="492"/>
                    <a:pt x="847" y="492"/>
                  </a:cubicBezTo>
                  <a:cubicBezTo>
                    <a:pt x="847" y="492"/>
                    <a:pt x="847" y="492"/>
                    <a:pt x="847" y="492"/>
                  </a:cubicBezTo>
                  <a:cubicBezTo>
                    <a:pt x="847" y="492"/>
                    <a:pt x="847" y="493"/>
                    <a:pt x="847" y="493"/>
                  </a:cubicBezTo>
                  <a:cubicBezTo>
                    <a:pt x="847" y="493"/>
                    <a:pt x="847" y="493"/>
                    <a:pt x="847" y="493"/>
                  </a:cubicBezTo>
                  <a:cubicBezTo>
                    <a:pt x="847" y="494"/>
                    <a:pt x="847" y="494"/>
                    <a:pt x="847" y="494"/>
                  </a:cubicBezTo>
                  <a:cubicBezTo>
                    <a:pt x="847" y="494"/>
                    <a:pt x="847" y="494"/>
                    <a:pt x="847" y="495"/>
                  </a:cubicBezTo>
                  <a:cubicBezTo>
                    <a:pt x="847" y="495"/>
                    <a:pt x="847" y="495"/>
                    <a:pt x="847" y="495"/>
                  </a:cubicBezTo>
                  <a:cubicBezTo>
                    <a:pt x="847" y="495"/>
                    <a:pt x="846" y="495"/>
                    <a:pt x="846" y="496"/>
                  </a:cubicBezTo>
                  <a:cubicBezTo>
                    <a:pt x="846" y="496"/>
                    <a:pt x="847" y="496"/>
                    <a:pt x="847" y="496"/>
                  </a:cubicBezTo>
                  <a:cubicBezTo>
                    <a:pt x="847" y="497"/>
                    <a:pt x="847" y="497"/>
                    <a:pt x="847" y="497"/>
                  </a:cubicBezTo>
                  <a:cubicBezTo>
                    <a:pt x="847" y="497"/>
                    <a:pt x="847" y="497"/>
                    <a:pt x="847" y="498"/>
                  </a:cubicBezTo>
                  <a:cubicBezTo>
                    <a:pt x="847" y="498"/>
                    <a:pt x="847" y="498"/>
                    <a:pt x="847" y="498"/>
                  </a:cubicBezTo>
                  <a:cubicBezTo>
                    <a:pt x="845" y="499"/>
                    <a:pt x="844" y="500"/>
                    <a:pt x="844" y="502"/>
                  </a:cubicBezTo>
                  <a:cubicBezTo>
                    <a:pt x="844" y="502"/>
                    <a:pt x="844" y="502"/>
                    <a:pt x="844" y="502"/>
                  </a:cubicBezTo>
                  <a:cubicBezTo>
                    <a:pt x="842" y="503"/>
                    <a:pt x="841" y="503"/>
                    <a:pt x="841" y="503"/>
                  </a:cubicBezTo>
                  <a:cubicBezTo>
                    <a:pt x="841" y="505"/>
                    <a:pt x="844" y="503"/>
                    <a:pt x="844" y="507"/>
                  </a:cubicBezTo>
                  <a:cubicBezTo>
                    <a:pt x="844" y="508"/>
                    <a:pt x="845" y="509"/>
                    <a:pt x="845" y="509"/>
                  </a:cubicBezTo>
                  <a:cubicBezTo>
                    <a:pt x="845" y="509"/>
                    <a:pt x="844" y="510"/>
                    <a:pt x="844" y="510"/>
                  </a:cubicBezTo>
                  <a:cubicBezTo>
                    <a:pt x="844" y="511"/>
                    <a:pt x="844" y="511"/>
                    <a:pt x="845" y="511"/>
                  </a:cubicBezTo>
                  <a:cubicBezTo>
                    <a:pt x="845" y="537"/>
                    <a:pt x="845" y="537"/>
                    <a:pt x="845" y="537"/>
                  </a:cubicBezTo>
                  <a:cubicBezTo>
                    <a:pt x="834" y="537"/>
                    <a:pt x="834" y="537"/>
                    <a:pt x="834" y="537"/>
                  </a:cubicBezTo>
                  <a:cubicBezTo>
                    <a:pt x="833" y="537"/>
                    <a:pt x="833" y="537"/>
                    <a:pt x="833" y="537"/>
                  </a:cubicBezTo>
                  <a:cubicBezTo>
                    <a:pt x="824" y="548"/>
                    <a:pt x="824" y="548"/>
                    <a:pt x="824" y="548"/>
                  </a:cubicBezTo>
                  <a:cubicBezTo>
                    <a:pt x="824" y="544"/>
                    <a:pt x="824" y="544"/>
                    <a:pt x="824" y="544"/>
                  </a:cubicBezTo>
                  <a:cubicBezTo>
                    <a:pt x="824" y="544"/>
                    <a:pt x="824" y="544"/>
                    <a:pt x="824" y="543"/>
                  </a:cubicBezTo>
                  <a:cubicBezTo>
                    <a:pt x="824" y="543"/>
                    <a:pt x="824" y="543"/>
                    <a:pt x="823" y="542"/>
                  </a:cubicBezTo>
                  <a:cubicBezTo>
                    <a:pt x="824" y="542"/>
                    <a:pt x="824" y="542"/>
                    <a:pt x="824" y="541"/>
                  </a:cubicBezTo>
                  <a:cubicBezTo>
                    <a:pt x="824" y="538"/>
                    <a:pt x="826" y="539"/>
                    <a:pt x="826" y="538"/>
                  </a:cubicBezTo>
                  <a:cubicBezTo>
                    <a:pt x="826" y="538"/>
                    <a:pt x="825" y="537"/>
                    <a:pt x="824" y="537"/>
                  </a:cubicBezTo>
                  <a:cubicBezTo>
                    <a:pt x="824" y="537"/>
                    <a:pt x="824" y="537"/>
                    <a:pt x="824" y="537"/>
                  </a:cubicBezTo>
                  <a:cubicBezTo>
                    <a:pt x="824" y="536"/>
                    <a:pt x="823" y="535"/>
                    <a:pt x="822" y="534"/>
                  </a:cubicBezTo>
                  <a:cubicBezTo>
                    <a:pt x="822" y="534"/>
                    <a:pt x="822" y="534"/>
                    <a:pt x="822" y="534"/>
                  </a:cubicBezTo>
                  <a:cubicBezTo>
                    <a:pt x="822" y="534"/>
                    <a:pt x="822" y="534"/>
                    <a:pt x="822" y="533"/>
                  </a:cubicBezTo>
                  <a:cubicBezTo>
                    <a:pt x="822" y="533"/>
                    <a:pt x="822" y="533"/>
                    <a:pt x="822" y="533"/>
                  </a:cubicBezTo>
                  <a:cubicBezTo>
                    <a:pt x="822" y="533"/>
                    <a:pt x="822" y="533"/>
                    <a:pt x="822" y="532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822" y="532"/>
                    <a:pt x="822" y="532"/>
                    <a:pt x="822" y="532"/>
                  </a:cubicBezTo>
                  <a:cubicBezTo>
                    <a:pt x="822" y="531"/>
                    <a:pt x="822" y="531"/>
                    <a:pt x="822" y="531"/>
                  </a:cubicBezTo>
                  <a:cubicBezTo>
                    <a:pt x="822" y="531"/>
                    <a:pt x="822" y="531"/>
                    <a:pt x="822" y="531"/>
                  </a:cubicBezTo>
                  <a:cubicBezTo>
                    <a:pt x="822" y="530"/>
                    <a:pt x="822" y="530"/>
                    <a:pt x="822" y="530"/>
                  </a:cubicBezTo>
                  <a:cubicBezTo>
                    <a:pt x="822" y="530"/>
                    <a:pt x="822" y="530"/>
                    <a:pt x="822" y="530"/>
                  </a:cubicBezTo>
                  <a:cubicBezTo>
                    <a:pt x="822" y="530"/>
                    <a:pt x="822" y="530"/>
                    <a:pt x="822" y="529"/>
                  </a:cubicBezTo>
                  <a:cubicBezTo>
                    <a:pt x="822" y="529"/>
                    <a:pt x="822" y="529"/>
                    <a:pt x="822" y="529"/>
                  </a:cubicBezTo>
                  <a:cubicBezTo>
                    <a:pt x="822" y="529"/>
                    <a:pt x="822" y="527"/>
                    <a:pt x="821" y="527"/>
                  </a:cubicBezTo>
                  <a:cubicBezTo>
                    <a:pt x="821" y="527"/>
                    <a:pt x="821" y="529"/>
                    <a:pt x="821" y="529"/>
                  </a:cubicBezTo>
                  <a:cubicBezTo>
                    <a:pt x="821" y="529"/>
                    <a:pt x="821" y="529"/>
                    <a:pt x="821" y="529"/>
                  </a:cubicBezTo>
                  <a:cubicBezTo>
                    <a:pt x="821" y="530"/>
                    <a:pt x="821" y="530"/>
                    <a:pt x="821" y="530"/>
                  </a:cubicBezTo>
                  <a:cubicBezTo>
                    <a:pt x="821" y="530"/>
                    <a:pt x="821" y="530"/>
                    <a:pt x="821" y="530"/>
                  </a:cubicBezTo>
                  <a:cubicBezTo>
                    <a:pt x="821" y="530"/>
                    <a:pt x="821" y="530"/>
                    <a:pt x="821" y="531"/>
                  </a:cubicBezTo>
                  <a:cubicBezTo>
                    <a:pt x="821" y="531"/>
                    <a:pt x="821" y="531"/>
                    <a:pt x="821" y="531"/>
                  </a:cubicBezTo>
                  <a:cubicBezTo>
                    <a:pt x="821" y="531"/>
                    <a:pt x="821" y="531"/>
                    <a:pt x="821" y="532"/>
                  </a:cubicBezTo>
                  <a:cubicBezTo>
                    <a:pt x="821" y="532"/>
                    <a:pt x="821" y="532"/>
                    <a:pt x="821" y="532"/>
                  </a:cubicBezTo>
                  <a:cubicBezTo>
                    <a:pt x="821" y="532"/>
                    <a:pt x="820" y="532"/>
                    <a:pt x="820" y="532"/>
                  </a:cubicBezTo>
                  <a:cubicBezTo>
                    <a:pt x="820" y="533"/>
                    <a:pt x="821" y="533"/>
                    <a:pt x="821" y="533"/>
                  </a:cubicBezTo>
                  <a:cubicBezTo>
                    <a:pt x="821" y="533"/>
                    <a:pt x="821" y="533"/>
                    <a:pt x="821" y="533"/>
                  </a:cubicBezTo>
                  <a:cubicBezTo>
                    <a:pt x="821" y="534"/>
                    <a:pt x="821" y="534"/>
                    <a:pt x="821" y="534"/>
                  </a:cubicBezTo>
                  <a:cubicBezTo>
                    <a:pt x="821" y="534"/>
                    <a:pt x="821" y="534"/>
                    <a:pt x="821" y="534"/>
                  </a:cubicBezTo>
                  <a:cubicBezTo>
                    <a:pt x="820" y="535"/>
                    <a:pt x="819" y="536"/>
                    <a:pt x="819" y="537"/>
                  </a:cubicBezTo>
                  <a:cubicBezTo>
                    <a:pt x="819" y="537"/>
                    <a:pt x="819" y="537"/>
                    <a:pt x="819" y="537"/>
                  </a:cubicBezTo>
                  <a:cubicBezTo>
                    <a:pt x="817" y="538"/>
                    <a:pt x="817" y="538"/>
                    <a:pt x="817" y="538"/>
                  </a:cubicBezTo>
                  <a:cubicBezTo>
                    <a:pt x="817" y="539"/>
                    <a:pt x="819" y="538"/>
                    <a:pt x="819" y="541"/>
                  </a:cubicBezTo>
                  <a:cubicBezTo>
                    <a:pt x="819" y="542"/>
                    <a:pt x="819" y="542"/>
                    <a:pt x="820" y="542"/>
                  </a:cubicBezTo>
                  <a:cubicBezTo>
                    <a:pt x="819" y="543"/>
                    <a:pt x="819" y="543"/>
                    <a:pt x="819" y="543"/>
                  </a:cubicBezTo>
                  <a:cubicBezTo>
                    <a:pt x="819" y="544"/>
                    <a:pt x="819" y="544"/>
                    <a:pt x="819" y="544"/>
                  </a:cubicBezTo>
                  <a:cubicBezTo>
                    <a:pt x="819" y="554"/>
                    <a:pt x="819" y="554"/>
                    <a:pt x="819" y="554"/>
                  </a:cubicBezTo>
                  <a:cubicBezTo>
                    <a:pt x="816" y="558"/>
                    <a:pt x="816" y="558"/>
                    <a:pt x="816" y="558"/>
                  </a:cubicBezTo>
                  <a:cubicBezTo>
                    <a:pt x="808" y="556"/>
                    <a:pt x="808" y="556"/>
                    <a:pt x="808" y="556"/>
                  </a:cubicBezTo>
                  <a:cubicBezTo>
                    <a:pt x="808" y="527"/>
                    <a:pt x="808" y="527"/>
                    <a:pt x="808" y="527"/>
                  </a:cubicBezTo>
                  <a:cubicBezTo>
                    <a:pt x="809" y="526"/>
                    <a:pt x="809" y="526"/>
                    <a:pt x="809" y="526"/>
                  </a:cubicBezTo>
                  <a:cubicBezTo>
                    <a:pt x="809" y="525"/>
                    <a:pt x="808" y="525"/>
                    <a:pt x="808" y="525"/>
                  </a:cubicBezTo>
                  <a:cubicBezTo>
                    <a:pt x="808" y="524"/>
                    <a:pt x="809" y="524"/>
                    <a:pt x="809" y="523"/>
                  </a:cubicBezTo>
                  <a:cubicBezTo>
                    <a:pt x="809" y="518"/>
                    <a:pt x="812" y="521"/>
                    <a:pt x="812" y="519"/>
                  </a:cubicBezTo>
                  <a:cubicBezTo>
                    <a:pt x="812" y="518"/>
                    <a:pt x="811" y="518"/>
                    <a:pt x="809" y="518"/>
                  </a:cubicBezTo>
                  <a:cubicBezTo>
                    <a:pt x="809" y="518"/>
                    <a:pt x="809" y="518"/>
                    <a:pt x="809" y="517"/>
                  </a:cubicBezTo>
                  <a:cubicBezTo>
                    <a:pt x="809" y="516"/>
                    <a:pt x="808" y="514"/>
                    <a:pt x="806" y="514"/>
                  </a:cubicBezTo>
                  <a:cubicBezTo>
                    <a:pt x="806" y="514"/>
                    <a:pt x="806" y="513"/>
                    <a:pt x="806" y="513"/>
                  </a:cubicBezTo>
                  <a:cubicBezTo>
                    <a:pt x="806" y="513"/>
                    <a:pt x="806" y="513"/>
                    <a:pt x="806" y="513"/>
                  </a:cubicBezTo>
                  <a:cubicBezTo>
                    <a:pt x="806" y="512"/>
                    <a:pt x="806" y="512"/>
                    <a:pt x="806" y="512"/>
                  </a:cubicBezTo>
                  <a:cubicBezTo>
                    <a:pt x="806" y="512"/>
                    <a:pt x="807" y="512"/>
                    <a:pt x="807" y="511"/>
                  </a:cubicBezTo>
                  <a:cubicBezTo>
                    <a:pt x="807" y="511"/>
                    <a:pt x="806" y="511"/>
                    <a:pt x="806" y="511"/>
                  </a:cubicBezTo>
                  <a:cubicBezTo>
                    <a:pt x="806" y="510"/>
                    <a:pt x="806" y="510"/>
                    <a:pt x="806" y="510"/>
                  </a:cubicBezTo>
                  <a:cubicBezTo>
                    <a:pt x="806" y="510"/>
                    <a:pt x="806" y="510"/>
                    <a:pt x="806" y="510"/>
                  </a:cubicBezTo>
                  <a:cubicBezTo>
                    <a:pt x="806" y="509"/>
                    <a:pt x="806" y="509"/>
                    <a:pt x="806" y="509"/>
                  </a:cubicBezTo>
                  <a:cubicBezTo>
                    <a:pt x="806" y="509"/>
                    <a:pt x="806" y="508"/>
                    <a:pt x="806" y="508"/>
                  </a:cubicBezTo>
                  <a:cubicBezTo>
                    <a:pt x="806" y="508"/>
                    <a:pt x="806" y="508"/>
                    <a:pt x="806" y="508"/>
                  </a:cubicBezTo>
                  <a:cubicBezTo>
                    <a:pt x="806" y="508"/>
                    <a:pt x="806" y="507"/>
                    <a:pt x="806" y="507"/>
                  </a:cubicBezTo>
                  <a:cubicBezTo>
                    <a:pt x="806" y="507"/>
                    <a:pt x="806" y="507"/>
                    <a:pt x="806" y="507"/>
                  </a:cubicBezTo>
                  <a:cubicBezTo>
                    <a:pt x="806" y="507"/>
                    <a:pt x="806" y="503"/>
                    <a:pt x="805" y="504"/>
                  </a:cubicBezTo>
                  <a:cubicBezTo>
                    <a:pt x="805" y="504"/>
                    <a:pt x="805" y="507"/>
                    <a:pt x="805" y="507"/>
                  </a:cubicBezTo>
                  <a:cubicBezTo>
                    <a:pt x="805" y="507"/>
                    <a:pt x="805" y="507"/>
                    <a:pt x="805" y="507"/>
                  </a:cubicBezTo>
                  <a:cubicBezTo>
                    <a:pt x="805" y="507"/>
                    <a:pt x="805" y="508"/>
                    <a:pt x="805" y="508"/>
                  </a:cubicBezTo>
                  <a:cubicBezTo>
                    <a:pt x="805" y="508"/>
                    <a:pt x="805" y="508"/>
                    <a:pt x="805" y="508"/>
                  </a:cubicBezTo>
                  <a:cubicBezTo>
                    <a:pt x="805" y="508"/>
                    <a:pt x="804" y="509"/>
                    <a:pt x="804" y="509"/>
                  </a:cubicBezTo>
                  <a:cubicBezTo>
                    <a:pt x="804" y="509"/>
                    <a:pt x="805" y="509"/>
                    <a:pt x="805" y="510"/>
                  </a:cubicBezTo>
                  <a:cubicBezTo>
                    <a:pt x="805" y="510"/>
                    <a:pt x="805" y="510"/>
                    <a:pt x="805" y="510"/>
                  </a:cubicBezTo>
                  <a:cubicBezTo>
                    <a:pt x="805" y="510"/>
                    <a:pt x="805" y="510"/>
                    <a:pt x="805" y="511"/>
                  </a:cubicBezTo>
                  <a:cubicBezTo>
                    <a:pt x="804" y="511"/>
                    <a:pt x="804" y="511"/>
                    <a:pt x="804" y="511"/>
                  </a:cubicBezTo>
                  <a:cubicBezTo>
                    <a:pt x="804" y="512"/>
                    <a:pt x="804" y="512"/>
                    <a:pt x="805" y="512"/>
                  </a:cubicBezTo>
                  <a:cubicBezTo>
                    <a:pt x="805" y="512"/>
                    <a:pt x="805" y="512"/>
                    <a:pt x="805" y="513"/>
                  </a:cubicBezTo>
                  <a:cubicBezTo>
                    <a:pt x="805" y="513"/>
                    <a:pt x="805" y="513"/>
                    <a:pt x="805" y="513"/>
                  </a:cubicBezTo>
                  <a:cubicBezTo>
                    <a:pt x="805" y="513"/>
                    <a:pt x="805" y="514"/>
                    <a:pt x="805" y="514"/>
                  </a:cubicBezTo>
                  <a:cubicBezTo>
                    <a:pt x="803" y="514"/>
                    <a:pt x="802" y="516"/>
                    <a:pt x="802" y="518"/>
                  </a:cubicBezTo>
                  <a:cubicBezTo>
                    <a:pt x="802" y="518"/>
                    <a:pt x="802" y="518"/>
                    <a:pt x="802" y="518"/>
                  </a:cubicBezTo>
                  <a:cubicBezTo>
                    <a:pt x="801" y="518"/>
                    <a:pt x="801" y="518"/>
                    <a:pt x="800" y="518"/>
                  </a:cubicBezTo>
                  <a:cubicBezTo>
                    <a:pt x="797" y="516"/>
                    <a:pt x="797" y="516"/>
                    <a:pt x="797" y="516"/>
                  </a:cubicBezTo>
                  <a:cubicBezTo>
                    <a:pt x="787" y="510"/>
                    <a:pt x="787" y="510"/>
                    <a:pt x="787" y="510"/>
                  </a:cubicBezTo>
                  <a:cubicBezTo>
                    <a:pt x="787" y="502"/>
                    <a:pt x="787" y="502"/>
                    <a:pt x="787" y="502"/>
                  </a:cubicBezTo>
                  <a:cubicBezTo>
                    <a:pt x="783" y="500"/>
                    <a:pt x="783" y="500"/>
                    <a:pt x="783" y="500"/>
                  </a:cubicBezTo>
                  <a:cubicBezTo>
                    <a:pt x="783" y="500"/>
                    <a:pt x="783" y="500"/>
                    <a:pt x="783" y="500"/>
                  </a:cubicBezTo>
                  <a:cubicBezTo>
                    <a:pt x="782" y="490"/>
                    <a:pt x="776" y="482"/>
                    <a:pt x="769" y="477"/>
                  </a:cubicBezTo>
                  <a:cubicBezTo>
                    <a:pt x="766" y="475"/>
                    <a:pt x="763" y="474"/>
                    <a:pt x="760" y="472"/>
                  </a:cubicBezTo>
                  <a:cubicBezTo>
                    <a:pt x="759" y="470"/>
                    <a:pt x="755" y="468"/>
                    <a:pt x="750" y="467"/>
                  </a:cubicBezTo>
                  <a:cubicBezTo>
                    <a:pt x="750" y="467"/>
                    <a:pt x="750" y="467"/>
                    <a:pt x="750" y="467"/>
                  </a:cubicBezTo>
                  <a:cubicBezTo>
                    <a:pt x="750" y="465"/>
                    <a:pt x="748" y="464"/>
                    <a:pt x="746" y="464"/>
                  </a:cubicBezTo>
                  <a:cubicBezTo>
                    <a:pt x="745" y="464"/>
                    <a:pt x="745" y="464"/>
                    <a:pt x="744" y="464"/>
                  </a:cubicBezTo>
                  <a:cubicBezTo>
                    <a:pt x="743" y="465"/>
                    <a:pt x="743" y="466"/>
                    <a:pt x="743" y="467"/>
                  </a:cubicBezTo>
                  <a:cubicBezTo>
                    <a:pt x="743" y="467"/>
                    <a:pt x="743" y="467"/>
                    <a:pt x="743" y="467"/>
                  </a:cubicBezTo>
                  <a:cubicBezTo>
                    <a:pt x="738" y="468"/>
                    <a:pt x="734" y="470"/>
                    <a:pt x="732" y="473"/>
                  </a:cubicBezTo>
                  <a:cubicBezTo>
                    <a:pt x="730" y="474"/>
                    <a:pt x="728" y="475"/>
                    <a:pt x="725" y="476"/>
                  </a:cubicBezTo>
                  <a:cubicBezTo>
                    <a:pt x="719" y="481"/>
                    <a:pt x="714" y="487"/>
                    <a:pt x="712" y="494"/>
                  </a:cubicBezTo>
                  <a:cubicBezTo>
                    <a:pt x="712" y="486"/>
                    <a:pt x="712" y="486"/>
                    <a:pt x="712" y="486"/>
                  </a:cubicBezTo>
                  <a:cubicBezTo>
                    <a:pt x="717" y="473"/>
                    <a:pt x="719" y="459"/>
                    <a:pt x="719" y="444"/>
                  </a:cubicBezTo>
                  <a:cubicBezTo>
                    <a:pt x="719" y="398"/>
                    <a:pt x="691" y="358"/>
                    <a:pt x="652" y="339"/>
                  </a:cubicBezTo>
                  <a:cubicBezTo>
                    <a:pt x="652" y="338"/>
                    <a:pt x="653" y="338"/>
                    <a:pt x="653" y="337"/>
                  </a:cubicBezTo>
                  <a:cubicBezTo>
                    <a:pt x="652" y="337"/>
                    <a:pt x="651" y="337"/>
                    <a:pt x="651" y="337"/>
                  </a:cubicBezTo>
                  <a:cubicBezTo>
                    <a:pt x="652" y="337"/>
                    <a:pt x="653" y="335"/>
                    <a:pt x="652" y="333"/>
                  </a:cubicBezTo>
                  <a:cubicBezTo>
                    <a:pt x="651" y="334"/>
                    <a:pt x="650" y="334"/>
                    <a:pt x="649" y="333"/>
                  </a:cubicBezTo>
                  <a:cubicBezTo>
                    <a:pt x="650" y="333"/>
                    <a:pt x="651" y="332"/>
                    <a:pt x="650" y="330"/>
                  </a:cubicBezTo>
                  <a:cubicBezTo>
                    <a:pt x="650" y="331"/>
                    <a:pt x="646" y="331"/>
                    <a:pt x="645" y="330"/>
                  </a:cubicBezTo>
                  <a:cubicBezTo>
                    <a:pt x="646" y="330"/>
                    <a:pt x="646" y="328"/>
                    <a:pt x="645" y="327"/>
                  </a:cubicBezTo>
                  <a:cubicBezTo>
                    <a:pt x="644" y="328"/>
                    <a:pt x="641" y="328"/>
                    <a:pt x="639" y="327"/>
                  </a:cubicBezTo>
                  <a:cubicBezTo>
                    <a:pt x="640" y="327"/>
                    <a:pt x="639" y="325"/>
                    <a:pt x="638" y="324"/>
                  </a:cubicBezTo>
                  <a:cubicBezTo>
                    <a:pt x="631" y="326"/>
                    <a:pt x="627" y="319"/>
                    <a:pt x="625" y="317"/>
                  </a:cubicBezTo>
                  <a:cubicBezTo>
                    <a:pt x="622" y="314"/>
                    <a:pt x="616" y="308"/>
                    <a:pt x="613" y="307"/>
                  </a:cubicBezTo>
                  <a:cubicBezTo>
                    <a:pt x="613" y="307"/>
                    <a:pt x="613" y="307"/>
                    <a:pt x="613" y="307"/>
                  </a:cubicBezTo>
                  <a:cubicBezTo>
                    <a:pt x="613" y="304"/>
                    <a:pt x="611" y="303"/>
                    <a:pt x="610" y="303"/>
                  </a:cubicBezTo>
                  <a:cubicBezTo>
                    <a:pt x="609" y="303"/>
                    <a:pt x="608" y="300"/>
                    <a:pt x="607" y="298"/>
                  </a:cubicBezTo>
                  <a:cubicBezTo>
                    <a:pt x="607" y="297"/>
                    <a:pt x="605" y="295"/>
                    <a:pt x="602" y="294"/>
                  </a:cubicBezTo>
                  <a:cubicBezTo>
                    <a:pt x="603" y="294"/>
                    <a:pt x="603" y="294"/>
                    <a:pt x="603" y="294"/>
                  </a:cubicBezTo>
                  <a:cubicBezTo>
                    <a:pt x="605" y="293"/>
                    <a:pt x="606" y="291"/>
                    <a:pt x="606" y="289"/>
                  </a:cubicBezTo>
                  <a:cubicBezTo>
                    <a:pt x="606" y="286"/>
                    <a:pt x="604" y="284"/>
                    <a:pt x="602" y="284"/>
                  </a:cubicBezTo>
                  <a:cubicBezTo>
                    <a:pt x="603" y="283"/>
                    <a:pt x="603" y="283"/>
                    <a:pt x="603" y="283"/>
                  </a:cubicBezTo>
                  <a:cubicBezTo>
                    <a:pt x="603" y="283"/>
                    <a:pt x="603" y="282"/>
                    <a:pt x="602" y="282"/>
                  </a:cubicBezTo>
                  <a:cubicBezTo>
                    <a:pt x="605" y="282"/>
                    <a:pt x="607" y="279"/>
                    <a:pt x="607" y="275"/>
                  </a:cubicBezTo>
                  <a:cubicBezTo>
                    <a:pt x="607" y="270"/>
                    <a:pt x="602" y="267"/>
                    <a:pt x="602" y="265"/>
                  </a:cubicBezTo>
                  <a:cubicBezTo>
                    <a:pt x="602" y="265"/>
                    <a:pt x="602" y="265"/>
                    <a:pt x="602" y="265"/>
                  </a:cubicBezTo>
                  <a:cubicBezTo>
                    <a:pt x="602" y="264"/>
                    <a:pt x="602" y="264"/>
                    <a:pt x="602" y="264"/>
                  </a:cubicBezTo>
                  <a:cubicBezTo>
                    <a:pt x="602" y="264"/>
                    <a:pt x="602" y="264"/>
                    <a:pt x="602" y="264"/>
                  </a:cubicBezTo>
                  <a:cubicBezTo>
                    <a:pt x="602" y="263"/>
                    <a:pt x="602" y="262"/>
                    <a:pt x="603" y="262"/>
                  </a:cubicBezTo>
                  <a:cubicBezTo>
                    <a:pt x="604" y="261"/>
                    <a:pt x="603" y="261"/>
                    <a:pt x="602" y="260"/>
                  </a:cubicBezTo>
                  <a:cubicBezTo>
                    <a:pt x="602" y="260"/>
                    <a:pt x="602" y="260"/>
                    <a:pt x="602" y="260"/>
                  </a:cubicBezTo>
                  <a:cubicBezTo>
                    <a:pt x="602" y="260"/>
                    <a:pt x="602" y="260"/>
                    <a:pt x="602" y="260"/>
                  </a:cubicBezTo>
                  <a:cubicBezTo>
                    <a:pt x="602" y="260"/>
                    <a:pt x="602" y="260"/>
                    <a:pt x="602" y="259"/>
                  </a:cubicBezTo>
                  <a:cubicBezTo>
                    <a:pt x="602" y="259"/>
                    <a:pt x="602" y="259"/>
                    <a:pt x="602" y="259"/>
                  </a:cubicBezTo>
                  <a:cubicBezTo>
                    <a:pt x="602" y="259"/>
                    <a:pt x="602" y="259"/>
                    <a:pt x="602" y="259"/>
                  </a:cubicBezTo>
                  <a:cubicBezTo>
                    <a:pt x="602" y="259"/>
                    <a:pt x="602" y="259"/>
                    <a:pt x="602" y="259"/>
                  </a:cubicBezTo>
                  <a:cubicBezTo>
                    <a:pt x="604" y="258"/>
                    <a:pt x="605" y="256"/>
                    <a:pt x="605" y="254"/>
                  </a:cubicBezTo>
                  <a:cubicBezTo>
                    <a:pt x="605" y="253"/>
                    <a:pt x="604" y="251"/>
                    <a:pt x="602" y="250"/>
                  </a:cubicBezTo>
                  <a:cubicBezTo>
                    <a:pt x="602" y="250"/>
                    <a:pt x="602" y="250"/>
                    <a:pt x="602" y="250"/>
                  </a:cubicBezTo>
                  <a:cubicBezTo>
                    <a:pt x="602" y="250"/>
                    <a:pt x="602" y="249"/>
                    <a:pt x="601" y="249"/>
                  </a:cubicBezTo>
                  <a:cubicBezTo>
                    <a:pt x="601" y="249"/>
                    <a:pt x="602" y="249"/>
                    <a:pt x="602" y="248"/>
                  </a:cubicBezTo>
                  <a:cubicBezTo>
                    <a:pt x="602" y="247"/>
                    <a:pt x="601" y="247"/>
                    <a:pt x="601" y="247"/>
                  </a:cubicBezTo>
                  <a:cubicBezTo>
                    <a:pt x="601" y="247"/>
                    <a:pt x="601" y="246"/>
                    <a:pt x="601" y="246"/>
                  </a:cubicBezTo>
                  <a:cubicBezTo>
                    <a:pt x="601" y="246"/>
                    <a:pt x="601" y="246"/>
                    <a:pt x="601" y="245"/>
                  </a:cubicBezTo>
                  <a:cubicBezTo>
                    <a:pt x="601" y="245"/>
                    <a:pt x="601" y="245"/>
                    <a:pt x="601" y="245"/>
                  </a:cubicBezTo>
                  <a:cubicBezTo>
                    <a:pt x="601" y="245"/>
                    <a:pt x="601" y="245"/>
                    <a:pt x="601" y="245"/>
                  </a:cubicBezTo>
                  <a:cubicBezTo>
                    <a:pt x="601" y="244"/>
                    <a:pt x="601" y="244"/>
                    <a:pt x="601" y="244"/>
                  </a:cubicBezTo>
                  <a:cubicBezTo>
                    <a:pt x="601" y="244"/>
                    <a:pt x="601" y="244"/>
                    <a:pt x="601" y="244"/>
                  </a:cubicBezTo>
                  <a:cubicBezTo>
                    <a:pt x="604" y="243"/>
                    <a:pt x="607" y="241"/>
                    <a:pt x="607" y="237"/>
                  </a:cubicBezTo>
                  <a:cubicBezTo>
                    <a:pt x="607" y="237"/>
                    <a:pt x="607" y="236"/>
                    <a:pt x="607" y="236"/>
                  </a:cubicBezTo>
                  <a:cubicBezTo>
                    <a:pt x="607" y="239"/>
                    <a:pt x="605" y="242"/>
                    <a:pt x="602" y="242"/>
                  </a:cubicBezTo>
                  <a:cubicBezTo>
                    <a:pt x="602" y="242"/>
                    <a:pt x="602" y="242"/>
                    <a:pt x="602" y="242"/>
                  </a:cubicBezTo>
                  <a:cubicBezTo>
                    <a:pt x="602" y="241"/>
                    <a:pt x="601" y="240"/>
                    <a:pt x="601" y="240"/>
                  </a:cubicBezTo>
                  <a:cubicBezTo>
                    <a:pt x="601" y="240"/>
                    <a:pt x="601" y="240"/>
                    <a:pt x="601" y="240"/>
                  </a:cubicBezTo>
                  <a:cubicBezTo>
                    <a:pt x="601" y="240"/>
                    <a:pt x="601" y="240"/>
                    <a:pt x="601" y="240"/>
                  </a:cubicBezTo>
                  <a:cubicBezTo>
                    <a:pt x="602" y="239"/>
                    <a:pt x="603" y="238"/>
                    <a:pt x="603" y="238"/>
                  </a:cubicBezTo>
                  <a:cubicBezTo>
                    <a:pt x="603" y="237"/>
                    <a:pt x="602" y="236"/>
                    <a:pt x="601" y="235"/>
                  </a:cubicBezTo>
                  <a:cubicBezTo>
                    <a:pt x="601" y="235"/>
                    <a:pt x="601" y="235"/>
                    <a:pt x="601" y="235"/>
                  </a:cubicBezTo>
                  <a:cubicBezTo>
                    <a:pt x="601" y="235"/>
                    <a:pt x="601" y="235"/>
                    <a:pt x="601" y="234"/>
                  </a:cubicBezTo>
                  <a:cubicBezTo>
                    <a:pt x="601" y="234"/>
                    <a:pt x="601" y="234"/>
                    <a:pt x="601" y="234"/>
                  </a:cubicBezTo>
                  <a:cubicBezTo>
                    <a:pt x="601" y="234"/>
                    <a:pt x="601" y="234"/>
                    <a:pt x="602" y="234"/>
                  </a:cubicBezTo>
                  <a:cubicBezTo>
                    <a:pt x="602" y="234"/>
                    <a:pt x="602" y="234"/>
                    <a:pt x="603" y="235"/>
                  </a:cubicBezTo>
                  <a:cubicBezTo>
                    <a:pt x="603" y="234"/>
                    <a:pt x="603" y="234"/>
                    <a:pt x="603" y="234"/>
                  </a:cubicBezTo>
                  <a:cubicBezTo>
                    <a:pt x="603" y="234"/>
                    <a:pt x="602" y="233"/>
                    <a:pt x="602" y="233"/>
                  </a:cubicBezTo>
                  <a:cubicBezTo>
                    <a:pt x="602" y="233"/>
                    <a:pt x="601" y="233"/>
                    <a:pt x="601" y="233"/>
                  </a:cubicBezTo>
                  <a:cubicBezTo>
                    <a:pt x="601" y="232"/>
                    <a:pt x="600" y="230"/>
                    <a:pt x="600" y="230"/>
                  </a:cubicBezTo>
                  <a:cubicBezTo>
                    <a:pt x="600" y="230"/>
                    <a:pt x="599" y="232"/>
                    <a:pt x="599" y="233"/>
                  </a:cubicBezTo>
                  <a:cubicBezTo>
                    <a:pt x="599" y="233"/>
                    <a:pt x="599" y="233"/>
                    <a:pt x="599" y="233"/>
                  </a:cubicBezTo>
                  <a:cubicBezTo>
                    <a:pt x="598" y="233"/>
                    <a:pt x="598" y="234"/>
                    <a:pt x="598" y="234"/>
                  </a:cubicBezTo>
                  <a:cubicBezTo>
                    <a:pt x="598" y="234"/>
                    <a:pt x="598" y="234"/>
                    <a:pt x="598" y="235"/>
                  </a:cubicBezTo>
                  <a:cubicBezTo>
                    <a:pt x="598" y="234"/>
                    <a:pt x="599" y="234"/>
                    <a:pt x="599" y="234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0" y="234"/>
                    <a:pt x="600" y="234"/>
                    <a:pt x="600" y="234"/>
                  </a:cubicBezTo>
                  <a:cubicBezTo>
                    <a:pt x="600" y="234"/>
                    <a:pt x="600" y="234"/>
                    <a:pt x="600" y="234"/>
                  </a:cubicBezTo>
                  <a:cubicBezTo>
                    <a:pt x="600" y="235"/>
                    <a:pt x="600" y="235"/>
                    <a:pt x="600" y="235"/>
                  </a:cubicBezTo>
                  <a:cubicBezTo>
                    <a:pt x="600" y="235"/>
                    <a:pt x="600" y="235"/>
                    <a:pt x="600" y="235"/>
                  </a:cubicBezTo>
                  <a:cubicBezTo>
                    <a:pt x="599" y="236"/>
                    <a:pt x="598" y="237"/>
                    <a:pt x="598" y="238"/>
                  </a:cubicBezTo>
                  <a:cubicBezTo>
                    <a:pt x="598" y="239"/>
                    <a:pt x="599" y="239"/>
                    <a:pt x="600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599" y="240"/>
                    <a:pt x="599" y="241"/>
                    <a:pt x="599" y="242"/>
                  </a:cubicBezTo>
                  <a:cubicBezTo>
                    <a:pt x="599" y="242"/>
                    <a:pt x="599" y="242"/>
                    <a:pt x="599" y="242"/>
                  </a:cubicBezTo>
                  <a:cubicBezTo>
                    <a:pt x="596" y="242"/>
                    <a:pt x="594" y="239"/>
                    <a:pt x="594" y="236"/>
                  </a:cubicBezTo>
                  <a:cubicBezTo>
                    <a:pt x="594" y="237"/>
                    <a:pt x="594" y="237"/>
                    <a:pt x="594" y="237"/>
                  </a:cubicBezTo>
                  <a:cubicBezTo>
                    <a:pt x="594" y="241"/>
                    <a:pt x="596" y="244"/>
                    <a:pt x="600" y="244"/>
                  </a:cubicBezTo>
                  <a:cubicBezTo>
                    <a:pt x="600" y="244"/>
                    <a:pt x="600" y="244"/>
                    <a:pt x="600" y="244"/>
                  </a:cubicBezTo>
                  <a:cubicBezTo>
                    <a:pt x="600" y="244"/>
                    <a:pt x="600" y="244"/>
                    <a:pt x="600" y="245"/>
                  </a:cubicBezTo>
                  <a:cubicBezTo>
                    <a:pt x="600" y="245"/>
                    <a:pt x="599" y="245"/>
                    <a:pt x="599" y="245"/>
                  </a:cubicBezTo>
                  <a:cubicBezTo>
                    <a:pt x="599" y="245"/>
                    <a:pt x="600" y="245"/>
                    <a:pt x="600" y="245"/>
                  </a:cubicBezTo>
                  <a:cubicBezTo>
                    <a:pt x="600" y="246"/>
                    <a:pt x="600" y="246"/>
                    <a:pt x="600" y="246"/>
                  </a:cubicBezTo>
                  <a:cubicBezTo>
                    <a:pt x="600" y="246"/>
                    <a:pt x="600" y="247"/>
                    <a:pt x="600" y="247"/>
                  </a:cubicBezTo>
                  <a:cubicBezTo>
                    <a:pt x="599" y="247"/>
                    <a:pt x="599" y="247"/>
                    <a:pt x="599" y="248"/>
                  </a:cubicBezTo>
                  <a:cubicBezTo>
                    <a:pt x="599" y="249"/>
                    <a:pt x="599" y="249"/>
                    <a:pt x="600" y="249"/>
                  </a:cubicBezTo>
                  <a:cubicBezTo>
                    <a:pt x="599" y="249"/>
                    <a:pt x="599" y="250"/>
                    <a:pt x="599" y="250"/>
                  </a:cubicBezTo>
                  <a:cubicBezTo>
                    <a:pt x="599" y="250"/>
                    <a:pt x="599" y="250"/>
                    <a:pt x="599" y="250"/>
                  </a:cubicBezTo>
                  <a:cubicBezTo>
                    <a:pt x="597" y="251"/>
                    <a:pt x="596" y="253"/>
                    <a:pt x="596" y="255"/>
                  </a:cubicBezTo>
                  <a:cubicBezTo>
                    <a:pt x="596" y="256"/>
                    <a:pt x="597" y="258"/>
                    <a:pt x="599" y="259"/>
                  </a:cubicBezTo>
                  <a:cubicBezTo>
                    <a:pt x="599" y="259"/>
                    <a:pt x="599" y="259"/>
                    <a:pt x="599" y="259"/>
                  </a:cubicBezTo>
                  <a:cubicBezTo>
                    <a:pt x="599" y="259"/>
                    <a:pt x="599" y="259"/>
                    <a:pt x="599" y="259"/>
                  </a:cubicBezTo>
                  <a:cubicBezTo>
                    <a:pt x="599" y="259"/>
                    <a:pt x="599" y="259"/>
                    <a:pt x="599" y="260"/>
                  </a:cubicBezTo>
                  <a:cubicBezTo>
                    <a:pt x="599" y="260"/>
                    <a:pt x="599" y="260"/>
                    <a:pt x="599" y="260"/>
                  </a:cubicBezTo>
                  <a:cubicBezTo>
                    <a:pt x="599" y="260"/>
                    <a:pt x="599" y="260"/>
                    <a:pt x="599" y="260"/>
                  </a:cubicBezTo>
                  <a:cubicBezTo>
                    <a:pt x="599" y="260"/>
                    <a:pt x="599" y="260"/>
                    <a:pt x="599" y="260"/>
                  </a:cubicBezTo>
                  <a:cubicBezTo>
                    <a:pt x="598" y="261"/>
                    <a:pt x="597" y="261"/>
                    <a:pt x="598" y="262"/>
                  </a:cubicBezTo>
                  <a:cubicBezTo>
                    <a:pt x="598" y="262"/>
                    <a:pt x="599" y="263"/>
                    <a:pt x="599" y="264"/>
                  </a:cubicBezTo>
                  <a:cubicBezTo>
                    <a:pt x="599" y="264"/>
                    <a:pt x="599" y="264"/>
                    <a:pt x="599" y="264"/>
                  </a:cubicBezTo>
                  <a:cubicBezTo>
                    <a:pt x="599" y="264"/>
                    <a:pt x="599" y="265"/>
                    <a:pt x="599" y="265"/>
                  </a:cubicBezTo>
                  <a:cubicBezTo>
                    <a:pt x="599" y="265"/>
                    <a:pt x="599" y="265"/>
                    <a:pt x="599" y="265"/>
                  </a:cubicBezTo>
                  <a:cubicBezTo>
                    <a:pt x="599" y="267"/>
                    <a:pt x="594" y="271"/>
                    <a:pt x="594" y="275"/>
                  </a:cubicBezTo>
                  <a:cubicBezTo>
                    <a:pt x="594" y="279"/>
                    <a:pt x="596" y="282"/>
                    <a:pt x="599" y="282"/>
                  </a:cubicBezTo>
                  <a:cubicBezTo>
                    <a:pt x="599" y="282"/>
                    <a:pt x="598" y="283"/>
                    <a:pt x="598" y="283"/>
                  </a:cubicBezTo>
                  <a:cubicBezTo>
                    <a:pt x="598" y="283"/>
                    <a:pt x="599" y="283"/>
                    <a:pt x="599" y="284"/>
                  </a:cubicBezTo>
                  <a:cubicBezTo>
                    <a:pt x="597" y="284"/>
                    <a:pt x="595" y="286"/>
                    <a:pt x="595" y="289"/>
                  </a:cubicBezTo>
                  <a:cubicBezTo>
                    <a:pt x="595" y="291"/>
                    <a:pt x="596" y="293"/>
                    <a:pt x="598" y="294"/>
                  </a:cubicBezTo>
                  <a:cubicBezTo>
                    <a:pt x="598" y="294"/>
                    <a:pt x="599" y="294"/>
                    <a:pt x="599" y="294"/>
                  </a:cubicBezTo>
                  <a:cubicBezTo>
                    <a:pt x="597" y="295"/>
                    <a:pt x="595" y="297"/>
                    <a:pt x="594" y="298"/>
                  </a:cubicBezTo>
                  <a:cubicBezTo>
                    <a:pt x="593" y="300"/>
                    <a:pt x="593" y="303"/>
                    <a:pt x="592" y="303"/>
                  </a:cubicBezTo>
                  <a:cubicBezTo>
                    <a:pt x="591" y="304"/>
                    <a:pt x="588" y="305"/>
                    <a:pt x="589" y="307"/>
                  </a:cubicBezTo>
                  <a:cubicBezTo>
                    <a:pt x="589" y="307"/>
                    <a:pt x="589" y="307"/>
                    <a:pt x="589" y="307"/>
                  </a:cubicBezTo>
                  <a:cubicBezTo>
                    <a:pt x="586" y="309"/>
                    <a:pt x="581" y="314"/>
                    <a:pt x="579" y="317"/>
                  </a:cubicBezTo>
                  <a:cubicBezTo>
                    <a:pt x="576" y="320"/>
                    <a:pt x="572" y="326"/>
                    <a:pt x="565" y="324"/>
                  </a:cubicBezTo>
                  <a:cubicBezTo>
                    <a:pt x="564" y="325"/>
                    <a:pt x="564" y="327"/>
                    <a:pt x="565" y="328"/>
                  </a:cubicBezTo>
                  <a:cubicBezTo>
                    <a:pt x="563" y="329"/>
                    <a:pt x="559" y="328"/>
                    <a:pt x="558" y="327"/>
                  </a:cubicBezTo>
                  <a:cubicBezTo>
                    <a:pt x="557" y="329"/>
                    <a:pt x="558" y="330"/>
                    <a:pt x="559" y="331"/>
                  </a:cubicBezTo>
                  <a:cubicBezTo>
                    <a:pt x="557" y="331"/>
                    <a:pt x="554" y="331"/>
                    <a:pt x="553" y="331"/>
                  </a:cubicBezTo>
                  <a:cubicBezTo>
                    <a:pt x="553" y="332"/>
                    <a:pt x="554" y="333"/>
                    <a:pt x="555" y="334"/>
                  </a:cubicBezTo>
                  <a:cubicBezTo>
                    <a:pt x="553" y="335"/>
                    <a:pt x="552" y="335"/>
                    <a:pt x="551" y="334"/>
                  </a:cubicBezTo>
                  <a:cubicBezTo>
                    <a:pt x="551" y="336"/>
                    <a:pt x="552" y="337"/>
                    <a:pt x="553" y="338"/>
                  </a:cubicBezTo>
                  <a:cubicBezTo>
                    <a:pt x="553" y="338"/>
                    <a:pt x="552" y="338"/>
                    <a:pt x="551" y="338"/>
                  </a:cubicBezTo>
                  <a:cubicBezTo>
                    <a:pt x="551" y="338"/>
                    <a:pt x="551" y="339"/>
                    <a:pt x="552" y="340"/>
                  </a:cubicBezTo>
                  <a:cubicBezTo>
                    <a:pt x="532" y="349"/>
                    <a:pt x="516" y="363"/>
                    <a:pt x="504" y="381"/>
                  </a:cubicBezTo>
                  <a:cubicBezTo>
                    <a:pt x="493" y="400"/>
                    <a:pt x="486" y="422"/>
                    <a:pt x="486" y="445"/>
                  </a:cubicBezTo>
                  <a:cubicBezTo>
                    <a:pt x="486" y="453"/>
                    <a:pt x="487" y="460"/>
                    <a:pt x="488" y="467"/>
                  </a:cubicBezTo>
                  <a:cubicBezTo>
                    <a:pt x="488" y="496"/>
                    <a:pt x="488" y="496"/>
                    <a:pt x="488" y="496"/>
                  </a:cubicBezTo>
                  <a:cubicBezTo>
                    <a:pt x="486" y="489"/>
                    <a:pt x="481" y="483"/>
                    <a:pt x="475" y="478"/>
                  </a:cubicBezTo>
                  <a:cubicBezTo>
                    <a:pt x="473" y="477"/>
                    <a:pt x="470" y="475"/>
                    <a:pt x="467" y="474"/>
                  </a:cubicBezTo>
                  <a:cubicBezTo>
                    <a:pt x="466" y="472"/>
                    <a:pt x="462" y="469"/>
                    <a:pt x="457" y="469"/>
                  </a:cubicBezTo>
                  <a:cubicBezTo>
                    <a:pt x="457" y="468"/>
                    <a:pt x="457" y="468"/>
                    <a:pt x="457" y="468"/>
                  </a:cubicBezTo>
                  <a:cubicBezTo>
                    <a:pt x="457" y="467"/>
                    <a:pt x="455" y="465"/>
                    <a:pt x="453" y="465"/>
                  </a:cubicBezTo>
                  <a:cubicBezTo>
                    <a:pt x="452" y="465"/>
                    <a:pt x="451" y="466"/>
                    <a:pt x="451" y="466"/>
                  </a:cubicBezTo>
                  <a:cubicBezTo>
                    <a:pt x="450" y="467"/>
                    <a:pt x="449" y="468"/>
                    <a:pt x="449" y="469"/>
                  </a:cubicBezTo>
                  <a:cubicBezTo>
                    <a:pt x="449" y="469"/>
                    <a:pt x="449" y="469"/>
                    <a:pt x="449" y="469"/>
                  </a:cubicBezTo>
                  <a:cubicBezTo>
                    <a:pt x="444" y="470"/>
                    <a:pt x="440" y="472"/>
                    <a:pt x="439" y="474"/>
                  </a:cubicBezTo>
                  <a:cubicBezTo>
                    <a:pt x="437" y="475"/>
                    <a:pt x="434" y="477"/>
                    <a:pt x="432" y="478"/>
                  </a:cubicBezTo>
                  <a:cubicBezTo>
                    <a:pt x="424" y="484"/>
                    <a:pt x="418" y="492"/>
                    <a:pt x="417" y="502"/>
                  </a:cubicBezTo>
                  <a:cubicBezTo>
                    <a:pt x="413" y="504"/>
                    <a:pt x="413" y="504"/>
                    <a:pt x="413" y="504"/>
                  </a:cubicBezTo>
                  <a:cubicBezTo>
                    <a:pt x="413" y="512"/>
                    <a:pt x="413" y="512"/>
                    <a:pt x="413" y="512"/>
                  </a:cubicBezTo>
                  <a:cubicBezTo>
                    <a:pt x="410" y="514"/>
                    <a:pt x="410" y="514"/>
                    <a:pt x="410" y="514"/>
                  </a:cubicBezTo>
                  <a:cubicBezTo>
                    <a:pt x="400" y="521"/>
                    <a:pt x="400" y="521"/>
                    <a:pt x="400" y="521"/>
                  </a:cubicBezTo>
                  <a:cubicBezTo>
                    <a:pt x="400" y="521"/>
                    <a:pt x="400" y="521"/>
                    <a:pt x="400" y="521"/>
                  </a:cubicBezTo>
                  <a:cubicBezTo>
                    <a:pt x="399" y="520"/>
                    <a:pt x="399" y="520"/>
                    <a:pt x="398" y="520"/>
                  </a:cubicBezTo>
                  <a:cubicBezTo>
                    <a:pt x="398" y="520"/>
                    <a:pt x="398" y="520"/>
                    <a:pt x="398" y="520"/>
                  </a:cubicBezTo>
                  <a:cubicBezTo>
                    <a:pt x="398" y="518"/>
                    <a:pt x="397" y="517"/>
                    <a:pt x="395" y="516"/>
                  </a:cubicBezTo>
                  <a:cubicBezTo>
                    <a:pt x="395" y="516"/>
                    <a:pt x="395" y="516"/>
                    <a:pt x="395" y="516"/>
                  </a:cubicBezTo>
                  <a:cubicBezTo>
                    <a:pt x="395" y="516"/>
                    <a:pt x="395" y="515"/>
                    <a:pt x="395" y="515"/>
                  </a:cubicBezTo>
                  <a:cubicBezTo>
                    <a:pt x="395" y="515"/>
                    <a:pt x="395" y="515"/>
                    <a:pt x="395" y="515"/>
                  </a:cubicBezTo>
                  <a:cubicBezTo>
                    <a:pt x="396" y="514"/>
                    <a:pt x="396" y="514"/>
                    <a:pt x="396" y="514"/>
                  </a:cubicBezTo>
                  <a:cubicBezTo>
                    <a:pt x="396" y="513"/>
                    <a:pt x="396" y="513"/>
                    <a:pt x="395" y="513"/>
                  </a:cubicBezTo>
                  <a:cubicBezTo>
                    <a:pt x="395" y="513"/>
                    <a:pt x="395" y="513"/>
                    <a:pt x="395" y="513"/>
                  </a:cubicBezTo>
                  <a:cubicBezTo>
                    <a:pt x="395" y="512"/>
                    <a:pt x="395" y="512"/>
                    <a:pt x="395" y="512"/>
                  </a:cubicBezTo>
                  <a:cubicBezTo>
                    <a:pt x="395" y="512"/>
                    <a:pt x="396" y="512"/>
                    <a:pt x="396" y="511"/>
                  </a:cubicBezTo>
                  <a:cubicBezTo>
                    <a:pt x="396" y="511"/>
                    <a:pt x="395" y="511"/>
                    <a:pt x="395" y="511"/>
                  </a:cubicBezTo>
                  <a:cubicBezTo>
                    <a:pt x="395" y="511"/>
                    <a:pt x="395" y="511"/>
                    <a:pt x="395" y="510"/>
                  </a:cubicBezTo>
                  <a:cubicBezTo>
                    <a:pt x="395" y="510"/>
                    <a:pt x="395" y="510"/>
                    <a:pt x="395" y="510"/>
                  </a:cubicBezTo>
                  <a:cubicBezTo>
                    <a:pt x="395" y="510"/>
                    <a:pt x="395" y="510"/>
                    <a:pt x="395" y="509"/>
                  </a:cubicBezTo>
                  <a:cubicBezTo>
                    <a:pt x="395" y="509"/>
                    <a:pt x="395" y="506"/>
                    <a:pt x="395" y="506"/>
                  </a:cubicBezTo>
                  <a:cubicBezTo>
                    <a:pt x="394" y="506"/>
                    <a:pt x="394" y="509"/>
                    <a:pt x="394" y="509"/>
                  </a:cubicBezTo>
                  <a:cubicBezTo>
                    <a:pt x="394" y="510"/>
                    <a:pt x="394" y="510"/>
                    <a:pt x="394" y="510"/>
                  </a:cubicBezTo>
                  <a:cubicBezTo>
                    <a:pt x="394" y="510"/>
                    <a:pt x="394" y="510"/>
                    <a:pt x="394" y="510"/>
                  </a:cubicBezTo>
                  <a:cubicBezTo>
                    <a:pt x="394" y="511"/>
                    <a:pt x="394" y="511"/>
                    <a:pt x="394" y="511"/>
                  </a:cubicBezTo>
                  <a:cubicBezTo>
                    <a:pt x="394" y="511"/>
                    <a:pt x="394" y="511"/>
                    <a:pt x="394" y="511"/>
                  </a:cubicBezTo>
                  <a:cubicBezTo>
                    <a:pt x="394" y="512"/>
                    <a:pt x="394" y="512"/>
                    <a:pt x="394" y="512"/>
                  </a:cubicBezTo>
                  <a:cubicBezTo>
                    <a:pt x="394" y="512"/>
                    <a:pt x="394" y="512"/>
                    <a:pt x="394" y="513"/>
                  </a:cubicBezTo>
                  <a:cubicBezTo>
                    <a:pt x="394" y="513"/>
                    <a:pt x="394" y="513"/>
                    <a:pt x="394" y="513"/>
                  </a:cubicBezTo>
                  <a:cubicBezTo>
                    <a:pt x="394" y="513"/>
                    <a:pt x="393" y="514"/>
                    <a:pt x="393" y="514"/>
                  </a:cubicBezTo>
                  <a:cubicBezTo>
                    <a:pt x="393" y="514"/>
                    <a:pt x="394" y="514"/>
                    <a:pt x="394" y="515"/>
                  </a:cubicBezTo>
                  <a:cubicBezTo>
                    <a:pt x="394" y="515"/>
                    <a:pt x="394" y="515"/>
                    <a:pt x="394" y="515"/>
                  </a:cubicBezTo>
                  <a:cubicBezTo>
                    <a:pt x="394" y="515"/>
                    <a:pt x="394" y="516"/>
                    <a:pt x="394" y="516"/>
                  </a:cubicBezTo>
                  <a:cubicBezTo>
                    <a:pt x="394" y="516"/>
                    <a:pt x="394" y="516"/>
                    <a:pt x="394" y="516"/>
                  </a:cubicBezTo>
                  <a:cubicBezTo>
                    <a:pt x="392" y="517"/>
                    <a:pt x="391" y="518"/>
                    <a:pt x="391" y="520"/>
                  </a:cubicBezTo>
                  <a:cubicBezTo>
                    <a:pt x="391" y="520"/>
                    <a:pt x="391" y="520"/>
                    <a:pt x="391" y="520"/>
                  </a:cubicBezTo>
                  <a:cubicBezTo>
                    <a:pt x="389" y="521"/>
                    <a:pt x="388" y="521"/>
                    <a:pt x="388" y="522"/>
                  </a:cubicBezTo>
                  <a:cubicBezTo>
                    <a:pt x="388" y="523"/>
                    <a:pt x="391" y="521"/>
                    <a:pt x="391" y="525"/>
                  </a:cubicBezTo>
                  <a:cubicBezTo>
                    <a:pt x="392" y="526"/>
                    <a:pt x="392" y="527"/>
                    <a:pt x="392" y="527"/>
                  </a:cubicBezTo>
                  <a:cubicBezTo>
                    <a:pt x="392" y="527"/>
                    <a:pt x="391" y="528"/>
                    <a:pt x="391" y="528"/>
                  </a:cubicBezTo>
                  <a:cubicBezTo>
                    <a:pt x="391" y="529"/>
                    <a:pt x="391" y="529"/>
                    <a:pt x="392" y="529"/>
                  </a:cubicBezTo>
                  <a:cubicBezTo>
                    <a:pt x="392" y="559"/>
                    <a:pt x="392" y="559"/>
                    <a:pt x="392" y="559"/>
                  </a:cubicBezTo>
                  <a:cubicBezTo>
                    <a:pt x="384" y="560"/>
                    <a:pt x="384" y="560"/>
                    <a:pt x="384" y="560"/>
                  </a:cubicBezTo>
                  <a:cubicBezTo>
                    <a:pt x="381" y="556"/>
                    <a:pt x="381" y="556"/>
                    <a:pt x="381" y="556"/>
                  </a:cubicBezTo>
                  <a:cubicBezTo>
                    <a:pt x="381" y="547"/>
                    <a:pt x="381" y="547"/>
                    <a:pt x="381" y="547"/>
                  </a:cubicBezTo>
                  <a:cubicBezTo>
                    <a:pt x="381" y="546"/>
                    <a:pt x="382" y="546"/>
                    <a:pt x="382" y="546"/>
                  </a:cubicBezTo>
                  <a:cubicBezTo>
                    <a:pt x="382" y="546"/>
                    <a:pt x="381" y="545"/>
                    <a:pt x="381" y="545"/>
                  </a:cubicBezTo>
                  <a:cubicBezTo>
                    <a:pt x="381" y="545"/>
                    <a:pt x="381" y="544"/>
                    <a:pt x="381" y="544"/>
                  </a:cubicBezTo>
                  <a:cubicBezTo>
                    <a:pt x="382" y="540"/>
                    <a:pt x="384" y="542"/>
                    <a:pt x="384" y="541"/>
                  </a:cubicBezTo>
                  <a:cubicBezTo>
                    <a:pt x="384" y="540"/>
                    <a:pt x="383" y="540"/>
                    <a:pt x="382" y="540"/>
                  </a:cubicBezTo>
                  <a:cubicBezTo>
                    <a:pt x="382" y="540"/>
                    <a:pt x="382" y="540"/>
                    <a:pt x="382" y="540"/>
                  </a:cubicBezTo>
                  <a:cubicBezTo>
                    <a:pt x="382" y="538"/>
                    <a:pt x="381" y="537"/>
                    <a:pt x="379" y="537"/>
                  </a:cubicBezTo>
                  <a:cubicBezTo>
                    <a:pt x="379" y="537"/>
                    <a:pt x="379" y="537"/>
                    <a:pt x="379" y="537"/>
                  </a:cubicBezTo>
                  <a:cubicBezTo>
                    <a:pt x="379" y="536"/>
                    <a:pt x="379" y="536"/>
                    <a:pt x="379" y="536"/>
                  </a:cubicBezTo>
                  <a:cubicBezTo>
                    <a:pt x="379" y="536"/>
                    <a:pt x="379" y="536"/>
                    <a:pt x="379" y="536"/>
                  </a:cubicBezTo>
                  <a:cubicBezTo>
                    <a:pt x="379" y="536"/>
                    <a:pt x="380" y="535"/>
                    <a:pt x="380" y="535"/>
                  </a:cubicBezTo>
                  <a:cubicBezTo>
                    <a:pt x="380" y="535"/>
                    <a:pt x="380" y="535"/>
                    <a:pt x="379" y="535"/>
                  </a:cubicBezTo>
                  <a:cubicBezTo>
                    <a:pt x="379" y="535"/>
                    <a:pt x="379" y="534"/>
                    <a:pt x="379" y="534"/>
                  </a:cubicBezTo>
                  <a:cubicBezTo>
                    <a:pt x="379" y="534"/>
                    <a:pt x="379" y="534"/>
                    <a:pt x="379" y="534"/>
                  </a:cubicBezTo>
                  <a:cubicBezTo>
                    <a:pt x="379" y="534"/>
                    <a:pt x="380" y="534"/>
                    <a:pt x="380" y="533"/>
                  </a:cubicBezTo>
                  <a:cubicBezTo>
                    <a:pt x="380" y="533"/>
                    <a:pt x="379" y="533"/>
                    <a:pt x="379" y="533"/>
                  </a:cubicBezTo>
                  <a:cubicBezTo>
                    <a:pt x="379" y="533"/>
                    <a:pt x="379" y="533"/>
                    <a:pt x="379" y="533"/>
                  </a:cubicBezTo>
                  <a:cubicBezTo>
                    <a:pt x="379" y="532"/>
                    <a:pt x="379" y="532"/>
                    <a:pt x="379" y="532"/>
                  </a:cubicBezTo>
                  <a:cubicBezTo>
                    <a:pt x="379" y="532"/>
                    <a:pt x="379" y="532"/>
                    <a:pt x="379" y="532"/>
                  </a:cubicBezTo>
                  <a:cubicBezTo>
                    <a:pt x="379" y="532"/>
                    <a:pt x="379" y="529"/>
                    <a:pt x="379" y="529"/>
                  </a:cubicBezTo>
                  <a:cubicBezTo>
                    <a:pt x="379" y="529"/>
                    <a:pt x="378" y="532"/>
                    <a:pt x="378" y="532"/>
                  </a:cubicBezTo>
                  <a:cubicBezTo>
                    <a:pt x="378" y="532"/>
                    <a:pt x="378" y="532"/>
                    <a:pt x="378" y="532"/>
                  </a:cubicBezTo>
                  <a:cubicBezTo>
                    <a:pt x="378" y="532"/>
                    <a:pt x="378" y="532"/>
                    <a:pt x="378" y="533"/>
                  </a:cubicBezTo>
                  <a:cubicBezTo>
                    <a:pt x="378" y="533"/>
                    <a:pt x="378" y="533"/>
                    <a:pt x="379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78" y="534"/>
                    <a:pt x="378" y="534"/>
                    <a:pt x="378" y="534"/>
                  </a:cubicBezTo>
                  <a:cubicBezTo>
                    <a:pt x="378" y="534"/>
                    <a:pt x="378" y="534"/>
                    <a:pt x="378" y="534"/>
                  </a:cubicBezTo>
                  <a:cubicBezTo>
                    <a:pt x="378" y="534"/>
                    <a:pt x="378" y="535"/>
                    <a:pt x="378" y="535"/>
                  </a:cubicBezTo>
                  <a:cubicBezTo>
                    <a:pt x="378" y="535"/>
                    <a:pt x="378" y="535"/>
                    <a:pt x="378" y="535"/>
                  </a:cubicBezTo>
                  <a:cubicBezTo>
                    <a:pt x="378" y="535"/>
                    <a:pt x="378" y="536"/>
                    <a:pt x="378" y="536"/>
                  </a:cubicBezTo>
                  <a:cubicBezTo>
                    <a:pt x="378" y="536"/>
                    <a:pt x="378" y="536"/>
                    <a:pt x="378" y="536"/>
                  </a:cubicBezTo>
                  <a:cubicBezTo>
                    <a:pt x="378" y="536"/>
                    <a:pt x="378" y="536"/>
                    <a:pt x="379" y="537"/>
                  </a:cubicBezTo>
                  <a:cubicBezTo>
                    <a:pt x="378" y="537"/>
                    <a:pt x="378" y="537"/>
                    <a:pt x="378" y="537"/>
                  </a:cubicBezTo>
                  <a:cubicBezTo>
                    <a:pt x="377" y="537"/>
                    <a:pt x="376" y="538"/>
                    <a:pt x="376" y="540"/>
                  </a:cubicBezTo>
                  <a:cubicBezTo>
                    <a:pt x="376" y="540"/>
                    <a:pt x="376" y="540"/>
                    <a:pt x="376" y="540"/>
                  </a:cubicBezTo>
                  <a:cubicBezTo>
                    <a:pt x="375" y="540"/>
                    <a:pt x="374" y="541"/>
                    <a:pt x="374" y="541"/>
                  </a:cubicBezTo>
                  <a:cubicBezTo>
                    <a:pt x="374" y="542"/>
                    <a:pt x="376" y="540"/>
                    <a:pt x="376" y="544"/>
                  </a:cubicBezTo>
                  <a:cubicBezTo>
                    <a:pt x="376" y="544"/>
                    <a:pt x="377" y="545"/>
                    <a:pt x="377" y="545"/>
                  </a:cubicBezTo>
                  <a:cubicBezTo>
                    <a:pt x="377" y="545"/>
                    <a:pt x="376" y="546"/>
                    <a:pt x="376" y="546"/>
                  </a:cubicBezTo>
                  <a:cubicBezTo>
                    <a:pt x="376" y="546"/>
                    <a:pt x="376" y="547"/>
                    <a:pt x="377" y="547"/>
                  </a:cubicBezTo>
                  <a:cubicBezTo>
                    <a:pt x="377" y="551"/>
                    <a:pt x="377" y="551"/>
                    <a:pt x="377" y="551"/>
                  </a:cubicBezTo>
                  <a:cubicBezTo>
                    <a:pt x="371" y="545"/>
                    <a:pt x="371" y="545"/>
                    <a:pt x="371" y="545"/>
                  </a:cubicBezTo>
                  <a:cubicBezTo>
                    <a:pt x="368" y="540"/>
                    <a:pt x="368" y="540"/>
                    <a:pt x="368" y="540"/>
                  </a:cubicBezTo>
                  <a:cubicBezTo>
                    <a:pt x="355" y="540"/>
                    <a:pt x="355" y="540"/>
                    <a:pt x="355" y="540"/>
                  </a:cubicBezTo>
                  <a:cubicBezTo>
                    <a:pt x="355" y="514"/>
                    <a:pt x="355" y="514"/>
                    <a:pt x="355" y="514"/>
                  </a:cubicBezTo>
                  <a:cubicBezTo>
                    <a:pt x="355" y="514"/>
                    <a:pt x="356" y="514"/>
                    <a:pt x="356" y="513"/>
                  </a:cubicBezTo>
                  <a:cubicBezTo>
                    <a:pt x="356" y="513"/>
                    <a:pt x="355" y="512"/>
                    <a:pt x="355" y="512"/>
                  </a:cubicBezTo>
                  <a:cubicBezTo>
                    <a:pt x="355" y="512"/>
                    <a:pt x="355" y="511"/>
                    <a:pt x="356" y="510"/>
                  </a:cubicBezTo>
                  <a:cubicBezTo>
                    <a:pt x="356" y="506"/>
                    <a:pt x="359" y="508"/>
                    <a:pt x="359" y="506"/>
                  </a:cubicBezTo>
                  <a:cubicBezTo>
                    <a:pt x="359" y="506"/>
                    <a:pt x="357" y="506"/>
                    <a:pt x="356" y="505"/>
                  </a:cubicBezTo>
                  <a:cubicBezTo>
                    <a:pt x="356" y="505"/>
                    <a:pt x="356" y="505"/>
                    <a:pt x="356" y="505"/>
                  </a:cubicBezTo>
                  <a:cubicBezTo>
                    <a:pt x="356" y="503"/>
                    <a:pt x="355" y="502"/>
                    <a:pt x="353" y="501"/>
                  </a:cubicBezTo>
                  <a:cubicBezTo>
                    <a:pt x="353" y="501"/>
                    <a:pt x="353" y="501"/>
                    <a:pt x="353" y="501"/>
                  </a:cubicBezTo>
                  <a:cubicBezTo>
                    <a:pt x="353" y="501"/>
                    <a:pt x="353" y="500"/>
                    <a:pt x="353" y="500"/>
                  </a:cubicBezTo>
                  <a:cubicBezTo>
                    <a:pt x="353" y="500"/>
                    <a:pt x="353" y="500"/>
                    <a:pt x="353" y="500"/>
                  </a:cubicBezTo>
                  <a:cubicBezTo>
                    <a:pt x="353" y="499"/>
                    <a:pt x="353" y="499"/>
                    <a:pt x="353" y="499"/>
                  </a:cubicBezTo>
                  <a:cubicBezTo>
                    <a:pt x="353" y="498"/>
                    <a:pt x="353" y="498"/>
                    <a:pt x="353" y="498"/>
                  </a:cubicBezTo>
                  <a:cubicBezTo>
                    <a:pt x="353" y="498"/>
                    <a:pt x="353" y="498"/>
                    <a:pt x="353" y="498"/>
                  </a:cubicBezTo>
                  <a:cubicBezTo>
                    <a:pt x="353" y="497"/>
                    <a:pt x="353" y="497"/>
                    <a:pt x="353" y="497"/>
                  </a:cubicBezTo>
                  <a:cubicBezTo>
                    <a:pt x="353" y="497"/>
                    <a:pt x="353" y="497"/>
                    <a:pt x="353" y="496"/>
                  </a:cubicBezTo>
                  <a:cubicBezTo>
                    <a:pt x="353" y="496"/>
                    <a:pt x="353" y="496"/>
                    <a:pt x="352" y="496"/>
                  </a:cubicBezTo>
                  <a:cubicBezTo>
                    <a:pt x="353" y="496"/>
                    <a:pt x="353" y="496"/>
                    <a:pt x="353" y="495"/>
                  </a:cubicBezTo>
                  <a:cubicBezTo>
                    <a:pt x="353" y="495"/>
                    <a:pt x="353" y="495"/>
                    <a:pt x="353" y="495"/>
                  </a:cubicBezTo>
                  <a:cubicBezTo>
                    <a:pt x="353" y="495"/>
                    <a:pt x="353" y="495"/>
                    <a:pt x="353" y="494"/>
                  </a:cubicBezTo>
                  <a:cubicBezTo>
                    <a:pt x="353" y="494"/>
                    <a:pt x="352" y="491"/>
                    <a:pt x="352" y="491"/>
                  </a:cubicBezTo>
                  <a:cubicBezTo>
                    <a:pt x="352" y="491"/>
                    <a:pt x="351" y="494"/>
                    <a:pt x="351" y="494"/>
                  </a:cubicBezTo>
                  <a:cubicBezTo>
                    <a:pt x="351" y="495"/>
                    <a:pt x="352" y="495"/>
                    <a:pt x="352" y="495"/>
                  </a:cubicBezTo>
                  <a:cubicBezTo>
                    <a:pt x="352" y="495"/>
                    <a:pt x="351" y="495"/>
                    <a:pt x="351" y="495"/>
                  </a:cubicBezTo>
                  <a:cubicBezTo>
                    <a:pt x="351" y="496"/>
                    <a:pt x="352" y="496"/>
                    <a:pt x="352" y="496"/>
                  </a:cubicBezTo>
                  <a:cubicBezTo>
                    <a:pt x="351" y="496"/>
                    <a:pt x="351" y="496"/>
                    <a:pt x="351" y="496"/>
                  </a:cubicBezTo>
                  <a:cubicBezTo>
                    <a:pt x="351" y="497"/>
                    <a:pt x="351" y="497"/>
                    <a:pt x="352" y="497"/>
                  </a:cubicBezTo>
                  <a:cubicBezTo>
                    <a:pt x="351" y="497"/>
                    <a:pt x="351" y="497"/>
                    <a:pt x="351" y="498"/>
                  </a:cubicBezTo>
                  <a:cubicBezTo>
                    <a:pt x="351" y="498"/>
                    <a:pt x="351" y="498"/>
                    <a:pt x="352" y="498"/>
                  </a:cubicBezTo>
                  <a:cubicBezTo>
                    <a:pt x="351" y="498"/>
                    <a:pt x="351" y="498"/>
                    <a:pt x="351" y="499"/>
                  </a:cubicBezTo>
                  <a:cubicBezTo>
                    <a:pt x="351" y="499"/>
                    <a:pt x="351" y="499"/>
                    <a:pt x="352" y="500"/>
                  </a:cubicBezTo>
                  <a:cubicBezTo>
                    <a:pt x="351" y="500"/>
                    <a:pt x="351" y="500"/>
                    <a:pt x="351" y="500"/>
                  </a:cubicBezTo>
                  <a:cubicBezTo>
                    <a:pt x="351" y="500"/>
                    <a:pt x="352" y="501"/>
                    <a:pt x="352" y="501"/>
                  </a:cubicBezTo>
                  <a:cubicBezTo>
                    <a:pt x="352" y="501"/>
                    <a:pt x="351" y="501"/>
                    <a:pt x="351" y="501"/>
                  </a:cubicBezTo>
                  <a:cubicBezTo>
                    <a:pt x="350" y="502"/>
                    <a:pt x="349" y="503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7" y="506"/>
                    <a:pt x="346" y="506"/>
                    <a:pt x="346" y="507"/>
                  </a:cubicBezTo>
                  <a:cubicBezTo>
                    <a:pt x="346" y="508"/>
                    <a:pt x="349" y="506"/>
                    <a:pt x="349" y="510"/>
                  </a:cubicBezTo>
                  <a:cubicBezTo>
                    <a:pt x="349" y="511"/>
                    <a:pt x="349" y="512"/>
                    <a:pt x="350" y="512"/>
                  </a:cubicBezTo>
                  <a:cubicBezTo>
                    <a:pt x="349" y="512"/>
                    <a:pt x="349" y="513"/>
                    <a:pt x="349" y="513"/>
                  </a:cubicBezTo>
                  <a:cubicBezTo>
                    <a:pt x="349" y="514"/>
                    <a:pt x="349" y="514"/>
                    <a:pt x="349" y="514"/>
                  </a:cubicBezTo>
                  <a:cubicBezTo>
                    <a:pt x="350" y="568"/>
                    <a:pt x="350" y="568"/>
                    <a:pt x="350" y="568"/>
                  </a:cubicBezTo>
                  <a:cubicBezTo>
                    <a:pt x="341" y="569"/>
                    <a:pt x="341" y="569"/>
                    <a:pt x="341" y="569"/>
                  </a:cubicBezTo>
                  <a:cubicBezTo>
                    <a:pt x="341" y="541"/>
                    <a:pt x="341" y="541"/>
                    <a:pt x="341" y="541"/>
                  </a:cubicBezTo>
                  <a:cubicBezTo>
                    <a:pt x="341" y="541"/>
                    <a:pt x="342" y="541"/>
                    <a:pt x="342" y="540"/>
                  </a:cubicBezTo>
                  <a:cubicBezTo>
                    <a:pt x="342" y="540"/>
                    <a:pt x="341" y="540"/>
                    <a:pt x="340" y="539"/>
                  </a:cubicBezTo>
                  <a:cubicBezTo>
                    <a:pt x="341" y="539"/>
                    <a:pt x="341" y="538"/>
                    <a:pt x="341" y="537"/>
                  </a:cubicBezTo>
                  <a:cubicBezTo>
                    <a:pt x="342" y="533"/>
                    <a:pt x="344" y="535"/>
                    <a:pt x="344" y="534"/>
                  </a:cubicBezTo>
                  <a:cubicBezTo>
                    <a:pt x="344" y="533"/>
                    <a:pt x="343" y="533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0"/>
                    <a:pt x="340" y="529"/>
                    <a:pt x="339" y="529"/>
                  </a:cubicBezTo>
                  <a:cubicBezTo>
                    <a:pt x="339" y="528"/>
                    <a:pt x="338" y="528"/>
                    <a:pt x="338" y="528"/>
                  </a:cubicBezTo>
                  <a:cubicBezTo>
                    <a:pt x="339" y="528"/>
                    <a:pt x="339" y="527"/>
                    <a:pt x="339" y="527"/>
                  </a:cubicBezTo>
                  <a:cubicBezTo>
                    <a:pt x="339" y="527"/>
                    <a:pt x="339" y="527"/>
                    <a:pt x="338" y="527"/>
                  </a:cubicBezTo>
                  <a:cubicBezTo>
                    <a:pt x="339" y="527"/>
                    <a:pt x="339" y="526"/>
                    <a:pt x="339" y="526"/>
                  </a:cubicBezTo>
                  <a:cubicBezTo>
                    <a:pt x="339" y="526"/>
                    <a:pt x="339" y="525"/>
                    <a:pt x="338" y="525"/>
                  </a:cubicBezTo>
                  <a:cubicBezTo>
                    <a:pt x="339" y="525"/>
                    <a:pt x="339" y="525"/>
                    <a:pt x="339" y="525"/>
                  </a:cubicBezTo>
                  <a:cubicBezTo>
                    <a:pt x="339" y="525"/>
                    <a:pt x="339" y="524"/>
                    <a:pt x="338" y="524"/>
                  </a:cubicBezTo>
                  <a:cubicBezTo>
                    <a:pt x="339" y="524"/>
                    <a:pt x="339" y="524"/>
                    <a:pt x="339" y="524"/>
                  </a:cubicBezTo>
                  <a:cubicBezTo>
                    <a:pt x="339" y="523"/>
                    <a:pt x="339" y="523"/>
                    <a:pt x="338" y="523"/>
                  </a:cubicBezTo>
                  <a:cubicBezTo>
                    <a:pt x="338" y="523"/>
                    <a:pt x="339" y="523"/>
                    <a:pt x="339" y="522"/>
                  </a:cubicBezTo>
                  <a:cubicBezTo>
                    <a:pt x="339" y="522"/>
                    <a:pt x="338" y="522"/>
                    <a:pt x="338" y="522"/>
                  </a:cubicBezTo>
                  <a:cubicBezTo>
                    <a:pt x="338" y="522"/>
                    <a:pt x="339" y="522"/>
                    <a:pt x="339" y="522"/>
                  </a:cubicBezTo>
                  <a:cubicBezTo>
                    <a:pt x="338" y="521"/>
                    <a:pt x="338" y="518"/>
                    <a:pt x="338" y="518"/>
                  </a:cubicBezTo>
                  <a:cubicBezTo>
                    <a:pt x="338" y="518"/>
                    <a:pt x="337" y="521"/>
                    <a:pt x="337" y="522"/>
                  </a:cubicBezTo>
                  <a:cubicBezTo>
                    <a:pt x="337" y="522"/>
                    <a:pt x="337" y="522"/>
                    <a:pt x="337" y="522"/>
                  </a:cubicBezTo>
                  <a:cubicBezTo>
                    <a:pt x="337" y="522"/>
                    <a:pt x="337" y="522"/>
                    <a:pt x="337" y="522"/>
                  </a:cubicBezTo>
                  <a:cubicBezTo>
                    <a:pt x="337" y="523"/>
                    <a:pt x="337" y="523"/>
                    <a:pt x="338" y="523"/>
                  </a:cubicBezTo>
                  <a:cubicBezTo>
                    <a:pt x="337" y="523"/>
                    <a:pt x="337" y="523"/>
                    <a:pt x="337" y="524"/>
                  </a:cubicBezTo>
                  <a:cubicBezTo>
                    <a:pt x="337" y="524"/>
                    <a:pt x="337" y="524"/>
                    <a:pt x="337" y="524"/>
                  </a:cubicBezTo>
                  <a:cubicBezTo>
                    <a:pt x="337" y="524"/>
                    <a:pt x="337" y="525"/>
                    <a:pt x="337" y="525"/>
                  </a:cubicBezTo>
                  <a:cubicBezTo>
                    <a:pt x="337" y="525"/>
                    <a:pt x="337" y="525"/>
                    <a:pt x="337" y="525"/>
                  </a:cubicBezTo>
                  <a:cubicBezTo>
                    <a:pt x="337" y="525"/>
                    <a:pt x="337" y="526"/>
                    <a:pt x="337" y="526"/>
                  </a:cubicBezTo>
                  <a:cubicBezTo>
                    <a:pt x="337" y="526"/>
                    <a:pt x="337" y="527"/>
                    <a:pt x="337" y="527"/>
                  </a:cubicBezTo>
                  <a:cubicBezTo>
                    <a:pt x="337" y="527"/>
                    <a:pt x="337" y="527"/>
                    <a:pt x="337" y="527"/>
                  </a:cubicBezTo>
                  <a:cubicBezTo>
                    <a:pt x="337" y="527"/>
                    <a:pt x="337" y="528"/>
                    <a:pt x="338" y="528"/>
                  </a:cubicBezTo>
                  <a:cubicBezTo>
                    <a:pt x="337" y="528"/>
                    <a:pt x="337" y="528"/>
                    <a:pt x="337" y="529"/>
                  </a:cubicBezTo>
                  <a:cubicBezTo>
                    <a:pt x="336" y="529"/>
                    <a:pt x="334" y="530"/>
                    <a:pt x="334" y="532"/>
                  </a:cubicBezTo>
                  <a:cubicBezTo>
                    <a:pt x="334" y="532"/>
                    <a:pt x="334" y="532"/>
                    <a:pt x="334" y="532"/>
                  </a:cubicBezTo>
                  <a:cubicBezTo>
                    <a:pt x="333" y="533"/>
                    <a:pt x="332" y="533"/>
                    <a:pt x="332" y="534"/>
                  </a:cubicBezTo>
                  <a:cubicBezTo>
                    <a:pt x="332" y="535"/>
                    <a:pt x="334" y="533"/>
                    <a:pt x="335" y="537"/>
                  </a:cubicBezTo>
                  <a:cubicBezTo>
                    <a:pt x="335" y="538"/>
                    <a:pt x="335" y="539"/>
                    <a:pt x="336" y="539"/>
                  </a:cubicBezTo>
                  <a:cubicBezTo>
                    <a:pt x="335" y="540"/>
                    <a:pt x="334" y="540"/>
                    <a:pt x="334" y="540"/>
                  </a:cubicBezTo>
                  <a:cubicBezTo>
                    <a:pt x="334" y="541"/>
                    <a:pt x="335" y="541"/>
                    <a:pt x="335" y="541"/>
                  </a:cubicBezTo>
                  <a:cubicBezTo>
                    <a:pt x="335" y="571"/>
                    <a:pt x="335" y="571"/>
                    <a:pt x="335" y="571"/>
                  </a:cubicBezTo>
                  <a:cubicBezTo>
                    <a:pt x="335" y="571"/>
                    <a:pt x="335" y="571"/>
                    <a:pt x="335" y="571"/>
                  </a:cubicBezTo>
                  <a:cubicBezTo>
                    <a:pt x="337" y="767"/>
                    <a:pt x="337" y="767"/>
                    <a:pt x="337" y="767"/>
                  </a:cubicBezTo>
                  <a:cubicBezTo>
                    <a:pt x="311" y="767"/>
                    <a:pt x="311" y="767"/>
                    <a:pt x="311" y="767"/>
                  </a:cubicBezTo>
                  <a:cubicBezTo>
                    <a:pt x="310" y="729"/>
                    <a:pt x="310" y="729"/>
                    <a:pt x="310" y="729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0"/>
                    <a:pt x="316" y="720"/>
                    <a:pt x="316" y="720"/>
                  </a:cubicBezTo>
                  <a:cubicBezTo>
                    <a:pt x="316" y="720"/>
                    <a:pt x="316" y="720"/>
                    <a:pt x="316" y="719"/>
                  </a:cubicBezTo>
                  <a:cubicBezTo>
                    <a:pt x="316" y="719"/>
                    <a:pt x="316" y="719"/>
                    <a:pt x="316" y="719"/>
                  </a:cubicBezTo>
                  <a:cubicBezTo>
                    <a:pt x="315" y="718"/>
                    <a:pt x="313" y="716"/>
                    <a:pt x="309" y="715"/>
                  </a:cubicBezTo>
                  <a:cubicBezTo>
                    <a:pt x="307" y="659"/>
                    <a:pt x="307" y="659"/>
                    <a:pt x="307" y="659"/>
                  </a:cubicBezTo>
                  <a:cubicBezTo>
                    <a:pt x="313" y="654"/>
                    <a:pt x="313" y="654"/>
                    <a:pt x="313" y="654"/>
                  </a:cubicBezTo>
                  <a:cubicBezTo>
                    <a:pt x="313" y="650"/>
                    <a:pt x="313" y="650"/>
                    <a:pt x="313" y="650"/>
                  </a:cubicBezTo>
                  <a:cubicBezTo>
                    <a:pt x="313" y="650"/>
                    <a:pt x="313" y="650"/>
                    <a:pt x="313" y="650"/>
                  </a:cubicBezTo>
                  <a:cubicBezTo>
                    <a:pt x="312" y="648"/>
                    <a:pt x="310" y="646"/>
                    <a:pt x="307" y="645"/>
                  </a:cubicBezTo>
                  <a:cubicBezTo>
                    <a:pt x="305" y="581"/>
                    <a:pt x="305" y="581"/>
                    <a:pt x="305" y="581"/>
                  </a:cubicBezTo>
                  <a:cubicBezTo>
                    <a:pt x="311" y="576"/>
                    <a:pt x="311" y="576"/>
                    <a:pt x="311" y="576"/>
                  </a:cubicBezTo>
                  <a:cubicBezTo>
                    <a:pt x="311" y="572"/>
                    <a:pt x="311" y="572"/>
                    <a:pt x="311" y="572"/>
                  </a:cubicBezTo>
                  <a:cubicBezTo>
                    <a:pt x="311" y="572"/>
                    <a:pt x="311" y="571"/>
                    <a:pt x="311" y="571"/>
                  </a:cubicBezTo>
                  <a:cubicBezTo>
                    <a:pt x="311" y="571"/>
                    <a:pt x="311" y="571"/>
                    <a:pt x="311" y="571"/>
                  </a:cubicBezTo>
                  <a:cubicBezTo>
                    <a:pt x="311" y="569"/>
                    <a:pt x="308" y="568"/>
                    <a:pt x="304" y="566"/>
                  </a:cubicBezTo>
                  <a:cubicBezTo>
                    <a:pt x="304" y="551"/>
                    <a:pt x="304" y="551"/>
                    <a:pt x="304" y="551"/>
                  </a:cubicBezTo>
                  <a:cubicBezTo>
                    <a:pt x="307" y="550"/>
                    <a:pt x="307" y="550"/>
                    <a:pt x="307" y="550"/>
                  </a:cubicBezTo>
                  <a:cubicBezTo>
                    <a:pt x="312" y="546"/>
                    <a:pt x="312" y="546"/>
                    <a:pt x="312" y="546"/>
                  </a:cubicBezTo>
                  <a:cubicBezTo>
                    <a:pt x="305" y="543"/>
                    <a:pt x="305" y="543"/>
                    <a:pt x="305" y="543"/>
                  </a:cubicBezTo>
                  <a:cubicBezTo>
                    <a:pt x="305" y="540"/>
                    <a:pt x="305" y="540"/>
                    <a:pt x="305" y="540"/>
                  </a:cubicBezTo>
                  <a:cubicBezTo>
                    <a:pt x="304" y="539"/>
                    <a:pt x="304" y="539"/>
                    <a:pt x="304" y="539"/>
                  </a:cubicBezTo>
                  <a:cubicBezTo>
                    <a:pt x="303" y="539"/>
                    <a:pt x="303" y="539"/>
                    <a:pt x="303" y="539"/>
                  </a:cubicBezTo>
                  <a:cubicBezTo>
                    <a:pt x="303" y="538"/>
                    <a:pt x="303" y="537"/>
                    <a:pt x="303" y="536"/>
                  </a:cubicBezTo>
                  <a:cubicBezTo>
                    <a:pt x="302" y="534"/>
                    <a:pt x="301" y="532"/>
                    <a:pt x="299" y="531"/>
                  </a:cubicBezTo>
                  <a:cubicBezTo>
                    <a:pt x="298" y="530"/>
                    <a:pt x="297" y="529"/>
                    <a:pt x="296" y="529"/>
                  </a:cubicBezTo>
                  <a:cubicBezTo>
                    <a:pt x="295" y="528"/>
                    <a:pt x="294" y="527"/>
                    <a:pt x="292" y="526"/>
                  </a:cubicBezTo>
                  <a:cubicBezTo>
                    <a:pt x="292" y="526"/>
                    <a:pt x="292" y="526"/>
                    <a:pt x="292" y="526"/>
                  </a:cubicBezTo>
                  <a:cubicBezTo>
                    <a:pt x="292" y="526"/>
                    <a:pt x="292" y="525"/>
                    <a:pt x="291" y="525"/>
                  </a:cubicBezTo>
                  <a:cubicBezTo>
                    <a:pt x="291" y="525"/>
                    <a:pt x="291" y="525"/>
                    <a:pt x="291" y="525"/>
                  </a:cubicBezTo>
                  <a:cubicBezTo>
                    <a:pt x="290" y="525"/>
                    <a:pt x="290" y="526"/>
                    <a:pt x="290" y="526"/>
                  </a:cubicBezTo>
                  <a:cubicBezTo>
                    <a:pt x="290" y="527"/>
                    <a:pt x="290" y="527"/>
                    <a:pt x="290" y="527"/>
                  </a:cubicBezTo>
                  <a:cubicBezTo>
                    <a:pt x="288" y="527"/>
                    <a:pt x="287" y="528"/>
                    <a:pt x="286" y="529"/>
                  </a:cubicBezTo>
                  <a:cubicBezTo>
                    <a:pt x="286" y="529"/>
                    <a:pt x="286" y="529"/>
                    <a:pt x="286" y="529"/>
                  </a:cubicBezTo>
                  <a:cubicBezTo>
                    <a:pt x="286" y="529"/>
                    <a:pt x="285" y="529"/>
                    <a:pt x="284" y="530"/>
                  </a:cubicBezTo>
                  <a:cubicBezTo>
                    <a:pt x="281" y="532"/>
                    <a:pt x="279" y="535"/>
                    <a:pt x="279" y="539"/>
                  </a:cubicBezTo>
                  <a:cubicBezTo>
                    <a:pt x="277" y="540"/>
                    <a:pt x="277" y="540"/>
                    <a:pt x="277" y="540"/>
                  </a:cubicBezTo>
                  <a:cubicBezTo>
                    <a:pt x="277" y="543"/>
                    <a:pt x="277" y="543"/>
                    <a:pt x="277" y="543"/>
                  </a:cubicBezTo>
                  <a:cubicBezTo>
                    <a:pt x="270" y="546"/>
                    <a:pt x="270" y="546"/>
                    <a:pt x="270" y="546"/>
                  </a:cubicBezTo>
                  <a:cubicBezTo>
                    <a:pt x="275" y="551"/>
                    <a:pt x="275" y="551"/>
                    <a:pt x="275" y="551"/>
                  </a:cubicBezTo>
                  <a:cubicBezTo>
                    <a:pt x="278" y="551"/>
                    <a:pt x="278" y="551"/>
                    <a:pt x="278" y="551"/>
                  </a:cubicBezTo>
                  <a:cubicBezTo>
                    <a:pt x="278" y="567"/>
                    <a:pt x="278" y="567"/>
                    <a:pt x="278" y="567"/>
                  </a:cubicBezTo>
                  <a:cubicBezTo>
                    <a:pt x="274" y="568"/>
                    <a:pt x="271" y="570"/>
                    <a:pt x="271" y="572"/>
                  </a:cubicBezTo>
                  <a:cubicBezTo>
                    <a:pt x="271" y="576"/>
                    <a:pt x="271" y="576"/>
                    <a:pt x="271" y="576"/>
                  </a:cubicBezTo>
                  <a:cubicBezTo>
                    <a:pt x="278" y="581"/>
                    <a:pt x="278" y="581"/>
                    <a:pt x="278" y="581"/>
                  </a:cubicBezTo>
                  <a:cubicBezTo>
                    <a:pt x="278" y="584"/>
                    <a:pt x="278" y="584"/>
                    <a:pt x="278" y="584"/>
                  </a:cubicBezTo>
                  <a:cubicBezTo>
                    <a:pt x="277" y="599"/>
                    <a:pt x="277" y="599"/>
                    <a:pt x="277" y="599"/>
                  </a:cubicBezTo>
                  <a:cubicBezTo>
                    <a:pt x="277" y="640"/>
                    <a:pt x="277" y="640"/>
                    <a:pt x="277" y="640"/>
                  </a:cubicBezTo>
                  <a:cubicBezTo>
                    <a:pt x="276" y="645"/>
                    <a:pt x="276" y="645"/>
                    <a:pt x="276" y="645"/>
                  </a:cubicBezTo>
                  <a:cubicBezTo>
                    <a:pt x="276" y="646"/>
                    <a:pt x="276" y="646"/>
                    <a:pt x="276" y="646"/>
                  </a:cubicBezTo>
                  <a:cubicBezTo>
                    <a:pt x="274" y="647"/>
                    <a:pt x="272" y="648"/>
                    <a:pt x="271" y="649"/>
                  </a:cubicBezTo>
                  <a:cubicBezTo>
                    <a:pt x="271" y="649"/>
                    <a:pt x="270" y="650"/>
                    <a:pt x="270" y="651"/>
                  </a:cubicBezTo>
                  <a:cubicBezTo>
                    <a:pt x="271" y="654"/>
                    <a:pt x="271" y="654"/>
                    <a:pt x="271" y="654"/>
                  </a:cubicBezTo>
                  <a:cubicBezTo>
                    <a:pt x="271" y="655"/>
                    <a:pt x="271" y="655"/>
                    <a:pt x="271" y="655"/>
                  </a:cubicBezTo>
                  <a:cubicBezTo>
                    <a:pt x="274" y="658"/>
                    <a:pt x="274" y="658"/>
                    <a:pt x="274" y="658"/>
                  </a:cubicBezTo>
                  <a:cubicBezTo>
                    <a:pt x="276" y="659"/>
                    <a:pt x="276" y="659"/>
                    <a:pt x="276" y="659"/>
                  </a:cubicBezTo>
                  <a:cubicBezTo>
                    <a:pt x="275" y="715"/>
                    <a:pt x="275" y="715"/>
                    <a:pt x="275" y="715"/>
                  </a:cubicBezTo>
                  <a:cubicBezTo>
                    <a:pt x="271" y="717"/>
                    <a:pt x="268" y="718"/>
                    <a:pt x="268" y="720"/>
                  </a:cubicBezTo>
                  <a:cubicBezTo>
                    <a:pt x="268" y="725"/>
                    <a:pt x="268" y="725"/>
                    <a:pt x="268" y="725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5" y="729"/>
                    <a:pt x="275" y="729"/>
                    <a:pt x="275" y="729"/>
                  </a:cubicBezTo>
                  <a:cubicBezTo>
                    <a:pt x="274" y="767"/>
                    <a:pt x="274" y="767"/>
                    <a:pt x="274" y="767"/>
                  </a:cubicBezTo>
                  <a:cubicBezTo>
                    <a:pt x="270" y="767"/>
                    <a:pt x="270" y="767"/>
                    <a:pt x="270" y="767"/>
                  </a:cubicBezTo>
                  <a:cubicBezTo>
                    <a:pt x="261" y="767"/>
                    <a:pt x="261" y="767"/>
                    <a:pt x="261" y="767"/>
                  </a:cubicBezTo>
                  <a:cubicBezTo>
                    <a:pt x="257" y="767"/>
                    <a:pt x="257" y="767"/>
                    <a:pt x="257" y="767"/>
                  </a:cubicBezTo>
                  <a:cubicBezTo>
                    <a:pt x="255" y="767"/>
                    <a:pt x="255" y="767"/>
                    <a:pt x="255" y="767"/>
                  </a:cubicBezTo>
                  <a:cubicBezTo>
                    <a:pt x="129" y="768"/>
                    <a:pt x="129" y="768"/>
                    <a:pt x="129" y="768"/>
                  </a:cubicBezTo>
                  <a:cubicBezTo>
                    <a:pt x="126" y="669"/>
                    <a:pt x="126" y="669"/>
                    <a:pt x="126" y="669"/>
                  </a:cubicBezTo>
                  <a:cubicBezTo>
                    <a:pt x="136" y="661"/>
                    <a:pt x="136" y="661"/>
                    <a:pt x="136" y="661"/>
                  </a:cubicBezTo>
                  <a:cubicBezTo>
                    <a:pt x="136" y="655"/>
                    <a:pt x="136" y="655"/>
                    <a:pt x="136" y="655"/>
                  </a:cubicBezTo>
                  <a:cubicBezTo>
                    <a:pt x="136" y="654"/>
                    <a:pt x="136" y="654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1"/>
                    <a:pt x="131" y="648"/>
                    <a:pt x="125" y="646"/>
                  </a:cubicBezTo>
                  <a:cubicBezTo>
                    <a:pt x="122" y="555"/>
                    <a:pt x="122" y="555"/>
                    <a:pt x="122" y="555"/>
                  </a:cubicBezTo>
                  <a:cubicBezTo>
                    <a:pt x="131" y="548"/>
                    <a:pt x="131" y="548"/>
                    <a:pt x="131" y="548"/>
                  </a:cubicBezTo>
                  <a:cubicBezTo>
                    <a:pt x="131" y="541"/>
                    <a:pt x="131" y="541"/>
                    <a:pt x="131" y="541"/>
                  </a:cubicBezTo>
                  <a:cubicBezTo>
                    <a:pt x="131" y="541"/>
                    <a:pt x="131" y="540"/>
                    <a:pt x="131" y="540"/>
                  </a:cubicBezTo>
                  <a:cubicBezTo>
                    <a:pt x="130" y="537"/>
                    <a:pt x="127" y="535"/>
                    <a:pt x="121" y="533"/>
                  </a:cubicBezTo>
                  <a:cubicBezTo>
                    <a:pt x="118" y="429"/>
                    <a:pt x="118" y="429"/>
                    <a:pt x="118" y="429"/>
                  </a:cubicBezTo>
                  <a:cubicBezTo>
                    <a:pt x="129" y="421"/>
                    <a:pt x="129" y="421"/>
                    <a:pt x="129" y="421"/>
                  </a:cubicBezTo>
                  <a:cubicBezTo>
                    <a:pt x="129" y="414"/>
                    <a:pt x="129" y="414"/>
                    <a:pt x="129" y="414"/>
                  </a:cubicBezTo>
                  <a:cubicBezTo>
                    <a:pt x="129" y="413"/>
                    <a:pt x="129" y="413"/>
                    <a:pt x="128" y="413"/>
                  </a:cubicBezTo>
                  <a:cubicBezTo>
                    <a:pt x="128" y="413"/>
                    <a:pt x="128" y="413"/>
                    <a:pt x="128" y="413"/>
                  </a:cubicBezTo>
                  <a:cubicBezTo>
                    <a:pt x="128" y="410"/>
                    <a:pt x="123" y="407"/>
                    <a:pt x="117" y="405"/>
                  </a:cubicBezTo>
                  <a:cubicBezTo>
                    <a:pt x="117" y="380"/>
                    <a:pt x="117" y="380"/>
                    <a:pt x="117" y="380"/>
                  </a:cubicBezTo>
                  <a:cubicBezTo>
                    <a:pt x="122" y="379"/>
                    <a:pt x="122" y="379"/>
                    <a:pt x="122" y="379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18" y="367"/>
                    <a:pt x="118" y="367"/>
                    <a:pt x="118" y="367"/>
                  </a:cubicBezTo>
                  <a:cubicBezTo>
                    <a:pt x="118" y="362"/>
                    <a:pt x="118" y="362"/>
                    <a:pt x="118" y="362"/>
                  </a:cubicBezTo>
                  <a:cubicBezTo>
                    <a:pt x="117" y="361"/>
                    <a:pt x="117" y="361"/>
                    <a:pt x="117" y="361"/>
                  </a:cubicBezTo>
                  <a:cubicBezTo>
                    <a:pt x="116" y="361"/>
                    <a:pt x="116" y="361"/>
                    <a:pt x="116" y="361"/>
                  </a:cubicBezTo>
                  <a:cubicBezTo>
                    <a:pt x="116" y="359"/>
                    <a:pt x="115" y="357"/>
                    <a:pt x="115" y="356"/>
                  </a:cubicBezTo>
                  <a:cubicBezTo>
                    <a:pt x="114" y="352"/>
                    <a:pt x="112" y="349"/>
                    <a:pt x="109" y="347"/>
                  </a:cubicBezTo>
                  <a:cubicBezTo>
                    <a:pt x="107" y="345"/>
                    <a:pt x="105" y="344"/>
                    <a:pt x="103" y="343"/>
                  </a:cubicBezTo>
                  <a:cubicBezTo>
                    <a:pt x="103" y="342"/>
                    <a:pt x="100" y="340"/>
                    <a:pt x="98" y="340"/>
                  </a:cubicBezTo>
                  <a:cubicBezTo>
                    <a:pt x="98" y="340"/>
                    <a:pt x="98" y="340"/>
                    <a:pt x="98" y="340"/>
                  </a:cubicBezTo>
                  <a:cubicBezTo>
                    <a:pt x="98" y="339"/>
                    <a:pt x="97" y="338"/>
                    <a:pt x="96" y="338"/>
                  </a:cubicBezTo>
                  <a:cubicBezTo>
                    <a:pt x="95" y="338"/>
                    <a:pt x="95" y="338"/>
                    <a:pt x="95" y="338"/>
                  </a:cubicBezTo>
                  <a:cubicBezTo>
                    <a:pt x="94" y="338"/>
                    <a:pt x="94" y="339"/>
                    <a:pt x="94" y="340"/>
                  </a:cubicBezTo>
                  <a:cubicBezTo>
                    <a:pt x="94" y="340"/>
                    <a:pt x="94" y="340"/>
                    <a:pt x="94" y="340"/>
                  </a:cubicBezTo>
                  <a:cubicBezTo>
                    <a:pt x="91" y="341"/>
                    <a:pt x="89" y="342"/>
                    <a:pt x="88" y="343"/>
                  </a:cubicBezTo>
                  <a:cubicBezTo>
                    <a:pt x="88" y="344"/>
                    <a:pt x="88" y="344"/>
                    <a:pt x="88" y="344"/>
                  </a:cubicBezTo>
                  <a:cubicBezTo>
                    <a:pt x="87" y="344"/>
                    <a:pt x="86" y="344"/>
                    <a:pt x="85" y="345"/>
                  </a:cubicBezTo>
                  <a:cubicBezTo>
                    <a:pt x="80" y="348"/>
                    <a:pt x="76" y="354"/>
                    <a:pt x="76" y="361"/>
                  </a:cubicBezTo>
                  <a:cubicBezTo>
                    <a:pt x="73" y="362"/>
                    <a:pt x="73" y="362"/>
                    <a:pt x="73" y="362"/>
                  </a:cubicBezTo>
                  <a:cubicBezTo>
                    <a:pt x="73" y="367"/>
                    <a:pt x="73" y="367"/>
                    <a:pt x="73" y="367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70" y="379"/>
                    <a:pt x="70" y="379"/>
                    <a:pt x="70" y="379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75" y="405"/>
                    <a:pt x="75" y="405"/>
                    <a:pt x="75" y="405"/>
                  </a:cubicBezTo>
                  <a:cubicBezTo>
                    <a:pt x="68" y="407"/>
                    <a:pt x="63" y="411"/>
                    <a:pt x="63" y="414"/>
                  </a:cubicBezTo>
                  <a:cubicBezTo>
                    <a:pt x="63" y="421"/>
                    <a:pt x="63" y="421"/>
                    <a:pt x="63" y="421"/>
                  </a:cubicBezTo>
                  <a:cubicBezTo>
                    <a:pt x="74" y="429"/>
                    <a:pt x="74" y="429"/>
                    <a:pt x="74" y="429"/>
                  </a:cubicBezTo>
                  <a:cubicBezTo>
                    <a:pt x="74" y="433"/>
                    <a:pt x="74" y="433"/>
                    <a:pt x="74" y="433"/>
                  </a:cubicBezTo>
                  <a:cubicBezTo>
                    <a:pt x="74" y="458"/>
                    <a:pt x="74" y="458"/>
                    <a:pt x="74" y="458"/>
                  </a:cubicBezTo>
                  <a:cubicBezTo>
                    <a:pt x="72" y="524"/>
                    <a:pt x="72" y="524"/>
                    <a:pt x="72" y="524"/>
                  </a:cubicBezTo>
                  <a:cubicBezTo>
                    <a:pt x="72" y="533"/>
                    <a:pt x="72" y="533"/>
                    <a:pt x="72" y="533"/>
                  </a:cubicBezTo>
                  <a:cubicBezTo>
                    <a:pt x="72" y="534"/>
                    <a:pt x="71" y="534"/>
                    <a:pt x="71" y="534"/>
                  </a:cubicBezTo>
                  <a:cubicBezTo>
                    <a:pt x="68" y="535"/>
                    <a:pt x="65" y="537"/>
                    <a:pt x="64" y="539"/>
                  </a:cubicBezTo>
                  <a:cubicBezTo>
                    <a:pt x="63" y="540"/>
                    <a:pt x="62" y="541"/>
                    <a:pt x="62" y="542"/>
                  </a:cubicBezTo>
                  <a:cubicBezTo>
                    <a:pt x="62" y="548"/>
                    <a:pt x="62" y="548"/>
                    <a:pt x="62" y="548"/>
                  </a:cubicBezTo>
                  <a:cubicBezTo>
                    <a:pt x="62" y="548"/>
                    <a:pt x="62" y="548"/>
                    <a:pt x="62" y="548"/>
                  </a:cubicBezTo>
                  <a:cubicBezTo>
                    <a:pt x="69" y="553"/>
                    <a:pt x="69" y="553"/>
                    <a:pt x="69" y="553"/>
                  </a:cubicBezTo>
                  <a:cubicBezTo>
                    <a:pt x="72" y="556"/>
                    <a:pt x="72" y="556"/>
                    <a:pt x="72" y="556"/>
                  </a:cubicBezTo>
                  <a:cubicBezTo>
                    <a:pt x="70" y="647"/>
                    <a:pt x="70" y="647"/>
                    <a:pt x="70" y="647"/>
                  </a:cubicBezTo>
                  <a:cubicBezTo>
                    <a:pt x="63" y="649"/>
                    <a:pt x="59" y="652"/>
                    <a:pt x="59" y="655"/>
                  </a:cubicBezTo>
                  <a:cubicBezTo>
                    <a:pt x="59" y="662"/>
                    <a:pt x="59" y="662"/>
                    <a:pt x="59" y="662"/>
                  </a:cubicBezTo>
                  <a:cubicBezTo>
                    <a:pt x="69" y="669"/>
                    <a:pt x="69" y="669"/>
                    <a:pt x="69" y="669"/>
                  </a:cubicBezTo>
                  <a:cubicBezTo>
                    <a:pt x="69" y="670"/>
                    <a:pt x="69" y="670"/>
                    <a:pt x="69" y="670"/>
                  </a:cubicBezTo>
                  <a:cubicBezTo>
                    <a:pt x="68" y="732"/>
                    <a:pt x="68" y="732"/>
                    <a:pt x="68" y="732"/>
                  </a:cubicBezTo>
                  <a:cubicBezTo>
                    <a:pt x="68" y="758"/>
                    <a:pt x="68" y="758"/>
                    <a:pt x="68" y="758"/>
                  </a:cubicBezTo>
                  <a:cubicBezTo>
                    <a:pt x="67" y="768"/>
                    <a:pt x="67" y="768"/>
                    <a:pt x="67" y="768"/>
                  </a:cubicBezTo>
                  <a:cubicBezTo>
                    <a:pt x="66" y="768"/>
                    <a:pt x="66" y="768"/>
                    <a:pt x="66" y="768"/>
                  </a:cubicBezTo>
                  <a:cubicBezTo>
                    <a:pt x="64" y="768"/>
                    <a:pt x="64" y="768"/>
                    <a:pt x="64" y="768"/>
                  </a:cubicBezTo>
                  <a:cubicBezTo>
                    <a:pt x="58" y="768"/>
                    <a:pt x="58" y="768"/>
                    <a:pt x="58" y="768"/>
                  </a:cubicBezTo>
                  <a:cubicBezTo>
                    <a:pt x="58" y="812"/>
                    <a:pt x="58" y="812"/>
                    <a:pt x="58" y="812"/>
                  </a:cubicBezTo>
                  <a:cubicBezTo>
                    <a:pt x="58" y="833"/>
                    <a:pt x="58" y="833"/>
                    <a:pt x="58" y="833"/>
                  </a:cubicBezTo>
                  <a:cubicBezTo>
                    <a:pt x="59" y="948"/>
                    <a:pt x="59" y="948"/>
                    <a:pt x="59" y="948"/>
                  </a:cubicBezTo>
                  <a:cubicBezTo>
                    <a:pt x="39" y="955"/>
                    <a:pt x="19" y="963"/>
                    <a:pt x="0" y="972"/>
                  </a:cubicBezTo>
                  <a:cubicBezTo>
                    <a:pt x="0" y="1254"/>
                    <a:pt x="0" y="1254"/>
                    <a:pt x="0" y="1254"/>
                  </a:cubicBezTo>
                  <a:cubicBezTo>
                    <a:pt x="6378" y="1254"/>
                    <a:pt x="6378" y="1254"/>
                    <a:pt x="6378" y="1254"/>
                  </a:cubicBezTo>
                  <a:cubicBezTo>
                    <a:pt x="6378" y="972"/>
                    <a:pt x="6378" y="972"/>
                    <a:pt x="6378" y="972"/>
                  </a:cubicBezTo>
                  <a:cubicBezTo>
                    <a:pt x="6378" y="971"/>
                    <a:pt x="6377" y="971"/>
                    <a:pt x="6377" y="971"/>
                  </a:cubicBezTo>
                  <a:lnTo>
                    <a:pt x="6378" y="663"/>
                  </a:lnTo>
                  <a:close/>
                  <a:moveTo>
                    <a:pt x="80" y="404"/>
                  </a:moveTo>
                  <a:cubicBezTo>
                    <a:pt x="79" y="404"/>
                    <a:pt x="78" y="404"/>
                    <a:pt x="78" y="404"/>
                  </a:cubicBezTo>
                  <a:cubicBezTo>
                    <a:pt x="77" y="404"/>
                    <a:pt x="77" y="404"/>
                    <a:pt x="77" y="404"/>
                  </a:cubicBezTo>
                  <a:cubicBezTo>
                    <a:pt x="77" y="385"/>
                    <a:pt x="77" y="385"/>
                    <a:pt x="77" y="385"/>
                  </a:cubicBezTo>
                  <a:cubicBezTo>
                    <a:pt x="77" y="382"/>
                    <a:pt x="78" y="379"/>
                    <a:pt x="79" y="379"/>
                  </a:cubicBezTo>
                  <a:cubicBezTo>
                    <a:pt x="79" y="379"/>
                    <a:pt x="80" y="381"/>
                    <a:pt x="80" y="383"/>
                  </a:cubicBezTo>
                  <a:cubicBezTo>
                    <a:pt x="80" y="383"/>
                    <a:pt x="81" y="384"/>
                    <a:pt x="81" y="385"/>
                  </a:cubicBezTo>
                  <a:cubicBezTo>
                    <a:pt x="81" y="401"/>
                    <a:pt x="81" y="401"/>
                    <a:pt x="81" y="401"/>
                  </a:cubicBezTo>
                  <a:cubicBezTo>
                    <a:pt x="81" y="404"/>
                    <a:pt x="81" y="404"/>
                    <a:pt x="81" y="404"/>
                  </a:cubicBezTo>
                  <a:lnTo>
                    <a:pt x="80" y="404"/>
                  </a:lnTo>
                  <a:close/>
                  <a:moveTo>
                    <a:pt x="87" y="403"/>
                  </a:moveTo>
                  <a:cubicBezTo>
                    <a:pt x="86" y="403"/>
                    <a:pt x="84" y="403"/>
                    <a:pt x="83" y="403"/>
                  </a:cubicBezTo>
                  <a:cubicBezTo>
                    <a:pt x="83" y="385"/>
                    <a:pt x="83" y="385"/>
                    <a:pt x="83" y="385"/>
                  </a:cubicBezTo>
                  <a:cubicBezTo>
                    <a:pt x="83" y="383"/>
                    <a:pt x="83" y="383"/>
                    <a:pt x="83" y="383"/>
                  </a:cubicBezTo>
                  <a:cubicBezTo>
                    <a:pt x="83" y="382"/>
                    <a:pt x="83" y="381"/>
                    <a:pt x="83" y="381"/>
                  </a:cubicBezTo>
                  <a:cubicBezTo>
                    <a:pt x="84" y="379"/>
                    <a:pt x="86" y="377"/>
                    <a:pt x="88" y="377"/>
                  </a:cubicBezTo>
                  <a:cubicBezTo>
                    <a:pt x="88" y="377"/>
                    <a:pt x="88" y="377"/>
                    <a:pt x="88" y="377"/>
                  </a:cubicBezTo>
                  <a:cubicBezTo>
                    <a:pt x="89" y="377"/>
                    <a:pt x="90" y="377"/>
                    <a:pt x="90" y="378"/>
                  </a:cubicBezTo>
                  <a:cubicBezTo>
                    <a:pt x="93" y="378"/>
                    <a:pt x="94" y="381"/>
                    <a:pt x="94" y="383"/>
                  </a:cubicBezTo>
                  <a:cubicBezTo>
                    <a:pt x="94" y="402"/>
                    <a:pt x="94" y="402"/>
                    <a:pt x="94" y="402"/>
                  </a:cubicBezTo>
                  <a:cubicBezTo>
                    <a:pt x="92" y="402"/>
                    <a:pt x="90" y="402"/>
                    <a:pt x="87" y="403"/>
                  </a:cubicBezTo>
                  <a:close/>
                  <a:moveTo>
                    <a:pt x="109" y="403"/>
                  </a:moveTo>
                  <a:cubicBezTo>
                    <a:pt x="107" y="403"/>
                    <a:pt x="104" y="403"/>
                    <a:pt x="102" y="402"/>
                  </a:cubicBezTo>
                  <a:cubicBezTo>
                    <a:pt x="101" y="402"/>
                    <a:pt x="99" y="402"/>
                    <a:pt x="97" y="402"/>
                  </a:cubicBezTo>
                  <a:cubicBezTo>
                    <a:pt x="97" y="383"/>
                    <a:pt x="97" y="383"/>
                    <a:pt x="97" y="383"/>
                  </a:cubicBezTo>
                  <a:cubicBezTo>
                    <a:pt x="97" y="380"/>
                    <a:pt x="100" y="377"/>
                    <a:pt x="103" y="377"/>
                  </a:cubicBezTo>
                  <a:cubicBezTo>
                    <a:pt x="104" y="377"/>
                    <a:pt x="105" y="377"/>
                    <a:pt x="105" y="378"/>
                  </a:cubicBezTo>
                  <a:cubicBezTo>
                    <a:pt x="107" y="378"/>
                    <a:pt x="109" y="381"/>
                    <a:pt x="109" y="383"/>
                  </a:cubicBezTo>
                  <a:cubicBezTo>
                    <a:pt x="109" y="402"/>
                    <a:pt x="109" y="402"/>
                    <a:pt x="109" y="402"/>
                  </a:cubicBezTo>
                  <a:cubicBezTo>
                    <a:pt x="109" y="403"/>
                    <a:pt x="109" y="403"/>
                    <a:pt x="109" y="403"/>
                  </a:cubicBezTo>
                  <a:close/>
                  <a:moveTo>
                    <a:pt x="112" y="404"/>
                  </a:moveTo>
                  <a:cubicBezTo>
                    <a:pt x="111" y="404"/>
                    <a:pt x="111" y="404"/>
                    <a:pt x="111" y="404"/>
                  </a:cubicBezTo>
                  <a:cubicBezTo>
                    <a:pt x="111" y="385"/>
                    <a:pt x="111" y="385"/>
                    <a:pt x="111" y="385"/>
                  </a:cubicBezTo>
                  <a:cubicBezTo>
                    <a:pt x="111" y="385"/>
                    <a:pt x="111" y="385"/>
                    <a:pt x="111" y="385"/>
                  </a:cubicBezTo>
                  <a:cubicBezTo>
                    <a:pt x="111" y="383"/>
                    <a:pt x="111" y="381"/>
                    <a:pt x="112" y="380"/>
                  </a:cubicBezTo>
                  <a:cubicBezTo>
                    <a:pt x="112" y="379"/>
                    <a:pt x="112" y="379"/>
                    <a:pt x="113" y="379"/>
                  </a:cubicBezTo>
                  <a:cubicBezTo>
                    <a:pt x="113" y="379"/>
                    <a:pt x="114" y="380"/>
                    <a:pt x="114" y="382"/>
                  </a:cubicBezTo>
                  <a:cubicBezTo>
                    <a:pt x="114" y="383"/>
                    <a:pt x="114" y="384"/>
                    <a:pt x="114" y="385"/>
                  </a:cubicBezTo>
                  <a:cubicBezTo>
                    <a:pt x="115" y="404"/>
                    <a:pt x="115" y="404"/>
                    <a:pt x="115" y="404"/>
                  </a:cubicBezTo>
                  <a:cubicBezTo>
                    <a:pt x="114" y="404"/>
                    <a:pt x="113" y="404"/>
                    <a:pt x="112" y="404"/>
                  </a:cubicBezTo>
                  <a:close/>
                  <a:moveTo>
                    <a:pt x="282" y="566"/>
                  </a:moveTo>
                  <a:cubicBezTo>
                    <a:pt x="281" y="566"/>
                    <a:pt x="280" y="566"/>
                    <a:pt x="280" y="566"/>
                  </a:cubicBezTo>
                  <a:cubicBezTo>
                    <a:pt x="280" y="566"/>
                    <a:pt x="280" y="566"/>
                    <a:pt x="280" y="566"/>
                  </a:cubicBezTo>
                  <a:cubicBezTo>
                    <a:pt x="280" y="554"/>
                    <a:pt x="280" y="554"/>
                    <a:pt x="280" y="554"/>
                  </a:cubicBezTo>
                  <a:cubicBezTo>
                    <a:pt x="280" y="552"/>
                    <a:pt x="280" y="551"/>
                    <a:pt x="281" y="551"/>
                  </a:cubicBezTo>
                  <a:cubicBezTo>
                    <a:pt x="281" y="551"/>
                    <a:pt x="281" y="551"/>
                    <a:pt x="282" y="553"/>
                  </a:cubicBezTo>
                  <a:cubicBezTo>
                    <a:pt x="282" y="553"/>
                    <a:pt x="282" y="554"/>
                    <a:pt x="282" y="55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6"/>
                    <a:pt x="282" y="566"/>
                    <a:pt x="282" y="566"/>
                  </a:cubicBezTo>
                  <a:close/>
                  <a:moveTo>
                    <a:pt x="286" y="565"/>
                  </a:moveTo>
                  <a:cubicBezTo>
                    <a:pt x="285" y="565"/>
                    <a:pt x="284" y="565"/>
                    <a:pt x="283" y="565"/>
                  </a:cubicBezTo>
                  <a:cubicBezTo>
                    <a:pt x="283" y="554"/>
                    <a:pt x="283" y="554"/>
                    <a:pt x="283" y="554"/>
                  </a:cubicBezTo>
                  <a:cubicBezTo>
                    <a:pt x="283" y="553"/>
                    <a:pt x="283" y="553"/>
                    <a:pt x="283" y="553"/>
                  </a:cubicBezTo>
                  <a:cubicBezTo>
                    <a:pt x="283" y="553"/>
                    <a:pt x="283" y="552"/>
                    <a:pt x="283" y="552"/>
                  </a:cubicBezTo>
                  <a:cubicBezTo>
                    <a:pt x="284" y="550"/>
                    <a:pt x="285" y="549"/>
                    <a:pt x="287" y="549"/>
                  </a:cubicBezTo>
                  <a:cubicBezTo>
                    <a:pt x="287" y="549"/>
                    <a:pt x="287" y="549"/>
                    <a:pt x="287" y="549"/>
                  </a:cubicBezTo>
                  <a:cubicBezTo>
                    <a:pt x="287" y="549"/>
                    <a:pt x="287" y="550"/>
                    <a:pt x="288" y="550"/>
                  </a:cubicBezTo>
                  <a:cubicBezTo>
                    <a:pt x="289" y="550"/>
                    <a:pt x="290" y="551"/>
                    <a:pt x="290" y="553"/>
                  </a:cubicBezTo>
                  <a:cubicBezTo>
                    <a:pt x="290" y="565"/>
                    <a:pt x="290" y="565"/>
                    <a:pt x="290" y="565"/>
                  </a:cubicBezTo>
                  <a:cubicBezTo>
                    <a:pt x="289" y="565"/>
                    <a:pt x="287" y="565"/>
                    <a:pt x="286" y="565"/>
                  </a:cubicBezTo>
                  <a:close/>
                  <a:moveTo>
                    <a:pt x="299" y="565"/>
                  </a:moveTo>
                  <a:cubicBezTo>
                    <a:pt x="298" y="565"/>
                    <a:pt x="296" y="565"/>
                    <a:pt x="295" y="565"/>
                  </a:cubicBezTo>
                  <a:cubicBezTo>
                    <a:pt x="294" y="565"/>
                    <a:pt x="293" y="565"/>
                    <a:pt x="292" y="565"/>
                  </a:cubicBezTo>
                  <a:cubicBezTo>
                    <a:pt x="292" y="553"/>
                    <a:pt x="292" y="553"/>
                    <a:pt x="292" y="553"/>
                  </a:cubicBezTo>
                  <a:cubicBezTo>
                    <a:pt x="292" y="551"/>
                    <a:pt x="294" y="549"/>
                    <a:pt x="296" y="549"/>
                  </a:cubicBezTo>
                  <a:cubicBezTo>
                    <a:pt x="296" y="549"/>
                    <a:pt x="296" y="549"/>
                    <a:pt x="297" y="550"/>
                  </a:cubicBezTo>
                  <a:cubicBezTo>
                    <a:pt x="298" y="550"/>
                    <a:pt x="299" y="551"/>
                    <a:pt x="299" y="553"/>
                  </a:cubicBezTo>
                  <a:cubicBezTo>
                    <a:pt x="299" y="564"/>
                    <a:pt x="299" y="564"/>
                    <a:pt x="299" y="564"/>
                  </a:cubicBezTo>
                  <a:cubicBezTo>
                    <a:pt x="299" y="565"/>
                    <a:pt x="299" y="565"/>
                    <a:pt x="299" y="565"/>
                  </a:cubicBezTo>
                  <a:close/>
                  <a:moveTo>
                    <a:pt x="301" y="566"/>
                  </a:moveTo>
                  <a:cubicBezTo>
                    <a:pt x="301" y="566"/>
                    <a:pt x="301" y="566"/>
                    <a:pt x="301" y="566"/>
                  </a:cubicBezTo>
                  <a:cubicBezTo>
                    <a:pt x="301" y="554"/>
                    <a:pt x="301" y="554"/>
                    <a:pt x="301" y="554"/>
                  </a:cubicBezTo>
                  <a:cubicBezTo>
                    <a:pt x="301" y="554"/>
                    <a:pt x="301" y="554"/>
                    <a:pt x="301" y="554"/>
                  </a:cubicBezTo>
                  <a:cubicBezTo>
                    <a:pt x="301" y="553"/>
                    <a:pt x="301" y="552"/>
                    <a:pt x="301" y="551"/>
                  </a:cubicBezTo>
                  <a:cubicBezTo>
                    <a:pt x="301" y="551"/>
                    <a:pt x="301" y="550"/>
                    <a:pt x="302" y="550"/>
                  </a:cubicBezTo>
                  <a:cubicBezTo>
                    <a:pt x="302" y="550"/>
                    <a:pt x="302" y="551"/>
                    <a:pt x="302" y="553"/>
                  </a:cubicBezTo>
                  <a:cubicBezTo>
                    <a:pt x="302" y="553"/>
                    <a:pt x="303" y="554"/>
                    <a:pt x="303" y="554"/>
                  </a:cubicBezTo>
                  <a:cubicBezTo>
                    <a:pt x="303" y="566"/>
                    <a:pt x="303" y="566"/>
                    <a:pt x="303" y="566"/>
                  </a:cubicBezTo>
                  <a:cubicBezTo>
                    <a:pt x="302" y="566"/>
                    <a:pt x="301" y="566"/>
                    <a:pt x="301" y="566"/>
                  </a:cubicBezTo>
                  <a:close/>
                  <a:moveTo>
                    <a:pt x="369" y="564"/>
                  </a:moveTo>
                  <a:cubicBezTo>
                    <a:pt x="368" y="564"/>
                    <a:pt x="368" y="564"/>
                    <a:pt x="368" y="564"/>
                  </a:cubicBezTo>
                  <a:cubicBezTo>
                    <a:pt x="368" y="561"/>
                    <a:pt x="368" y="561"/>
                    <a:pt x="368" y="561"/>
                  </a:cubicBezTo>
                  <a:cubicBezTo>
                    <a:pt x="369" y="562"/>
                    <a:pt x="369" y="562"/>
                    <a:pt x="369" y="562"/>
                  </a:cubicBezTo>
                  <a:cubicBezTo>
                    <a:pt x="370" y="563"/>
                    <a:pt x="370" y="563"/>
                    <a:pt x="370" y="563"/>
                  </a:cubicBezTo>
                  <a:lnTo>
                    <a:pt x="369" y="564"/>
                  </a:lnTo>
                  <a:close/>
                  <a:moveTo>
                    <a:pt x="415" y="558"/>
                  </a:moveTo>
                  <a:cubicBezTo>
                    <a:pt x="404" y="558"/>
                    <a:pt x="404" y="558"/>
                    <a:pt x="404" y="558"/>
                  </a:cubicBezTo>
                  <a:cubicBezTo>
                    <a:pt x="398" y="558"/>
                    <a:pt x="398" y="558"/>
                    <a:pt x="398" y="558"/>
                  </a:cubicBezTo>
                  <a:cubicBezTo>
                    <a:pt x="397" y="529"/>
                    <a:pt x="397" y="529"/>
                    <a:pt x="397" y="529"/>
                  </a:cubicBezTo>
                  <a:cubicBezTo>
                    <a:pt x="398" y="529"/>
                    <a:pt x="398" y="529"/>
                    <a:pt x="398" y="528"/>
                  </a:cubicBezTo>
                  <a:cubicBezTo>
                    <a:pt x="398" y="528"/>
                    <a:pt x="398" y="527"/>
                    <a:pt x="397" y="527"/>
                  </a:cubicBezTo>
                  <a:cubicBezTo>
                    <a:pt x="398" y="527"/>
                    <a:pt x="398" y="526"/>
                    <a:pt x="398" y="525"/>
                  </a:cubicBezTo>
                  <a:cubicBezTo>
                    <a:pt x="398" y="522"/>
                    <a:pt x="400" y="522"/>
                    <a:pt x="401" y="522"/>
                  </a:cubicBezTo>
                  <a:cubicBezTo>
                    <a:pt x="408" y="532"/>
                    <a:pt x="408" y="532"/>
                    <a:pt x="408" y="532"/>
                  </a:cubicBezTo>
                  <a:cubicBezTo>
                    <a:pt x="408" y="532"/>
                    <a:pt x="408" y="532"/>
                    <a:pt x="408" y="532"/>
                  </a:cubicBezTo>
                  <a:cubicBezTo>
                    <a:pt x="416" y="533"/>
                    <a:pt x="416" y="533"/>
                    <a:pt x="416" y="533"/>
                  </a:cubicBezTo>
                  <a:lnTo>
                    <a:pt x="415" y="558"/>
                  </a:lnTo>
                  <a:close/>
                  <a:moveTo>
                    <a:pt x="422" y="558"/>
                  </a:moveTo>
                  <a:cubicBezTo>
                    <a:pt x="420" y="558"/>
                    <a:pt x="420" y="558"/>
                    <a:pt x="420" y="558"/>
                  </a:cubicBezTo>
                  <a:cubicBezTo>
                    <a:pt x="420" y="541"/>
                    <a:pt x="420" y="541"/>
                    <a:pt x="420" y="541"/>
                  </a:cubicBezTo>
                  <a:cubicBezTo>
                    <a:pt x="420" y="536"/>
                    <a:pt x="422" y="532"/>
                    <a:pt x="423" y="532"/>
                  </a:cubicBezTo>
                  <a:cubicBezTo>
                    <a:pt x="424" y="532"/>
                    <a:pt x="425" y="533"/>
                    <a:pt x="425" y="534"/>
                  </a:cubicBezTo>
                  <a:cubicBezTo>
                    <a:pt x="426" y="536"/>
                    <a:pt x="426" y="538"/>
                    <a:pt x="426" y="541"/>
                  </a:cubicBezTo>
                  <a:cubicBezTo>
                    <a:pt x="426" y="558"/>
                    <a:pt x="426" y="558"/>
                    <a:pt x="426" y="558"/>
                  </a:cubicBezTo>
                  <a:lnTo>
                    <a:pt x="422" y="558"/>
                  </a:lnTo>
                  <a:close/>
                  <a:moveTo>
                    <a:pt x="439" y="558"/>
                  </a:moveTo>
                  <a:cubicBezTo>
                    <a:pt x="430" y="558"/>
                    <a:pt x="430" y="558"/>
                    <a:pt x="430" y="558"/>
                  </a:cubicBezTo>
                  <a:cubicBezTo>
                    <a:pt x="430" y="538"/>
                    <a:pt x="430" y="538"/>
                    <a:pt x="430" y="538"/>
                  </a:cubicBezTo>
                  <a:cubicBezTo>
                    <a:pt x="430" y="533"/>
                    <a:pt x="435" y="529"/>
                    <a:pt x="440" y="529"/>
                  </a:cubicBezTo>
                  <a:cubicBezTo>
                    <a:pt x="440" y="529"/>
                    <a:pt x="440" y="529"/>
                    <a:pt x="440" y="529"/>
                  </a:cubicBezTo>
                  <a:cubicBezTo>
                    <a:pt x="441" y="529"/>
                    <a:pt x="442" y="529"/>
                    <a:pt x="443" y="529"/>
                  </a:cubicBezTo>
                  <a:cubicBezTo>
                    <a:pt x="447" y="530"/>
                    <a:pt x="451" y="534"/>
                    <a:pt x="451" y="538"/>
                  </a:cubicBezTo>
                  <a:cubicBezTo>
                    <a:pt x="451" y="558"/>
                    <a:pt x="451" y="558"/>
                    <a:pt x="451" y="558"/>
                  </a:cubicBezTo>
                  <a:lnTo>
                    <a:pt x="439" y="558"/>
                  </a:lnTo>
                  <a:close/>
                  <a:moveTo>
                    <a:pt x="465" y="558"/>
                  </a:moveTo>
                  <a:cubicBezTo>
                    <a:pt x="456" y="558"/>
                    <a:pt x="456" y="558"/>
                    <a:pt x="456" y="558"/>
                  </a:cubicBezTo>
                  <a:cubicBezTo>
                    <a:pt x="456" y="538"/>
                    <a:pt x="456" y="538"/>
                    <a:pt x="456" y="538"/>
                  </a:cubicBezTo>
                  <a:cubicBezTo>
                    <a:pt x="456" y="533"/>
                    <a:pt x="461" y="529"/>
                    <a:pt x="466" y="529"/>
                  </a:cubicBezTo>
                  <a:cubicBezTo>
                    <a:pt x="466" y="529"/>
                    <a:pt x="466" y="529"/>
                    <a:pt x="466" y="529"/>
                  </a:cubicBezTo>
                  <a:cubicBezTo>
                    <a:pt x="467" y="529"/>
                    <a:pt x="468" y="529"/>
                    <a:pt x="469" y="529"/>
                  </a:cubicBezTo>
                  <a:cubicBezTo>
                    <a:pt x="473" y="530"/>
                    <a:pt x="477" y="534"/>
                    <a:pt x="477" y="538"/>
                  </a:cubicBezTo>
                  <a:cubicBezTo>
                    <a:pt x="477" y="558"/>
                    <a:pt x="477" y="558"/>
                    <a:pt x="477" y="558"/>
                  </a:cubicBezTo>
                  <a:lnTo>
                    <a:pt x="465" y="558"/>
                  </a:lnTo>
                  <a:close/>
                  <a:moveTo>
                    <a:pt x="483" y="558"/>
                  </a:moveTo>
                  <a:cubicBezTo>
                    <a:pt x="481" y="558"/>
                    <a:pt x="481" y="558"/>
                    <a:pt x="481" y="558"/>
                  </a:cubicBezTo>
                  <a:cubicBezTo>
                    <a:pt x="481" y="541"/>
                    <a:pt x="481" y="541"/>
                    <a:pt x="481" y="541"/>
                  </a:cubicBezTo>
                  <a:cubicBezTo>
                    <a:pt x="481" y="536"/>
                    <a:pt x="482" y="531"/>
                    <a:pt x="484" y="531"/>
                  </a:cubicBezTo>
                  <a:cubicBezTo>
                    <a:pt x="484" y="531"/>
                    <a:pt x="485" y="532"/>
                    <a:pt x="486" y="534"/>
                  </a:cubicBezTo>
                  <a:cubicBezTo>
                    <a:pt x="486" y="535"/>
                    <a:pt x="487" y="538"/>
                    <a:pt x="487" y="541"/>
                  </a:cubicBezTo>
                  <a:cubicBezTo>
                    <a:pt x="487" y="558"/>
                    <a:pt x="487" y="558"/>
                    <a:pt x="487" y="558"/>
                  </a:cubicBezTo>
                  <a:lnTo>
                    <a:pt x="483" y="558"/>
                  </a:lnTo>
                  <a:close/>
                  <a:moveTo>
                    <a:pt x="715" y="556"/>
                  </a:moveTo>
                  <a:cubicBezTo>
                    <a:pt x="714" y="556"/>
                    <a:pt x="714" y="556"/>
                    <a:pt x="714" y="556"/>
                  </a:cubicBezTo>
                  <a:cubicBezTo>
                    <a:pt x="714" y="539"/>
                    <a:pt x="714" y="539"/>
                    <a:pt x="714" y="539"/>
                  </a:cubicBezTo>
                  <a:cubicBezTo>
                    <a:pt x="714" y="534"/>
                    <a:pt x="715" y="530"/>
                    <a:pt x="717" y="530"/>
                  </a:cubicBezTo>
                  <a:cubicBezTo>
                    <a:pt x="717" y="530"/>
                    <a:pt x="718" y="531"/>
                    <a:pt x="718" y="532"/>
                  </a:cubicBezTo>
                  <a:cubicBezTo>
                    <a:pt x="719" y="534"/>
                    <a:pt x="719" y="537"/>
                    <a:pt x="719" y="539"/>
                  </a:cubicBezTo>
                  <a:cubicBezTo>
                    <a:pt x="720" y="556"/>
                    <a:pt x="720" y="556"/>
                    <a:pt x="720" y="556"/>
                  </a:cubicBezTo>
                  <a:lnTo>
                    <a:pt x="715" y="556"/>
                  </a:lnTo>
                  <a:close/>
                  <a:moveTo>
                    <a:pt x="733" y="556"/>
                  </a:moveTo>
                  <a:cubicBezTo>
                    <a:pt x="723" y="556"/>
                    <a:pt x="723" y="556"/>
                    <a:pt x="723" y="556"/>
                  </a:cubicBezTo>
                  <a:cubicBezTo>
                    <a:pt x="723" y="537"/>
                    <a:pt x="723" y="537"/>
                    <a:pt x="723" y="537"/>
                  </a:cubicBezTo>
                  <a:cubicBezTo>
                    <a:pt x="723" y="531"/>
                    <a:pt x="728" y="527"/>
                    <a:pt x="734" y="527"/>
                  </a:cubicBezTo>
                  <a:cubicBezTo>
                    <a:pt x="735" y="527"/>
                    <a:pt x="735" y="527"/>
                    <a:pt x="736" y="527"/>
                  </a:cubicBezTo>
                  <a:cubicBezTo>
                    <a:pt x="741" y="528"/>
                    <a:pt x="744" y="532"/>
                    <a:pt x="744" y="536"/>
                  </a:cubicBezTo>
                  <a:cubicBezTo>
                    <a:pt x="744" y="556"/>
                    <a:pt x="744" y="556"/>
                    <a:pt x="744" y="556"/>
                  </a:cubicBezTo>
                  <a:lnTo>
                    <a:pt x="733" y="556"/>
                  </a:lnTo>
                  <a:close/>
                  <a:moveTo>
                    <a:pt x="759" y="556"/>
                  </a:moveTo>
                  <a:cubicBezTo>
                    <a:pt x="750" y="556"/>
                    <a:pt x="750" y="556"/>
                    <a:pt x="750" y="556"/>
                  </a:cubicBezTo>
                  <a:cubicBezTo>
                    <a:pt x="749" y="536"/>
                    <a:pt x="749" y="536"/>
                    <a:pt x="749" y="536"/>
                  </a:cubicBezTo>
                  <a:cubicBezTo>
                    <a:pt x="749" y="531"/>
                    <a:pt x="754" y="527"/>
                    <a:pt x="760" y="527"/>
                  </a:cubicBezTo>
                  <a:cubicBezTo>
                    <a:pt x="760" y="527"/>
                    <a:pt x="760" y="527"/>
                    <a:pt x="760" y="527"/>
                  </a:cubicBezTo>
                  <a:cubicBezTo>
                    <a:pt x="761" y="527"/>
                    <a:pt x="761" y="527"/>
                    <a:pt x="762" y="527"/>
                  </a:cubicBezTo>
                  <a:cubicBezTo>
                    <a:pt x="767" y="528"/>
                    <a:pt x="770" y="532"/>
                    <a:pt x="770" y="536"/>
                  </a:cubicBezTo>
                  <a:cubicBezTo>
                    <a:pt x="770" y="556"/>
                    <a:pt x="770" y="556"/>
                    <a:pt x="770" y="556"/>
                  </a:cubicBezTo>
                  <a:lnTo>
                    <a:pt x="759" y="556"/>
                  </a:lnTo>
                  <a:close/>
                  <a:moveTo>
                    <a:pt x="776" y="556"/>
                  </a:moveTo>
                  <a:cubicBezTo>
                    <a:pt x="774" y="556"/>
                    <a:pt x="774" y="556"/>
                    <a:pt x="774" y="556"/>
                  </a:cubicBezTo>
                  <a:cubicBezTo>
                    <a:pt x="774" y="539"/>
                    <a:pt x="774" y="539"/>
                    <a:pt x="774" y="539"/>
                  </a:cubicBezTo>
                  <a:cubicBezTo>
                    <a:pt x="774" y="534"/>
                    <a:pt x="775" y="530"/>
                    <a:pt x="777" y="530"/>
                  </a:cubicBezTo>
                  <a:cubicBezTo>
                    <a:pt x="778" y="530"/>
                    <a:pt x="778" y="531"/>
                    <a:pt x="779" y="532"/>
                  </a:cubicBezTo>
                  <a:cubicBezTo>
                    <a:pt x="780" y="534"/>
                    <a:pt x="780" y="536"/>
                    <a:pt x="780" y="539"/>
                  </a:cubicBezTo>
                  <a:cubicBezTo>
                    <a:pt x="780" y="556"/>
                    <a:pt x="780" y="556"/>
                    <a:pt x="780" y="556"/>
                  </a:cubicBezTo>
                  <a:lnTo>
                    <a:pt x="776" y="556"/>
                  </a:lnTo>
                  <a:close/>
                  <a:moveTo>
                    <a:pt x="803" y="527"/>
                  </a:moveTo>
                  <a:cubicBezTo>
                    <a:pt x="803" y="556"/>
                    <a:pt x="803" y="556"/>
                    <a:pt x="803" y="556"/>
                  </a:cubicBezTo>
                  <a:cubicBezTo>
                    <a:pt x="792" y="556"/>
                    <a:pt x="792" y="556"/>
                    <a:pt x="792" y="556"/>
                  </a:cubicBezTo>
                  <a:cubicBezTo>
                    <a:pt x="785" y="556"/>
                    <a:pt x="785" y="556"/>
                    <a:pt x="785" y="556"/>
                  </a:cubicBezTo>
                  <a:cubicBezTo>
                    <a:pt x="784" y="531"/>
                    <a:pt x="784" y="531"/>
                    <a:pt x="784" y="531"/>
                  </a:cubicBezTo>
                  <a:cubicBezTo>
                    <a:pt x="793" y="530"/>
                    <a:pt x="793" y="530"/>
                    <a:pt x="793" y="530"/>
                  </a:cubicBezTo>
                  <a:cubicBezTo>
                    <a:pt x="795" y="525"/>
                    <a:pt x="795" y="525"/>
                    <a:pt x="795" y="525"/>
                  </a:cubicBezTo>
                  <a:cubicBezTo>
                    <a:pt x="799" y="520"/>
                    <a:pt x="799" y="520"/>
                    <a:pt x="799" y="520"/>
                  </a:cubicBezTo>
                  <a:cubicBezTo>
                    <a:pt x="800" y="520"/>
                    <a:pt x="802" y="519"/>
                    <a:pt x="802" y="523"/>
                  </a:cubicBezTo>
                  <a:cubicBezTo>
                    <a:pt x="802" y="524"/>
                    <a:pt x="802" y="524"/>
                    <a:pt x="803" y="525"/>
                  </a:cubicBezTo>
                  <a:cubicBezTo>
                    <a:pt x="802" y="525"/>
                    <a:pt x="802" y="525"/>
                    <a:pt x="802" y="526"/>
                  </a:cubicBezTo>
                  <a:cubicBezTo>
                    <a:pt x="802" y="526"/>
                    <a:pt x="802" y="526"/>
                    <a:pt x="803" y="527"/>
                  </a:cubicBezTo>
                  <a:close/>
                  <a:moveTo>
                    <a:pt x="831" y="561"/>
                  </a:moveTo>
                  <a:cubicBezTo>
                    <a:pt x="830" y="560"/>
                    <a:pt x="830" y="560"/>
                    <a:pt x="830" y="560"/>
                  </a:cubicBezTo>
                  <a:cubicBezTo>
                    <a:pt x="831" y="559"/>
                    <a:pt x="831" y="559"/>
                    <a:pt x="831" y="559"/>
                  </a:cubicBezTo>
                  <a:cubicBezTo>
                    <a:pt x="832" y="558"/>
                    <a:pt x="832" y="558"/>
                    <a:pt x="832" y="558"/>
                  </a:cubicBezTo>
                  <a:cubicBezTo>
                    <a:pt x="832" y="561"/>
                    <a:pt x="832" y="561"/>
                    <a:pt x="832" y="561"/>
                  </a:cubicBezTo>
                  <a:lnTo>
                    <a:pt x="831" y="561"/>
                  </a:lnTo>
                  <a:close/>
                  <a:moveTo>
                    <a:pt x="900" y="562"/>
                  </a:moveTo>
                  <a:cubicBezTo>
                    <a:pt x="899" y="562"/>
                    <a:pt x="899" y="562"/>
                    <a:pt x="898" y="562"/>
                  </a:cubicBezTo>
                  <a:cubicBezTo>
                    <a:pt x="898" y="550"/>
                    <a:pt x="898" y="550"/>
                    <a:pt x="898" y="550"/>
                  </a:cubicBezTo>
                  <a:cubicBezTo>
                    <a:pt x="898" y="548"/>
                    <a:pt x="898" y="547"/>
                    <a:pt x="899" y="547"/>
                  </a:cubicBezTo>
                  <a:cubicBezTo>
                    <a:pt x="899" y="547"/>
                    <a:pt x="900" y="548"/>
                    <a:pt x="900" y="550"/>
                  </a:cubicBezTo>
                  <a:cubicBezTo>
                    <a:pt x="900" y="561"/>
                    <a:pt x="900" y="561"/>
                    <a:pt x="900" y="561"/>
                  </a:cubicBezTo>
                  <a:cubicBezTo>
                    <a:pt x="900" y="562"/>
                    <a:pt x="900" y="562"/>
                    <a:pt x="900" y="562"/>
                  </a:cubicBezTo>
                  <a:close/>
                  <a:moveTo>
                    <a:pt x="904" y="561"/>
                  </a:moveTo>
                  <a:cubicBezTo>
                    <a:pt x="903" y="561"/>
                    <a:pt x="902" y="562"/>
                    <a:pt x="901" y="562"/>
                  </a:cubicBezTo>
                  <a:cubicBezTo>
                    <a:pt x="901" y="550"/>
                    <a:pt x="901" y="550"/>
                    <a:pt x="901" y="550"/>
                  </a:cubicBezTo>
                  <a:cubicBezTo>
                    <a:pt x="901" y="549"/>
                    <a:pt x="901" y="549"/>
                    <a:pt x="901" y="549"/>
                  </a:cubicBezTo>
                  <a:cubicBezTo>
                    <a:pt x="901" y="549"/>
                    <a:pt x="901" y="548"/>
                    <a:pt x="902" y="548"/>
                  </a:cubicBezTo>
                  <a:cubicBezTo>
                    <a:pt x="902" y="547"/>
                    <a:pt x="903" y="546"/>
                    <a:pt x="905" y="546"/>
                  </a:cubicBezTo>
                  <a:cubicBezTo>
                    <a:pt x="905" y="546"/>
                    <a:pt x="906" y="546"/>
                    <a:pt x="906" y="546"/>
                  </a:cubicBezTo>
                  <a:cubicBezTo>
                    <a:pt x="907" y="546"/>
                    <a:pt x="908" y="548"/>
                    <a:pt x="908" y="549"/>
                  </a:cubicBezTo>
                  <a:cubicBezTo>
                    <a:pt x="908" y="561"/>
                    <a:pt x="908" y="561"/>
                    <a:pt x="908" y="561"/>
                  </a:cubicBezTo>
                  <a:cubicBezTo>
                    <a:pt x="907" y="561"/>
                    <a:pt x="905" y="561"/>
                    <a:pt x="904" y="561"/>
                  </a:cubicBezTo>
                  <a:close/>
                  <a:moveTo>
                    <a:pt x="917" y="562"/>
                  </a:moveTo>
                  <a:cubicBezTo>
                    <a:pt x="916" y="561"/>
                    <a:pt x="915" y="561"/>
                    <a:pt x="913" y="561"/>
                  </a:cubicBezTo>
                  <a:cubicBezTo>
                    <a:pt x="912" y="561"/>
                    <a:pt x="911" y="561"/>
                    <a:pt x="910" y="561"/>
                  </a:cubicBezTo>
                  <a:cubicBezTo>
                    <a:pt x="910" y="549"/>
                    <a:pt x="910" y="549"/>
                    <a:pt x="910" y="549"/>
                  </a:cubicBezTo>
                  <a:cubicBezTo>
                    <a:pt x="910" y="547"/>
                    <a:pt x="912" y="546"/>
                    <a:pt x="914" y="546"/>
                  </a:cubicBezTo>
                  <a:cubicBezTo>
                    <a:pt x="914" y="546"/>
                    <a:pt x="915" y="546"/>
                    <a:pt x="915" y="546"/>
                  </a:cubicBezTo>
                  <a:cubicBezTo>
                    <a:pt x="916" y="546"/>
                    <a:pt x="917" y="548"/>
                    <a:pt x="917" y="549"/>
                  </a:cubicBezTo>
                  <a:cubicBezTo>
                    <a:pt x="918" y="561"/>
                    <a:pt x="918" y="561"/>
                    <a:pt x="918" y="561"/>
                  </a:cubicBezTo>
                  <a:cubicBezTo>
                    <a:pt x="918" y="562"/>
                    <a:pt x="918" y="562"/>
                    <a:pt x="918" y="562"/>
                  </a:cubicBezTo>
                  <a:lnTo>
                    <a:pt x="917" y="562"/>
                  </a:lnTo>
                  <a:close/>
                  <a:moveTo>
                    <a:pt x="919" y="562"/>
                  </a:moveTo>
                  <a:cubicBezTo>
                    <a:pt x="919" y="562"/>
                    <a:pt x="919" y="562"/>
                    <a:pt x="919" y="562"/>
                  </a:cubicBezTo>
                  <a:cubicBezTo>
                    <a:pt x="919" y="550"/>
                    <a:pt x="919" y="550"/>
                    <a:pt x="919" y="550"/>
                  </a:cubicBezTo>
                  <a:cubicBezTo>
                    <a:pt x="919" y="550"/>
                    <a:pt x="919" y="550"/>
                    <a:pt x="919" y="550"/>
                  </a:cubicBezTo>
                  <a:cubicBezTo>
                    <a:pt x="919" y="549"/>
                    <a:pt x="919" y="548"/>
                    <a:pt x="919" y="547"/>
                  </a:cubicBezTo>
                  <a:cubicBezTo>
                    <a:pt x="919" y="547"/>
                    <a:pt x="920" y="547"/>
                    <a:pt x="920" y="547"/>
                  </a:cubicBezTo>
                  <a:cubicBezTo>
                    <a:pt x="920" y="547"/>
                    <a:pt x="921" y="548"/>
                    <a:pt x="921" y="549"/>
                  </a:cubicBezTo>
                  <a:cubicBezTo>
                    <a:pt x="921" y="549"/>
                    <a:pt x="921" y="550"/>
                    <a:pt x="921" y="550"/>
                  </a:cubicBezTo>
                  <a:cubicBezTo>
                    <a:pt x="921" y="562"/>
                    <a:pt x="921" y="562"/>
                    <a:pt x="921" y="562"/>
                  </a:cubicBezTo>
                  <a:cubicBezTo>
                    <a:pt x="920" y="562"/>
                    <a:pt x="920" y="562"/>
                    <a:pt x="919" y="562"/>
                  </a:cubicBezTo>
                  <a:close/>
                  <a:moveTo>
                    <a:pt x="1087" y="398"/>
                  </a:moveTo>
                  <a:cubicBezTo>
                    <a:pt x="1086" y="398"/>
                    <a:pt x="1085" y="398"/>
                    <a:pt x="1084" y="398"/>
                  </a:cubicBezTo>
                  <a:cubicBezTo>
                    <a:pt x="1084" y="398"/>
                    <a:pt x="1084" y="398"/>
                    <a:pt x="1084" y="398"/>
                  </a:cubicBezTo>
                  <a:cubicBezTo>
                    <a:pt x="1084" y="379"/>
                    <a:pt x="1084" y="379"/>
                    <a:pt x="1084" y="379"/>
                  </a:cubicBezTo>
                  <a:cubicBezTo>
                    <a:pt x="1084" y="376"/>
                    <a:pt x="1085" y="373"/>
                    <a:pt x="1085" y="373"/>
                  </a:cubicBezTo>
                  <a:cubicBezTo>
                    <a:pt x="1086" y="373"/>
                    <a:pt x="1087" y="374"/>
                    <a:pt x="1087" y="376"/>
                  </a:cubicBezTo>
                  <a:cubicBezTo>
                    <a:pt x="1087" y="377"/>
                    <a:pt x="1087" y="378"/>
                    <a:pt x="1087" y="379"/>
                  </a:cubicBezTo>
                  <a:cubicBezTo>
                    <a:pt x="1087" y="395"/>
                    <a:pt x="1087" y="395"/>
                    <a:pt x="1087" y="395"/>
                  </a:cubicBezTo>
                  <a:cubicBezTo>
                    <a:pt x="1087" y="398"/>
                    <a:pt x="1087" y="398"/>
                    <a:pt x="1087" y="398"/>
                  </a:cubicBezTo>
                  <a:close/>
                  <a:moveTo>
                    <a:pt x="1094" y="397"/>
                  </a:moveTo>
                  <a:cubicBezTo>
                    <a:pt x="1092" y="397"/>
                    <a:pt x="1091" y="397"/>
                    <a:pt x="1089" y="397"/>
                  </a:cubicBezTo>
                  <a:cubicBezTo>
                    <a:pt x="1089" y="379"/>
                    <a:pt x="1089" y="379"/>
                    <a:pt x="1089" y="379"/>
                  </a:cubicBezTo>
                  <a:cubicBezTo>
                    <a:pt x="1089" y="377"/>
                    <a:pt x="1089" y="377"/>
                    <a:pt x="1089" y="377"/>
                  </a:cubicBezTo>
                  <a:cubicBezTo>
                    <a:pt x="1089" y="376"/>
                    <a:pt x="1089" y="375"/>
                    <a:pt x="1090" y="375"/>
                  </a:cubicBezTo>
                  <a:cubicBezTo>
                    <a:pt x="1091" y="373"/>
                    <a:pt x="1093" y="371"/>
                    <a:pt x="1095" y="371"/>
                  </a:cubicBezTo>
                  <a:cubicBezTo>
                    <a:pt x="1096" y="371"/>
                    <a:pt x="1096" y="371"/>
                    <a:pt x="1097" y="371"/>
                  </a:cubicBezTo>
                  <a:cubicBezTo>
                    <a:pt x="1099" y="372"/>
                    <a:pt x="1101" y="374"/>
                    <a:pt x="1101" y="377"/>
                  </a:cubicBezTo>
                  <a:cubicBezTo>
                    <a:pt x="1101" y="396"/>
                    <a:pt x="1101" y="396"/>
                    <a:pt x="1101" y="396"/>
                  </a:cubicBezTo>
                  <a:cubicBezTo>
                    <a:pt x="1099" y="396"/>
                    <a:pt x="1096" y="396"/>
                    <a:pt x="1094" y="397"/>
                  </a:cubicBezTo>
                  <a:close/>
                  <a:moveTo>
                    <a:pt x="1116" y="397"/>
                  </a:moveTo>
                  <a:cubicBezTo>
                    <a:pt x="1113" y="397"/>
                    <a:pt x="1111" y="396"/>
                    <a:pt x="1109" y="396"/>
                  </a:cubicBezTo>
                  <a:cubicBezTo>
                    <a:pt x="1107" y="396"/>
                    <a:pt x="1106" y="396"/>
                    <a:pt x="1104" y="396"/>
                  </a:cubicBezTo>
                  <a:cubicBezTo>
                    <a:pt x="1104" y="377"/>
                    <a:pt x="1104" y="377"/>
                    <a:pt x="1104" y="377"/>
                  </a:cubicBezTo>
                  <a:cubicBezTo>
                    <a:pt x="1104" y="374"/>
                    <a:pt x="1107" y="371"/>
                    <a:pt x="1110" y="371"/>
                  </a:cubicBezTo>
                  <a:cubicBezTo>
                    <a:pt x="1110" y="371"/>
                    <a:pt x="1111" y="371"/>
                    <a:pt x="1112" y="371"/>
                  </a:cubicBezTo>
                  <a:cubicBezTo>
                    <a:pt x="1114" y="372"/>
                    <a:pt x="1116" y="374"/>
                    <a:pt x="1116" y="377"/>
                  </a:cubicBezTo>
                  <a:cubicBezTo>
                    <a:pt x="1116" y="395"/>
                    <a:pt x="1116" y="395"/>
                    <a:pt x="1116" y="395"/>
                  </a:cubicBezTo>
                  <a:cubicBezTo>
                    <a:pt x="1116" y="397"/>
                    <a:pt x="1116" y="397"/>
                    <a:pt x="1116" y="397"/>
                  </a:cubicBezTo>
                  <a:close/>
                  <a:moveTo>
                    <a:pt x="1118" y="397"/>
                  </a:moveTo>
                  <a:cubicBezTo>
                    <a:pt x="1118" y="397"/>
                    <a:pt x="1118" y="397"/>
                    <a:pt x="1118" y="397"/>
                  </a:cubicBezTo>
                  <a:cubicBezTo>
                    <a:pt x="1118" y="379"/>
                    <a:pt x="1118" y="379"/>
                    <a:pt x="1118" y="379"/>
                  </a:cubicBezTo>
                  <a:cubicBezTo>
                    <a:pt x="1118" y="379"/>
                    <a:pt x="1118" y="379"/>
                    <a:pt x="1118" y="379"/>
                  </a:cubicBezTo>
                  <a:cubicBezTo>
                    <a:pt x="1118" y="377"/>
                    <a:pt x="1118" y="375"/>
                    <a:pt x="1118" y="374"/>
                  </a:cubicBezTo>
                  <a:cubicBezTo>
                    <a:pt x="1119" y="373"/>
                    <a:pt x="1119" y="373"/>
                    <a:pt x="1119" y="373"/>
                  </a:cubicBezTo>
                  <a:cubicBezTo>
                    <a:pt x="1120" y="373"/>
                    <a:pt x="1121" y="374"/>
                    <a:pt x="1121" y="376"/>
                  </a:cubicBezTo>
                  <a:cubicBezTo>
                    <a:pt x="1121" y="377"/>
                    <a:pt x="1121" y="378"/>
                    <a:pt x="1121" y="379"/>
                  </a:cubicBezTo>
                  <a:cubicBezTo>
                    <a:pt x="1121" y="398"/>
                    <a:pt x="1121" y="398"/>
                    <a:pt x="1121" y="398"/>
                  </a:cubicBezTo>
                  <a:cubicBezTo>
                    <a:pt x="1120" y="398"/>
                    <a:pt x="1119" y="398"/>
                    <a:pt x="1118" y="397"/>
                  </a:cubicBezTo>
                  <a:close/>
                  <a:moveTo>
                    <a:pt x="1602" y="1032"/>
                  </a:moveTo>
                  <a:cubicBezTo>
                    <a:pt x="1604" y="1030"/>
                    <a:pt x="1604" y="1030"/>
                    <a:pt x="1604" y="1030"/>
                  </a:cubicBezTo>
                  <a:cubicBezTo>
                    <a:pt x="1604" y="1029"/>
                    <a:pt x="1604" y="1029"/>
                    <a:pt x="1604" y="1029"/>
                  </a:cubicBezTo>
                  <a:cubicBezTo>
                    <a:pt x="1606" y="1027"/>
                    <a:pt x="1606" y="1027"/>
                    <a:pt x="1606" y="1027"/>
                  </a:cubicBezTo>
                  <a:cubicBezTo>
                    <a:pt x="1612" y="1037"/>
                    <a:pt x="1612" y="1037"/>
                    <a:pt x="1612" y="1037"/>
                  </a:cubicBezTo>
                  <a:cubicBezTo>
                    <a:pt x="1613" y="1039"/>
                    <a:pt x="1613" y="1039"/>
                    <a:pt x="1613" y="1039"/>
                  </a:cubicBezTo>
                  <a:cubicBezTo>
                    <a:pt x="1617" y="1046"/>
                    <a:pt x="1617" y="1046"/>
                    <a:pt x="1617" y="1046"/>
                  </a:cubicBezTo>
                  <a:cubicBezTo>
                    <a:pt x="1621" y="1051"/>
                    <a:pt x="1621" y="1051"/>
                    <a:pt x="1621" y="1051"/>
                  </a:cubicBezTo>
                  <a:cubicBezTo>
                    <a:pt x="1623" y="1056"/>
                    <a:pt x="1623" y="1056"/>
                    <a:pt x="1623" y="1056"/>
                  </a:cubicBezTo>
                  <a:cubicBezTo>
                    <a:pt x="1630" y="1067"/>
                    <a:pt x="1630" y="1067"/>
                    <a:pt x="1630" y="1067"/>
                  </a:cubicBezTo>
                  <a:cubicBezTo>
                    <a:pt x="1629" y="1067"/>
                    <a:pt x="1629" y="1067"/>
                    <a:pt x="1629" y="1067"/>
                  </a:cubicBezTo>
                  <a:cubicBezTo>
                    <a:pt x="1615" y="1059"/>
                    <a:pt x="1615" y="1059"/>
                    <a:pt x="1615" y="1059"/>
                  </a:cubicBezTo>
                  <a:cubicBezTo>
                    <a:pt x="1612" y="1057"/>
                    <a:pt x="1612" y="1057"/>
                    <a:pt x="1612" y="1057"/>
                  </a:cubicBezTo>
                  <a:cubicBezTo>
                    <a:pt x="1605" y="1053"/>
                    <a:pt x="1605" y="1053"/>
                    <a:pt x="1605" y="1053"/>
                  </a:cubicBezTo>
                  <a:cubicBezTo>
                    <a:pt x="1595" y="1048"/>
                    <a:pt x="1595" y="1048"/>
                    <a:pt x="1595" y="1048"/>
                  </a:cubicBezTo>
                  <a:cubicBezTo>
                    <a:pt x="1592" y="1046"/>
                    <a:pt x="1592" y="1046"/>
                    <a:pt x="1592" y="1046"/>
                  </a:cubicBezTo>
                  <a:cubicBezTo>
                    <a:pt x="1593" y="1045"/>
                    <a:pt x="1593" y="1045"/>
                    <a:pt x="1593" y="1045"/>
                  </a:cubicBezTo>
                  <a:cubicBezTo>
                    <a:pt x="1594" y="1043"/>
                    <a:pt x="1594" y="1043"/>
                    <a:pt x="1594" y="1043"/>
                  </a:cubicBezTo>
                  <a:cubicBezTo>
                    <a:pt x="1596" y="1041"/>
                    <a:pt x="1596" y="1041"/>
                    <a:pt x="1596" y="1041"/>
                  </a:cubicBezTo>
                  <a:cubicBezTo>
                    <a:pt x="1596" y="1041"/>
                    <a:pt x="1596" y="1041"/>
                    <a:pt x="1596" y="1041"/>
                  </a:cubicBezTo>
                  <a:cubicBezTo>
                    <a:pt x="1598" y="1037"/>
                    <a:pt x="1598" y="1037"/>
                    <a:pt x="1598" y="1037"/>
                  </a:cubicBezTo>
                  <a:cubicBezTo>
                    <a:pt x="1601" y="1034"/>
                    <a:pt x="1601" y="1034"/>
                    <a:pt x="1601" y="1034"/>
                  </a:cubicBezTo>
                  <a:cubicBezTo>
                    <a:pt x="1602" y="1033"/>
                    <a:pt x="1602" y="1033"/>
                    <a:pt x="1602" y="1033"/>
                  </a:cubicBezTo>
                  <a:lnTo>
                    <a:pt x="1602" y="1032"/>
                  </a:lnTo>
                  <a:close/>
                  <a:moveTo>
                    <a:pt x="1457" y="1027"/>
                  </a:moveTo>
                  <a:cubicBezTo>
                    <a:pt x="1457" y="1027"/>
                    <a:pt x="1456" y="1027"/>
                    <a:pt x="1455" y="1026"/>
                  </a:cubicBezTo>
                  <a:cubicBezTo>
                    <a:pt x="1454" y="1026"/>
                    <a:pt x="1453" y="1026"/>
                    <a:pt x="1453" y="1026"/>
                  </a:cubicBezTo>
                  <a:cubicBezTo>
                    <a:pt x="1450" y="1026"/>
                    <a:pt x="1448" y="1026"/>
                    <a:pt x="1445" y="1025"/>
                  </a:cubicBezTo>
                  <a:cubicBezTo>
                    <a:pt x="1445" y="1019"/>
                    <a:pt x="1445" y="1019"/>
                    <a:pt x="1445" y="1019"/>
                  </a:cubicBezTo>
                  <a:cubicBezTo>
                    <a:pt x="1446" y="1017"/>
                    <a:pt x="1446" y="1017"/>
                    <a:pt x="1446" y="1017"/>
                  </a:cubicBezTo>
                  <a:cubicBezTo>
                    <a:pt x="1446" y="1015"/>
                    <a:pt x="1446" y="1015"/>
                    <a:pt x="1446" y="1015"/>
                  </a:cubicBezTo>
                  <a:cubicBezTo>
                    <a:pt x="1446" y="1014"/>
                    <a:pt x="1446" y="1014"/>
                    <a:pt x="1446" y="1014"/>
                  </a:cubicBezTo>
                  <a:cubicBezTo>
                    <a:pt x="1447" y="1014"/>
                    <a:pt x="1448" y="1014"/>
                    <a:pt x="1448" y="1014"/>
                  </a:cubicBezTo>
                  <a:cubicBezTo>
                    <a:pt x="1451" y="1015"/>
                    <a:pt x="1451" y="1015"/>
                    <a:pt x="1451" y="1015"/>
                  </a:cubicBezTo>
                  <a:cubicBezTo>
                    <a:pt x="1453" y="1015"/>
                    <a:pt x="1455" y="1015"/>
                    <a:pt x="1457" y="1015"/>
                  </a:cubicBezTo>
                  <a:cubicBezTo>
                    <a:pt x="1459" y="1016"/>
                    <a:pt x="1461" y="1016"/>
                    <a:pt x="1463" y="1016"/>
                  </a:cubicBezTo>
                  <a:cubicBezTo>
                    <a:pt x="1463" y="1016"/>
                    <a:pt x="1463" y="1016"/>
                    <a:pt x="1463" y="1016"/>
                  </a:cubicBezTo>
                  <a:cubicBezTo>
                    <a:pt x="1463" y="1016"/>
                    <a:pt x="1463" y="1016"/>
                    <a:pt x="1463" y="1016"/>
                  </a:cubicBezTo>
                  <a:cubicBezTo>
                    <a:pt x="1462" y="1021"/>
                    <a:pt x="1462" y="1021"/>
                    <a:pt x="1462" y="1021"/>
                  </a:cubicBezTo>
                  <a:cubicBezTo>
                    <a:pt x="1462" y="1025"/>
                    <a:pt x="1462" y="1025"/>
                    <a:pt x="1462" y="1025"/>
                  </a:cubicBezTo>
                  <a:cubicBezTo>
                    <a:pt x="1461" y="1027"/>
                    <a:pt x="1461" y="1027"/>
                    <a:pt x="1461" y="1027"/>
                  </a:cubicBezTo>
                  <a:cubicBezTo>
                    <a:pt x="1461" y="1027"/>
                    <a:pt x="1461" y="1027"/>
                    <a:pt x="1461" y="1027"/>
                  </a:cubicBezTo>
                  <a:cubicBezTo>
                    <a:pt x="1460" y="1027"/>
                    <a:pt x="1459" y="1027"/>
                    <a:pt x="1457" y="1027"/>
                  </a:cubicBezTo>
                  <a:close/>
                  <a:moveTo>
                    <a:pt x="1461" y="1033"/>
                  </a:moveTo>
                  <a:cubicBezTo>
                    <a:pt x="1461" y="1034"/>
                    <a:pt x="1461" y="1034"/>
                    <a:pt x="1461" y="1034"/>
                  </a:cubicBezTo>
                  <a:cubicBezTo>
                    <a:pt x="1458" y="1043"/>
                    <a:pt x="1458" y="1043"/>
                    <a:pt x="1458" y="1043"/>
                  </a:cubicBezTo>
                  <a:cubicBezTo>
                    <a:pt x="1458" y="1045"/>
                    <a:pt x="1458" y="1045"/>
                    <a:pt x="1458" y="1045"/>
                  </a:cubicBezTo>
                  <a:cubicBezTo>
                    <a:pt x="1458" y="1047"/>
                    <a:pt x="1458" y="1047"/>
                    <a:pt x="1458" y="1047"/>
                  </a:cubicBezTo>
                  <a:cubicBezTo>
                    <a:pt x="1457" y="1049"/>
                    <a:pt x="1457" y="1049"/>
                    <a:pt x="1457" y="1049"/>
                  </a:cubicBezTo>
                  <a:cubicBezTo>
                    <a:pt x="1455" y="1049"/>
                    <a:pt x="1455" y="1049"/>
                    <a:pt x="1455" y="1049"/>
                  </a:cubicBezTo>
                  <a:cubicBezTo>
                    <a:pt x="1454" y="1049"/>
                    <a:pt x="1453" y="1048"/>
                    <a:pt x="1453" y="1048"/>
                  </a:cubicBezTo>
                  <a:cubicBezTo>
                    <a:pt x="1453" y="1047"/>
                    <a:pt x="1453" y="1047"/>
                    <a:pt x="1453" y="1047"/>
                  </a:cubicBezTo>
                  <a:cubicBezTo>
                    <a:pt x="1454" y="1043"/>
                    <a:pt x="1454" y="1043"/>
                    <a:pt x="1454" y="1043"/>
                  </a:cubicBezTo>
                  <a:cubicBezTo>
                    <a:pt x="1454" y="1041"/>
                    <a:pt x="1454" y="1041"/>
                    <a:pt x="1454" y="1041"/>
                  </a:cubicBezTo>
                  <a:cubicBezTo>
                    <a:pt x="1454" y="1039"/>
                    <a:pt x="1454" y="1039"/>
                    <a:pt x="1454" y="1039"/>
                  </a:cubicBezTo>
                  <a:cubicBezTo>
                    <a:pt x="1455" y="1032"/>
                    <a:pt x="1455" y="1032"/>
                    <a:pt x="1455" y="1032"/>
                  </a:cubicBezTo>
                  <a:cubicBezTo>
                    <a:pt x="1457" y="1032"/>
                    <a:pt x="1458" y="1032"/>
                    <a:pt x="1459" y="1032"/>
                  </a:cubicBezTo>
                  <a:cubicBezTo>
                    <a:pt x="1460" y="1032"/>
                    <a:pt x="1460" y="1032"/>
                    <a:pt x="1461" y="1033"/>
                  </a:cubicBezTo>
                  <a:close/>
                  <a:moveTo>
                    <a:pt x="1437" y="1025"/>
                  </a:moveTo>
                  <a:cubicBezTo>
                    <a:pt x="1435" y="1025"/>
                    <a:pt x="1435" y="1025"/>
                    <a:pt x="1435" y="1025"/>
                  </a:cubicBezTo>
                  <a:cubicBezTo>
                    <a:pt x="1434" y="1025"/>
                    <a:pt x="1432" y="1025"/>
                    <a:pt x="1431" y="1025"/>
                  </a:cubicBezTo>
                  <a:cubicBezTo>
                    <a:pt x="1430" y="1025"/>
                    <a:pt x="1430" y="1025"/>
                    <a:pt x="1430" y="1025"/>
                  </a:cubicBezTo>
                  <a:cubicBezTo>
                    <a:pt x="1429" y="1025"/>
                    <a:pt x="1427" y="1025"/>
                    <a:pt x="1426" y="1025"/>
                  </a:cubicBezTo>
                  <a:cubicBezTo>
                    <a:pt x="1423" y="1025"/>
                    <a:pt x="1423" y="1025"/>
                    <a:pt x="1423" y="1025"/>
                  </a:cubicBezTo>
                  <a:cubicBezTo>
                    <a:pt x="1423" y="1025"/>
                    <a:pt x="1423" y="1025"/>
                    <a:pt x="1423" y="1025"/>
                  </a:cubicBezTo>
                  <a:cubicBezTo>
                    <a:pt x="1423" y="1025"/>
                    <a:pt x="1423" y="1025"/>
                    <a:pt x="1423" y="1025"/>
                  </a:cubicBezTo>
                  <a:cubicBezTo>
                    <a:pt x="1423" y="1022"/>
                    <a:pt x="1423" y="1022"/>
                    <a:pt x="1423" y="1022"/>
                  </a:cubicBezTo>
                  <a:cubicBezTo>
                    <a:pt x="1423" y="1017"/>
                    <a:pt x="1423" y="1017"/>
                    <a:pt x="1423" y="1017"/>
                  </a:cubicBezTo>
                  <a:cubicBezTo>
                    <a:pt x="1422" y="1014"/>
                    <a:pt x="1422" y="1014"/>
                    <a:pt x="1422" y="1014"/>
                  </a:cubicBezTo>
                  <a:cubicBezTo>
                    <a:pt x="1424" y="1014"/>
                    <a:pt x="1424" y="1014"/>
                    <a:pt x="1424" y="1014"/>
                  </a:cubicBezTo>
                  <a:cubicBezTo>
                    <a:pt x="1426" y="1014"/>
                    <a:pt x="1426" y="1014"/>
                    <a:pt x="1426" y="1014"/>
                  </a:cubicBezTo>
                  <a:cubicBezTo>
                    <a:pt x="1428" y="1014"/>
                    <a:pt x="1428" y="1014"/>
                    <a:pt x="1428" y="1014"/>
                  </a:cubicBezTo>
                  <a:cubicBezTo>
                    <a:pt x="1430" y="1014"/>
                    <a:pt x="1430" y="1014"/>
                    <a:pt x="1430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1" y="1014"/>
                    <a:pt x="1431" y="1014"/>
                    <a:pt x="1431" y="1014"/>
                  </a:cubicBezTo>
                  <a:cubicBezTo>
                    <a:pt x="1432" y="1014"/>
                    <a:pt x="1432" y="1014"/>
                    <a:pt x="1432" y="1014"/>
                  </a:cubicBezTo>
                  <a:cubicBezTo>
                    <a:pt x="1434" y="1014"/>
                    <a:pt x="1437" y="1014"/>
                    <a:pt x="1440" y="1014"/>
                  </a:cubicBezTo>
                  <a:cubicBezTo>
                    <a:pt x="1441" y="1014"/>
                    <a:pt x="1441" y="1014"/>
                    <a:pt x="1441" y="1014"/>
                  </a:cubicBezTo>
                  <a:cubicBezTo>
                    <a:pt x="1441" y="1015"/>
                    <a:pt x="1441" y="1015"/>
                    <a:pt x="1441" y="1015"/>
                  </a:cubicBezTo>
                  <a:cubicBezTo>
                    <a:pt x="1440" y="1025"/>
                    <a:pt x="1440" y="1025"/>
                    <a:pt x="1440" y="1025"/>
                  </a:cubicBezTo>
                  <a:cubicBezTo>
                    <a:pt x="1440" y="1025"/>
                    <a:pt x="1440" y="1025"/>
                    <a:pt x="1440" y="1025"/>
                  </a:cubicBezTo>
                  <a:cubicBezTo>
                    <a:pt x="1439" y="1025"/>
                    <a:pt x="1438" y="1025"/>
                    <a:pt x="1437" y="1025"/>
                  </a:cubicBezTo>
                  <a:close/>
                  <a:moveTo>
                    <a:pt x="1440" y="1030"/>
                  </a:moveTo>
                  <a:cubicBezTo>
                    <a:pt x="1439" y="1034"/>
                    <a:pt x="1439" y="1034"/>
                    <a:pt x="1439" y="1034"/>
                  </a:cubicBezTo>
                  <a:cubicBezTo>
                    <a:pt x="1439" y="1038"/>
                    <a:pt x="1439" y="1038"/>
                    <a:pt x="1439" y="1038"/>
                  </a:cubicBezTo>
                  <a:cubicBezTo>
                    <a:pt x="1439" y="1040"/>
                    <a:pt x="1439" y="1040"/>
                    <a:pt x="1439" y="1040"/>
                  </a:cubicBezTo>
                  <a:cubicBezTo>
                    <a:pt x="1439" y="1041"/>
                    <a:pt x="1439" y="1041"/>
                    <a:pt x="1439" y="1041"/>
                  </a:cubicBezTo>
                  <a:cubicBezTo>
                    <a:pt x="1439" y="1043"/>
                    <a:pt x="1439" y="1043"/>
                    <a:pt x="1439" y="1043"/>
                  </a:cubicBezTo>
                  <a:cubicBezTo>
                    <a:pt x="1438" y="1047"/>
                    <a:pt x="1438" y="1047"/>
                    <a:pt x="1438" y="1047"/>
                  </a:cubicBezTo>
                  <a:cubicBezTo>
                    <a:pt x="1438" y="1047"/>
                    <a:pt x="1438" y="1047"/>
                    <a:pt x="1438" y="1047"/>
                  </a:cubicBezTo>
                  <a:cubicBezTo>
                    <a:pt x="1437" y="1047"/>
                    <a:pt x="1436" y="1047"/>
                    <a:pt x="1434" y="1047"/>
                  </a:cubicBezTo>
                  <a:cubicBezTo>
                    <a:pt x="1434" y="1047"/>
                    <a:pt x="1434" y="1047"/>
                    <a:pt x="1434" y="1047"/>
                  </a:cubicBezTo>
                  <a:cubicBezTo>
                    <a:pt x="1434" y="1047"/>
                    <a:pt x="1434" y="1047"/>
                    <a:pt x="1434" y="1047"/>
                  </a:cubicBezTo>
                  <a:cubicBezTo>
                    <a:pt x="1434" y="1043"/>
                    <a:pt x="1434" y="1043"/>
                    <a:pt x="1434" y="1043"/>
                  </a:cubicBezTo>
                  <a:cubicBezTo>
                    <a:pt x="1434" y="1039"/>
                    <a:pt x="1434" y="1039"/>
                    <a:pt x="1434" y="1039"/>
                  </a:cubicBezTo>
                  <a:cubicBezTo>
                    <a:pt x="1434" y="1037"/>
                    <a:pt x="1434" y="1037"/>
                    <a:pt x="1434" y="1037"/>
                  </a:cubicBezTo>
                  <a:cubicBezTo>
                    <a:pt x="1434" y="1035"/>
                    <a:pt x="1434" y="1035"/>
                    <a:pt x="1434" y="1035"/>
                  </a:cubicBezTo>
                  <a:cubicBezTo>
                    <a:pt x="1434" y="1033"/>
                    <a:pt x="1434" y="1033"/>
                    <a:pt x="1434" y="1033"/>
                  </a:cubicBezTo>
                  <a:cubicBezTo>
                    <a:pt x="1434" y="1030"/>
                    <a:pt x="1434" y="1030"/>
                    <a:pt x="1434" y="1030"/>
                  </a:cubicBezTo>
                  <a:cubicBezTo>
                    <a:pt x="1436" y="1030"/>
                    <a:pt x="1436" y="1030"/>
                    <a:pt x="1436" y="1030"/>
                  </a:cubicBezTo>
                  <a:cubicBezTo>
                    <a:pt x="1437" y="1030"/>
                    <a:pt x="1438" y="1030"/>
                    <a:pt x="1440" y="1030"/>
                  </a:cubicBezTo>
                  <a:close/>
                  <a:moveTo>
                    <a:pt x="1429" y="1047"/>
                  </a:moveTo>
                  <a:cubicBezTo>
                    <a:pt x="1428" y="1047"/>
                    <a:pt x="1428" y="1047"/>
                    <a:pt x="1428" y="1047"/>
                  </a:cubicBezTo>
                  <a:cubicBezTo>
                    <a:pt x="1427" y="1047"/>
                    <a:pt x="1425" y="1047"/>
                    <a:pt x="1424" y="1047"/>
                  </a:cubicBezTo>
                  <a:cubicBezTo>
                    <a:pt x="1423" y="1042"/>
                    <a:pt x="1423" y="1042"/>
                    <a:pt x="1423" y="1042"/>
                  </a:cubicBezTo>
                  <a:cubicBezTo>
                    <a:pt x="1423" y="1040"/>
                    <a:pt x="1423" y="1040"/>
                    <a:pt x="1423" y="1040"/>
                  </a:cubicBezTo>
                  <a:cubicBezTo>
                    <a:pt x="1423" y="1038"/>
                    <a:pt x="1423" y="1038"/>
                    <a:pt x="1423" y="1038"/>
                  </a:cubicBezTo>
                  <a:cubicBezTo>
                    <a:pt x="1423" y="1036"/>
                    <a:pt x="1423" y="1036"/>
                    <a:pt x="1423" y="1036"/>
                  </a:cubicBezTo>
                  <a:cubicBezTo>
                    <a:pt x="1423" y="1033"/>
                    <a:pt x="1423" y="1033"/>
                    <a:pt x="1423" y="1033"/>
                  </a:cubicBezTo>
                  <a:cubicBezTo>
                    <a:pt x="1423" y="1030"/>
                    <a:pt x="1423" y="1030"/>
                    <a:pt x="1423" y="1030"/>
                  </a:cubicBezTo>
                  <a:cubicBezTo>
                    <a:pt x="1423" y="1030"/>
                    <a:pt x="1424" y="1030"/>
                    <a:pt x="1425" y="1030"/>
                  </a:cubicBezTo>
                  <a:cubicBezTo>
                    <a:pt x="1427" y="1030"/>
                    <a:pt x="1427" y="1030"/>
                    <a:pt x="1427" y="1030"/>
                  </a:cubicBezTo>
                  <a:cubicBezTo>
                    <a:pt x="1428" y="1030"/>
                    <a:pt x="1428" y="1030"/>
                    <a:pt x="1428" y="1030"/>
                  </a:cubicBezTo>
                  <a:cubicBezTo>
                    <a:pt x="1429" y="1030"/>
                    <a:pt x="1429" y="1030"/>
                    <a:pt x="1429" y="1030"/>
                  </a:cubicBezTo>
                  <a:cubicBezTo>
                    <a:pt x="1429" y="1030"/>
                    <a:pt x="1429" y="1030"/>
                    <a:pt x="1429" y="1030"/>
                  </a:cubicBezTo>
                  <a:cubicBezTo>
                    <a:pt x="1429" y="1032"/>
                    <a:pt x="1429" y="1032"/>
                    <a:pt x="1429" y="1032"/>
                  </a:cubicBezTo>
                  <a:cubicBezTo>
                    <a:pt x="1429" y="1034"/>
                    <a:pt x="1429" y="1034"/>
                    <a:pt x="1429" y="1034"/>
                  </a:cubicBezTo>
                  <a:cubicBezTo>
                    <a:pt x="1429" y="1038"/>
                    <a:pt x="1429" y="1038"/>
                    <a:pt x="1429" y="1038"/>
                  </a:cubicBezTo>
                  <a:cubicBezTo>
                    <a:pt x="1429" y="1042"/>
                    <a:pt x="1429" y="1042"/>
                    <a:pt x="1429" y="1042"/>
                  </a:cubicBezTo>
                  <a:cubicBezTo>
                    <a:pt x="1429" y="1044"/>
                    <a:pt x="1429" y="1044"/>
                    <a:pt x="1429" y="1044"/>
                  </a:cubicBezTo>
                  <a:cubicBezTo>
                    <a:pt x="1429" y="1046"/>
                    <a:pt x="1429" y="1046"/>
                    <a:pt x="1429" y="1046"/>
                  </a:cubicBezTo>
                  <a:lnTo>
                    <a:pt x="1429" y="1047"/>
                  </a:lnTo>
                  <a:close/>
                  <a:moveTo>
                    <a:pt x="1424" y="962"/>
                  </a:moveTo>
                  <a:cubicBezTo>
                    <a:pt x="1427" y="965"/>
                    <a:pt x="1427" y="965"/>
                    <a:pt x="1427" y="965"/>
                  </a:cubicBezTo>
                  <a:cubicBezTo>
                    <a:pt x="1427" y="966"/>
                    <a:pt x="1427" y="966"/>
                    <a:pt x="1427" y="966"/>
                  </a:cubicBezTo>
                  <a:cubicBezTo>
                    <a:pt x="1429" y="968"/>
                    <a:pt x="1429" y="968"/>
                    <a:pt x="1429" y="968"/>
                  </a:cubicBezTo>
                  <a:cubicBezTo>
                    <a:pt x="1428" y="969"/>
                    <a:pt x="1428" y="969"/>
                    <a:pt x="1428" y="969"/>
                  </a:cubicBezTo>
                  <a:cubicBezTo>
                    <a:pt x="1426" y="971"/>
                    <a:pt x="1426" y="971"/>
                    <a:pt x="1426" y="971"/>
                  </a:cubicBezTo>
                  <a:cubicBezTo>
                    <a:pt x="1425" y="972"/>
                    <a:pt x="1425" y="972"/>
                    <a:pt x="1425" y="972"/>
                  </a:cubicBezTo>
                  <a:cubicBezTo>
                    <a:pt x="1424" y="974"/>
                    <a:pt x="1424" y="974"/>
                    <a:pt x="1424" y="974"/>
                  </a:cubicBezTo>
                  <a:cubicBezTo>
                    <a:pt x="1424" y="971"/>
                    <a:pt x="1424" y="971"/>
                    <a:pt x="1424" y="971"/>
                  </a:cubicBezTo>
                  <a:cubicBezTo>
                    <a:pt x="1424" y="969"/>
                    <a:pt x="1424" y="969"/>
                    <a:pt x="1424" y="969"/>
                  </a:cubicBezTo>
                  <a:cubicBezTo>
                    <a:pt x="1424" y="966"/>
                    <a:pt x="1424" y="966"/>
                    <a:pt x="1424" y="966"/>
                  </a:cubicBezTo>
                  <a:cubicBezTo>
                    <a:pt x="1424" y="963"/>
                    <a:pt x="1424" y="963"/>
                    <a:pt x="1424" y="963"/>
                  </a:cubicBezTo>
                  <a:cubicBezTo>
                    <a:pt x="1424" y="963"/>
                    <a:pt x="1424" y="963"/>
                    <a:pt x="1424" y="963"/>
                  </a:cubicBezTo>
                  <a:lnTo>
                    <a:pt x="1424" y="962"/>
                  </a:lnTo>
                  <a:close/>
                  <a:moveTo>
                    <a:pt x="1428" y="956"/>
                  </a:moveTo>
                  <a:cubicBezTo>
                    <a:pt x="1432" y="956"/>
                    <a:pt x="1432" y="956"/>
                    <a:pt x="1432" y="956"/>
                  </a:cubicBezTo>
                  <a:cubicBezTo>
                    <a:pt x="1434" y="956"/>
                    <a:pt x="1434" y="956"/>
                    <a:pt x="1434" y="956"/>
                  </a:cubicBezTo>
                  <a:cubicBezTo>
                    <a:pt x="1437" y="956"/>
                    <a:pt x="1437" y="956"/>
                    <a:pt x="1437" y="956"/>
                  </a:cubicBezTo>
                  <a:cubicBezTo>
                    <a:pt x="1436" y="958"/>
                    <a:pt x="1436" y="958"/>
                    <a:pt x="1436" y="958"/>
                  </a:cubicBezTo>
                  <a:cubicBezTo>
                    <a:pt x="1435" y="959"/>
                    <a:pt x="1435" y="959"/>
                    <a:pt x="1435" y="959"/>
                  </a:cubicBezTo>
                  <a:cubicBezTo>
                    <a:pt x="1433" y="961"/>
                    <a:pt x="1433" y="961"/>
                    <a:pt x="1433" y="961"/>
                  </a:cubicBezTo>
                  <a:cubicBezTo>
                    <a:pt x="1432" y="963"/>
                    <a:pt x="1432" y="963"/>
                    <a:pt x="1432" y="963"/>
                  </a:cubicBezTo>
                  <a:cubicBezTo>
                    <a:pt x="1432" y="964"/>
                    <a:pt x="1432" y="964"/>
                    <a:pt x="1432" y="964"/>
                  </a:cubicBezTo>
                  <a:cubicBezTo>
                    <a:pt x="1430" y="961"/>
                    <a:pt x="1430" y="961"/>
                    <a:pt x="1430" y="961"/>
                  </a:cubicBezTo>
                  <a:cubicBezTo>
                    <a:pt x="1426" y="956"/>
                    <a:pt x="1426" y="956"/>
                    <a:pt x="1426" y="956"/>
                  </a:cubicBezTo>
                  <a:lnTo>
                    <a:pt x="1428" y="956"/>
                  </a:lnTo>
                  <a:close/>
                  <a:moveTo>
                    <a:pt x="1426" y="951"/>
                  </a:moveTo>
                  <a:cubicBezTo>
                    <a:pt x="1427" y="951"/>
                    <a:pt x="1427" y="951"/>
                    <a:pt x="1427" y="951"/>
                  </a:cubicBezTo>
                  <a:cubicBezTo>
                    <a:pt x="1428" y="950"/>
                    <a:pt x="1428" y="950"/>
                    <a:pt x="1428" y="950"/>
                  </a:cubicBezTo>
                  <a:cubicBezTo>
                    <a:pt x="1431" y="945"/>
                    <a:pt x="1431" y="945"/>
                    <a:pt x="1431" y="945"/>
                  </a:cubicBezTo>
                  <a:cubicBezTo>
                    <a:pt x="1432" y="944"/>
                    <a:pt x="1432" y="944"/>
                    <a:pt x="1432" y="944"/>
                  </a:cubicBezTo>
                  <a:cubicBezTo>
                    <a:pt x="1437" y="951"/>
                    <a:pt x="1437" y="951"/>
                    <a:pt x="1437" y="951"/>
                  </a:cubicBezTo>
                  <a:cubicBezTo>
                    <a:pt x="1437" y="951"/>
                    <a:pt x="1437" y="951"/>
                    <a:pt x="1437" y="951"/>
                  </a:cubicBezTo>
                  <a:cubicBezTo>
                    <a:pt x="1429" y="951"/>
                    <a:pt x="1429" y="951"/>
                    <a:pt x="1429" y="951"/>
                  </a:cubicBezTo>
                  <a:cubicBezTo>
                    <a:pt x="1427" y="951"/>
                    <a:pt x="1427" y="951"/>
                    <a:pt x="1427" y="951"/>
                  </a:cubicBezTo>
                  <a:lnTo>
                    <a:pt x="1426" y="951"/>
                  </a:lnTo>
                  <a:close/>
                  <a:moveTo>
                    <a:pt x="1437" y="965"/>
                  </a:moveTo>
                  <a:cubicBezTo>
                    <a:pt x="1439" y="962"/>
                    <a:pt x="1439" y="962"/>
                    <a:pt x="1439" y="962"/>
                  </a:cubicBezTo>
                  <a:cubicBezTo>
                    <a:pt x="1439" y="962"/>
                    <a:pt x="1439" y="962"/>
                    <a:pt x="1439" y="962"/>
                  </a:cubicBezTo>
                  <a:cubicBezTo>
                    <a:pt x="1439" y="963"/>
                    <a:pt x="1439" y="963"/>
                    <a:pt x="1439" y="963"/>
                  </a:cubicBezTo>
                  <a:cubicBezTo>
                    <a:pt x="1439" y="966"/>
                    <a:pt x="1439" y="966"/>
                    <a:pt x="1439" y="966"/>
                  </a:cubicBezTo>
                  <a:cubicBezTo>
                    <a:pt x="1439" y="970"/>
                    <a:pt x="1439" y="970"/>
                    <a:pt x="1439" y="970"/>
                  </a:cubicBezTo>
                  <a:cubicBezTo>
                    <a:pt x="1439" y="973"/>
                    <a:pt x="1439" y="973"/>
                    <a:pt x="1439" y="973"/>
                  </a:cubicBezTo>
                  <a:cubicBezTo>
                    <a:pt x="1439" y="974"/>
                    <a:pt x="1439" y="974"/>
                    <a:pt x="1439" y="974"/>
                  </a:cubicBezTo>
                  <a:cubicBezTo>
                    <a:pt x="1436" y="970"/>
                    <a:pt x="1436" y="970"/>
                    <a:pt x="1436" y="970"/>
                  </a:cubicBezTo>
                  <a:cubicBezTo>
                    <a:pt x="1435" y="968"/>
                    <a:pt x="1435" y="968"/>
                    <a:pt x="1435" y="968"/>
                  </a:cubicBezTo>
                  <a:cubicBezTo>
                    <a:pt x="1436" y="967"/>
                    <a:pt x="1436" y="967"/>
                    <a:pt x="1436" y="967"/>
                  </a:cubicBezTo>
                  <a:lnTo>
                    <a:pt x="1437" y="965"/>
                  </a:lnTo>
                  <a:close/>
                  <a:moveTo>
                    <a:pt x="1430" y="974"/>
                  </a:moveTo>
                  <a:cubicBezTo>
                    <a:pt x="1431" y="973"/>
                    <a:pt x="1431" y="973"/>
                    <a:pt x="1431" y="973"/>
                  </a:cubicBezTo>
                  <a:cubicBezTo>
                    <a:pt x="1432" y="972"/>
                    <a:pt x="1432" y="972"/>
                    <a:pt x="1432" y="972"/>
                  </a:cubicBezTo>
                  <a:cubicBezTo>
                    <a:pt x="1433" y="974"/>
                    <a:pt x="1433" y="974"/>
                    <a:pt x="1433" y="974"/>
                  </a:cubicBezTo>
                  <a:cubicBezTo>
                    <a:pt x="1437" y="980"/>
                    <a:pt x="1437" y="980"/>
                    <a:pt x="1437" y="980"/>
                  </a:cubicBezTo>
                  <a:cubicBezTo>
                    <a:pt x="1436" y="980"/>
                    <a:pt x="1436" y="980"/>
                    <a:pt x="1436" y="980"/>
                  </a:cubicBezTo>
                  <a:cubicBezTo>
                    <a:pt x="1433" y="980"/>
                    <a:pt x="1433" y="980"/>
                    <a:pt x="1433" y="980"/>
                  </a:cubicBezTo>
                  <a:cubicBezTo>
                    <a:pt x="1429" y="980"/>
                    <a:pt x="1429" y="980"/>
                    <a:pt x="1429" y="980"/>
                  </a:cubicBezTo>
                  <a:cubicBezTo>
                    <a:pt x="1426" y="980"/>
                    <a:pt x="1426" y="980"/>
                    <a:pt x="1426" y="980"/>
                  </a:cubicBezTo>
                  <a:cubicBezTo>
                    <a:pt x="1427" y="978"/>
                    <a:pt x="1427" y="978"/>
                    <a:pt x="1427" y="978"/>
                  </a:cubicBezTo>
                  <a:cubicBezTo>
                    <a:pt x="1429" y="976"/>
                    <a:pt x="1429" y="976"/>
                    <a:pt x="1429" y="976"/>
                  </a:cubicBezTo>
                  <a:lnTo>
                    <a:pt x="1430" y="974"/>
                  </a:lnTo>
                  <a:close/>
                  <a:moveTo>
                    <a:pt x="1431" y="985"/>
                  </a:moveTo>
                  <a:cubicBezTo>
                    <a:pt x="1434" y="985"/>
                    <a:pt x="1434" y="985"/>
                    <a:pt x="1434" y="985"/>
                  </a:cubicBezTo>
                  <a:cubicBezTo>
                    <a:pt x="1437" y="985"/>
                    <a:pt x="1437" y="985"/>
                    <a:pt x="1437" y="985"/>
                  </a:cubicBezTo>
                  <a:cubicBezTo>
                    <a:pt x="1436" y="986"/>
                    <a:pt x="1436" y="986"/>
                    <a:pt x="1436" y="986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2" y="991"/>
                    <a:pt x="1432" y="991"/>
                    <a:pt x="1432" y="991"/>
                  </a:cubicBezTo>
                  <a:cubicBezTo>
                    <a:pt x="1432" y="991"/>
                    <a:pt x="1432" y="991"/>
                    <a:pt x="1432" y="991"/>
                  </a:cubicBezTo>
                  <a:cubicBezTo>
                    <a:pt x="1431" y="991"/>
                    <a:pt x="1431" y="991"/>
                    <a:pt x="1431" y="991"/>
                  </a:cubicBezTo>
                  <a:cubicBezTo>
                    <a:pt x="1427" y="985"/>
                    <a:pt x="1427" y="985"/>
                    <a:pt x="1427" y="985"/>
                  </a:cubicBezTo>
                  <a:lnTo>
                    <a:pt x="1431" y="985"/>
                  </a:lnTo>
                  <a:close/>
                  <a:moveTo>
                    <a:pt x="1430" y="1002"/>
                  </a:moveTo>
                  <a:cubicBezTo>
                    <a:pt x="1431" y="1001"/>
                    <a:pt x="1431" y="1001"/>
                    <a:pt x="1431" y="1001"/>
                  </a:cubicBezTo>
                  <a:cubicBezTo>
                    <a:pt x="1432" y="1000"/>
                    <a:pt x="1432" y="1000"/>
                    <a:pt x="1432" y="1000"/>
                  </a:cubicBezTo>
                  <a:cubicBezTo>
                    <a:pt x="1438" y="1008"/>
                    <a:pt x="1438" y="1008"/>
                    <a:pt x="1438" y="1008"/>
                  </a:cubicBezTo>
                  <a:cubicBezTo>
                    <a:pt x="1438" y="1009"/>
                    <a:pt x="1438" y="1009"/>
                    <a:pt x="1438" y="1009"/>
                  </a:cubicBezTo>
                  <a:cubicBezTo>
                    <a:pt x="1436" y="1009"/>
                    <a:pt x="1436" y="1009"/>
                    <a:pt x="1436" y="1009"/>
                  </a:cubicBezTo>
                  <a:cubicBezTo>
                    <a:pt x="1434" y="1009"/>
                    <a:pt x="1434" y="1009"/>
                    <a:pt x="1434" y="1009"/>
                  </a:cubicBezTo>
                  <a:cubicBezTo>
                    <a:pt x="1432" y="1009"/>
                    <a:pt x="1432" y="1009"/>
                    <a:pt x="1432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1" y="1009"/>
                    <a:pt x="1431" y="1009"/>
                    <a:pt x="1431" y="1009"/>
                  </a:cubicBezTo>
                  <a:cubicBezTo>
                    <a:pt x="1430" y="1009"/>
                    <a:pt x="1430" y="1009"/>
                    <a:pt x="1430" y="1009"/>
                  </a:cubicBezTo>
                  <a:cubicBezTo>
                    <a:pt x="1425" y="1009"/>
                    <a:pt x="1425" y="1009"/>
                    <a:pt x="1425" y="1009"/>
                  </a:cubicBezTo>
                  <a:cubicBezTo>
                    <a:pt x="1429" y="1003"/>
                    <a:pt x="1429" y="1003"/>
                    <a:pt x="1429" y="1003"/>
                  </a:cubicBezTo>
                  <a:lnTo>
                    <a:pt x="1430" y="1002"/>
                  </a:lnTo>
                  <a:close/>
                  <a:moveTo>
                    <a:pt x="1435" y="996"/>
                  </a:moveTo>
                  <a:cubicBezTo>
                    <a:pt x="1435" y="995"/>
                    <a:pt x="1435" y="995"/>
                    <a:pt x="1435" y="995"/>
                  </a:cubicBezTo>
                  <a:cubicBezTo>
                    <a:pt x="1438" y="992"/>
                    <a:pt x="1438" y="992"/>
                    <a:pt x="1438" y="992"/>
                  </a:cubicBezTo>
                  <a:cubicBezTo>
                    <a:pt x="1439" y="990"/>
                    <a:pt x="1439" y="990"/>
                    <a:pt x="1439" y="990"/>
                  </a:cubicBezTo>
                  <a:cubicBezTo>
                    <a:pt x="1440" y="989"/>
                    <a:pt x="1440" y="989"/>
                    <a:pt x="1440" y="989"/>
                  </a:cubicBezTo>
                  <a:cubicBezTo>
                    <a:pt x="1440" y="990"/>
                    <a:pt x="1440" y="990"/>
                    <a:pt x="1440" y="990"/>
                  </a:cubicBezTo>
                  <a:cubicBezTo>
                    <a:pt x="1440" y="994"/>
                    <a:pt x="1440" y="994"/>
                    <a:pt x="1440" y="994"/>
                  </a:cubicBezTo>
                  <a:cubicBezTo>
                    <a:pt x="1440" y="999"/>
                    <a:pt x="1440" y="999"/>
                    <a:pt x="1440" y="999"/>
                  </a:cubicBezTo>
                  <a:cubicBezTo>
                    <a:pt x="1440" y="1003"/>
                    <a:pt x="1440" y="1003"/>
                    <a:pt x="1440" y="1003"/>
                  </a:cubicBezTo>
                  <a:lnTo>
                    <a:pt x="1435" y="996"/>
                  </a:lnTo>
                  <a:close/>
                  <a:moveTo>
                    <a:pt x="1439" y="937"/>
                  </a:moveTo>
                  <a:cubicBezTo>
                    <a:pt x="1439" y="942"/>
                    <a:pt x="1439" y="942"/>
                    <a:pt x="1439" y="942"/>
                  </a:cubicBezTo>
                  <a:cubicBezTo>
                    <a:pt x="1439" y="946"/>
                    <a:pt x="1439" y="946"/>
                    <a:pt x="1439" y="946"/>
                  </a:cubicBezTo>
                  <a:cubicBezTo>
                    <a:pt x="1435" y="939"/>
                    <a:pt x="1435" y="939"/>
                    <a:pt x="1435" y="939"/>
                  </a:cubicBezTo>
                  <a:cubicBezTo>
                    <a:pt x="1436" y="938"/>
                    <a:pt x="1436" y="938"/>
                    <a:pt x="1436" y="938"/>
                  </a:cubicBezTo>
                  <a:cubicBezTo>
                    <a:pt x="1438" y="935"/>
                    <a:pt x="1438" y="935"/>
                    <a:pt x="1438" y="935"/>
                  </a:cubicBezTo>
                  <a:cubicBezTo>
                    <a:pt x="1439" y="933"/>
                    <a:pt x="1439" y="933"/>
                    <a:pt x="1439" y="933"/>
                  </a:cubicBezTo>
                  <a:lnTo>
                    <a:pt x="1439" y="937"/>
                  </a:lnTo>
                  <a:close/>
                  <a:moveTo>
                    <a:pt x="1437" y="928"/>
                  </a:moveTo>
                  <a:cubicBezTo>
                    <a:pt x="1436" y="929"/>
                    <a:pt x="1436" y="929"/>
                    <a:pt x="1436" y="929"/>
                  </a:cubicBezTo>
                  <a:cubicBezTo>
                    <a:pt x="1434" y="932"/>
                    <a:pt x="1434" y="932"/>
                    <a:pt x="1434" y="932"/>
                  </a:cubicBezTo>
                  <a:cubicBezTo>
                    <a:pt x="1432" y="935"/>
                    <a:pt x="1432" y="935"/>
                    <a:pt x="1432" y="935"/>
                  </a:cubicBezTo>
                  <a:cubicBezTo>
                    <a:pt x="1432" y="935"/>
                    <a:pt x="1432" y="935"/>
                    <a:pt x="1432" y="935"/>
                  </a:cubicBezTo>
                  <a:cubicBezTo>
                    <a:pt x="1431" y="933"/>
                    <a:pt x="1431" y="933"/>
                    <a:pt x="1431" y="933"/>
                  </a:cubicBezTo>
                  <a:cubicBezTo>
                    <a:pt x="1427" y="928"/>
                    <a:pt x="1427" y="928"/>
                    <a:pt x="1427" y="928"/>
                  </a:cubicBezTo>
                  <a:cubicBezTo>
                    <a:pt x="1430" y="928"/>
                    <a:pt x="1430" y="928"/>
                    <a:pt x="1430" y="928"/>
                  </a:cubicBezTo>
                  <a:cubicBezTo>
                    <a:pt x="1434" y="928"/>
                    <a:pt x="1434" y="928"/>
                    <a:pt x="1434" y="928"/>
                  </a:cubicBezTo>
                  <a:cubicBezTo>
                    <a:pt x="1437" y="928"/>
                    <a:pt x="1437" y="928"/>
                    <a:pt x="1437" y="928"/>
                  </a:cubicBezTo>
                  <a:cubicBezTo>
                    <a:pt x="1437" y="928"/>
                    <a:pt x="1437" y="928"/>
                    <a:pt x="1437" y="928"/>
                  </a:cubicBezTo>
                  <a:close/>
                  <a:moveTo>
                    <a:pt x="1429" y="939"/>
                  </a:moveTo>
                  <a:cubicBezTo>
                    <a:pt x="1428" y="940"/>
                    <a:pt x="1428" y="940"/>
                    <a:pt x="1428" y="940"/>
                  </a:cubicBezTo>
                  <a:cubicBezTo>
                    <a:pt x="1427" y="942"/>
                    <a:pt x="1427" y="942"/>
                    <a:pt x="1427" y="942"/>
                  </a:cubicBezTo>
                  <a:cubicBezTo>
                    <a:pt x="1424" y="946"/>
                    <a:pt x="1424" y="946"/>
                    <a:pt x="1424" y="946"/>
                  </a:cubicBezTo>
                  <a:cubicBezTo>
                    <a:pt x="1424" y="939"/>
                    <a:pt x="1424" y="939"/>
                    <a:pt x="1424" y="939"/>
                  </a:cubicBezTo>
                  <a:cubicBezTo>
                    <a:pt x="1424" y="936"/>
                    <a:pt x="1424" y="936"/>
                    <a:pt x="1424" y="936"/>
                  </a:cubicBezTo>
                  <a:cubicBezTo>
                    <a:pt x="1424" y="933"/>
                    <a:pt x="1424" y="933"/>
                    <a:pt x="1424" y="933"/>
                  </a:cubicBezTo>
                  <a:lnTo>
                    <a:pt x="1429" y="939"/>
                  </a:lnTo>
                  <a:close/>
                  <a:moveTo>
                    <a:pt x="1427" y="994"/>
                  </a:moveTo>
                  <a:cubicBezTo>
                    <a:pt x="1428" y="996"/>
                    <a:pt x="1428" y="996"/>
                    <a:pt x="1428" y="996"/>
                  </a:cubicBezTo>
                  <a:cubicBezTo>
                    <a:pt x="1427" y="997"/>
                    <a:pt x="1427" y="997"/>
                    <a:pt x="1427" y="997"/>
                  </a:cubicBezTo>
                  <a:cubicBezTo>
                    <a:pt x="1426" y="999"/>
                    <a:pt x="1426" y="999"/>
                    <a:pt x="1426" y="999"/>
                  </a:cubicBezTo>
                  <a:cubicBezTo>
                    <a:pt x="1425" y="1000"/>
                    <a:pt x="1425" y="1000"/>
                    <a:pt x="1425" y="1000"/>
                  </a:cubicBezTo>
                  <a:cubicBezTo>
                    <a:pt x="1423" y="1003"/>
                    <a:pt x="1423" y="1003"/>
                    <a:pt x="1423" y="1003"/>
                  </a:cubicBezTo>
                  <a:cubicBezTo>
                    <a:pt x="1423" y="998"/>
                    <a:pt x="1423" y="998"/>
                    <a:pt x="1423" y="998"/>
                  </a:cubicBezTo>
                  <a:cubicBezTo>
                    <a:pt x="1423" y="996"/>
                    <a:pt x="1423" y="996"/>
                    <a:pt x="1423" y="996"/>
                  </a:cubicBezTo>
                  <a:cubicBezTo>
                    <a:pt x="1423" y="994"/>
                    <a:pt x="1423" y="994"/>
                    <a:pt x="1423" y="994"/>
                  </a:cubicBezTo>
                  <a:cubicBezTo>
                    <a:pt x="1424" y="990"/>
                    <a:pt x="1424" y="990"/>
                    <a:pt x="1424" y="990"/>
                  </a:cubicBezTo>
                  <a:cubicBezTo>
                    <a:pt x="1424" y="989"/>
                    <a:pt x="1424" y="989"/>
                    <a:pt x="1424" y="989"/>
                  </a:cubicBezTo>
                  <a:lnTo>
                    <a:pt x="1427" y="994"/>
                  </a:lnTo>
                  <a:close/>
                  <a:moveTo>
                    <a:pt x="1439" y="922"/>
                  </a:moveTo>
                  <a:cubicBezTo>
                    <a:pt x="1434" y="922"/>
                    <a:pt x="1434" y="922"/>
                    <a:pt x="1434" y="922"/>
                  </a:cubicBezTo>
                  <a:cubicBezTo>
                    <a:pt x="1431" y="922"/>
                    <a:pt x="1431" y="922"/>
                    <a:pt x="1431" y="922"/>
                  </a:cubicBezTo>
                  <a:cubicBezTo>
                    <a:pt x="1429" y="922"/>
                    <a:pt x="1429" y="922"/>
                    <a:pt x="1429" y="922"/>
                  </a:cubicBezTo>
                  <a:cubicBezTo>
                    <a:pt x="1424" y="922"/>
                    <a:pt x="1424" y="922"/>
                    <a:pt x="1424" y="922"/>
                  </a:cubicBezTo>
                  <a:cubicBezTo>
                    <a:pt x="1422" y="922"/>
                    <a:pt x="1422" y="922"/>
                    <a:pt x="1422" y="922"/>
                  </a:cubicBezTo>
                  <a:cubicBezTo>
                    <a:pt x="1422" y="922"/>
                    <a:pt x="1422" y="922"/>
                    <a:pt x="1422" y="922"/>
                  </a:cubicBezTo>
                  <a:cubicBezTo>
                    <a:pt x="1422" y="922"/>
                    <a:pt x="1422" y="922"/>
                    <a:pt x="1422" y="922"/>
                  </a:cubicBezTo>
                  <a:cubicBezTo>
                    <a:pt x="1419" y="922"/>
                    <a:pt x="1419" y="922"/>
                    <a:pt x="1419" y="922"/>
                  </a:cubicBezTo>
                  <a:cubicBezTo>
                    <a:pt x="1414" y="922"/>
                    <a:pt x="1414" y="922"/>
                    <a:pt x="1414" y="922"/>
                  </a:cubicBezTo>
                  <a:cubicBezTo>
                    <a:pt x="1410" y="922"/>
                    <a:pt x="1410" y="922"/>
                    <a:pt x="1410" y="922"/>
                  </a:cubicBezTo>
                  <a:cubicBezTo>
                    <a:pt x="1407" y="922"/>
                    <a:pt x="1407" y="922"/>
                    <a:pt x="1407" y="922"/>
                  </a:cubicBezTo>
                  <a:cubicBezTo>
                    <a:pt x="1402" y="922"/>
                    <a:pt x="1402" y="922"/>
                    <a:pt x="1402" y="922"/>
                  </a:cubicBezTo>
                  <a:cubicBezTo>
                    <a:pt x="1402" y="922"/>
                    <a:pt x="1402" y="922"/>
                    <a:pt x="1402" y="922"/>
                  </a:cubicBezTo>
                  <a:cubicBezTo>
                    <a:pt x="1402" y="922"/>
                    <a:pt x="1402" y="922"/>
                    <a:pt x="1402" y="922"/>
                  </a:cubicBezTo>
                  <a:cubicBezTo>
                    <a:pt x="1399" y="922"/>
                    <a:pt x="1399" y="922"/>
                    <a:pt x="1399" y="922"/>
                  </a:cubicBezTo>
                  <a:cubicBezTo>
                    <a:pt x="1397" y="922"/>
                    <a:pt x="1397" y="922"/>
                    <a:pt x="1397" y="922"/>
                  </a:cubicBezTo>
                  <a:cubicBezTo>
                    <a:pt x="1393" y="922"/>
                    <a:pt x="1393" y="922"/>
                    <a:pt x="1393" y="922"/>
                  </a:cubicBezTo>
                  <a:cubicBezTo>
                    <a:pt x="1390" y="922"/>
                    <a:pt x="1390" y="922"/>
                    <a:pt x="1390" y="922"/>
                  </a:cubicBezTo>
                  <a:cubicBezTo>
                    <a:pt x="1387" y="922"/>
                    <a:pt x="1387" y="922"/>
                    <a:pt x="1387" y="922"/>
                  </a:cubicBezTo>
                  <a:cubicBezTo>
                    <a:pt x="1384" y="922"/>
                    <a:pt x="1384" y="922"/>
                    <a:pt x="1384" y="922"/>
                  </a:cubicBezTo>
                  <a:cubicBezTo>
                    <a:pt x="1384" y="920"/>
                    <a:pt x="1384" y="920"/>
                    <a:pt x="1384" y="920"/>
                  </a:cubicBezTo>
                  <a:cubicBezTo>
                    <a:pt x="1385" y="918"/>
                    <a:pt x="1385" y="918"/>
                    <a:pt x="1385" y="918"/>
                  </a:cubicBezTo>
                  <a:cubicBezTo>
                    <a:pt x="1386" y="915"/>
                    <a:pt x="1386" y="915"/>
                    <a:pt x="1386" y="915"/>
                  </a:cubicBezTo>
                  <a:cubicBezTo>
                    <a:pt x="1386" y="912"/>
                    <a:pt x="1386" y="912"/>
                    <a:pt x="1386" y="912"/>
                  </a:cubicBezTo>
                  <a:cubicBezTo>
                    <a:pt x="1387" y="910"/>
                    <a:pt x="1387" y="910"/>
                    <a:pt x="1387" y="910"/>
                  </a:cubicBezTo>
                  <a:cubicBezTo>
                    <a:pt x="1388" y="905"/>
                    <a:pt x="1388" y="905"/>
                    <a:pt x="1388" y="905"/>
                  </a:cubicBezTo>
                  <a:cubicBezTo>
                    <a:pt x="1388" y="905"/>
                    <a:pt x="1388" y="905"/>
                    <a:pt x="1388" y="905"/>
                  </a:cubicBezTo>
                  <a:cubicBezTo>
                    <a:pt x="1388" y="905"/>
                    <a:pt x="1388" y="905"/>
                    <a:pt x="1388" y="905"/>
                  </a:cubicBezTo>
                  <a:cubicBezTo>
                    <a:pt x="1388" y="904"/>
                    <a:pt x="1388" y="904"/>
                    <a:pt x="1388" y="904"/>
                  </a:cubicBezTo>
                  <a:cubicBezTo>
                    <a:pt x="1389" y="902"/>
                    <a:pt x="1389" y="902"/>
                    <a:pt x="1389" y="902"/>
                  </a:cubicBezTo>
                  <a:cubicBezTo>
                    <a:pt x="1389" y="899"/>
                    <a:pt x="1389" y="899"/>
                    <a:pt x="1389" y="899"/>
                  </a:cubicBezTo>
                  <a:cubicBezTo>
                    <a:pt x="1390" y="894"/>
                    <a:pt x="1390" y="894"/>
                    <a:pt x="1390" y="894"/>
                  </a:cubicBezTo>
                  <a:cubicBezTo>
                    <a:pt x="1391" y="891"/>
                    <a:pt x="1391" y="891"/>
                    <a:pt x="1391" y="891"/>
                  </a:cubicBezTo>
                  <a:cubicBezTo>
                    <a:pt x="1392" y="887"/>
                    <a:pt x="1392" y="887"/>
                    <a:pt x="1392" y="887"/>
                  </a:cubicBezTo>
                  <a:cubicBezTo>
                    <a:pt x="1392" y="885"/>
                    <a:pt x="1392" y="885"/>
                    <a:pt x="1392" y="885"/>
                  </a:cubicBezTo>
                  <a:cubicBezTo>
                    <a:pt x="1393" y="883"/>
                    <a:pt x="1393" y="883"/>
                    <a:pt x="1393" y="883"/>
                  </a:cubicBezTo>
                  <a:cubicBezTo>
                    <a:pt x="1394" y="878"/>
                    <a:pt x="1394" y="878"/>
                    <a:pt x="1394" y="878"/>
                  </a:cubicBezTo>
                  <a:cubicBezTo>
                    <a:pt x="1395" y="874"/>
                    <a:pt x="1395" y="874"/>
                    <a:pt x="1395" y="874"/>
                  </a:cubicBezTo>
                  <a:cubicBezTo>
                    <a:pt x="1395" y="870"/>
                    <a:pt x="1395" y="870"/>
                    <a:pt x="1395" y="870"/>
                  </a:cubicBezTo>
                  <a:cubicBezTo>
                    <a:pt x="1396" y="868"/>
                    <a:pt x="1396" y="868"/>
                    <a:pt x="1396" y="868"/>
                  </a:cubicBezTo>
                  <a:cubicBezTo>
                    <a:pt x="1396" y="867"/>
                    <a:pt x="1396" y="867"/>
                    <a:pt x="1396" y="867"/>
                  </a:cubicBezTo>
                  <a:cubicBezTo>
                    <a:pt x="1397" y="864"/>
                    <a:pt x="1397" y="864"/>
                    <a:pt x="1397" y="864"/>
                  </a:cubicBezTo>
                  <a:cubicBezTo>
                    <a:pt x="1397" y="862"/>
                    <a:pt x="1397" y="862"/>
                    <a:pt x="1397" y="862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7" y="860"/>
                    <a:pt x="1397" y="860"/>
                    <a:pt x="1397" y="860"/>
                  </a:cubicBezTo>
                  <a:cubicBezTo>
                    <a:pt x="1398" y="857"/>
                    <a:pt x="1398" y="857"/>
                    <a:pt x="1398" y="857"/>
                  </a:cubicBezTo>
                  <a:cubicBezTo>
                    <a:pt x="1398" y="854"/>
                    <a:pt x="1398" y="854"/>
                    <a:pt x="1398" y="854"/>
                  </a:cubicBezTo>
                  <a:cubicBezTo>
                    <a:pt x="1399" y="851"/>
                    <a:pt x="1399" y="851"/>
                    <a:pt x="1399" y="851"/>
                  </a:cubicBezTo>
                  <a:cubicBezTo>
                    <a:pt x="1399" y="850"/>
                    <a:pt x="1399" y="850"/>
                    <a:pt x="1399" y="850"/>
                  </a:cubicBezTo>
                  <a:cubicBezTo>
                    <a:pt x="1399" y="849"/>
                    <a:pt x="1400" y="847"/>
                    <a:pt x="1400" y="846"/>
                  </a:cubicBezTo>
                  <a:cubicBezTo>
                    <a:pt x="1401" y="841"/>
                    <a:pt x="1401" y="841"/>
                    <a:pt x="1401" y="841"/>
                  </a:cubicBezTo>
                  <a:cubicBezTo>
                    <a:pt x="1401" y="839"/>
                    <a:pt x="1401" y="839"/>
                    <a:pt x="1401" y="839"/>
                  </a:cubicBezTo>
                  <a:cubicBezTo>
                    <a:pt x="1401" y="837"/>
                    <a:pt x="1401" y="837"/>
                    <a:pt x="1401" y="837"/>
                  </a:cubicBezTo>
                  <a:cubicBezTo>
                    <a:pt x="1402" y="835"/>
                    <a:pt x="1402" y="835"/>
                    <a:pt x="1402" y="835"/>
                  </a:cubicBezTo>
                  <a:cubicBezTo>
                    <a:pt x="1402" y="834"/>
                    <a:pt x="1402" y="834"/>
                    <a:pt x="1402" y="834"/>
                  </a:cubicBezTo>
                  <a:cubicBezTo>
                    <a:pt x="1402" y="829"/>
                    <a:pt x="1402" y="829"/>
                    <a:pt x="1402" y="829"/>
                  </a:cubicBezTo>
                  <a:cubicBezTo>
                    <a:pt x="1403" y="827"/>
                    <a:pt x="1403" y="827"/>
                    <a:pt x="1403" y="827"/>
                  </a:cubicBezTo>
                  <a:cubicBezTo>
                    <a:pt x="1403" y="823"/>
                    <a:pt x="1403" y="823"/>
                    <a:pt x="1403" y="823"/>
                  </a:cubicBezTo>
                  <a:cubicBezTo>
                    <a:pt x="1403" y="822"/>
                    <a:pt x="1403" y="822"/>
                    <a:pt x="1403" y="822"/>
                  </a:cubicBezTo>
                  <a:cubicBezTo>
                    <a:pt x="1404" y="817"/>
                    <a:pt x="1404" y="817"/>
                    <a:pt x="1404" y="817"/>
                  </a:cubicBezTo>
                  <a:cubicBezTo>
                    <a:pt x="1404" y="814"/>
                    <a:pt x="1404" y="814"/>
                    <a:pt x="1404" y="814"/>
                  </a:cubicBezTo>
                  <a:cubicBezTo>
                    <a:pt x="1404" y="814"/>
                    <a:pt x="1404" y="814"/>
                    <a:pt x="1404" y="814"/>
                  </a:cubicBezTo>
                  <a:cubicBezTo>
                    <a:pt x="1405" y="814"/>
                    <a:pt x="1405" y="814"/>
                    <a:pt x="1405" y="814"/>
                  </a:cubicBezTo>
                  <a:cubicBezTo>
                    <a:pt x="1405" y="812"/>
                    <a:pt x="1405" y="812"/>
                    <a:pt x="1405" y="812"/>
                  </a:cubicBezTo>
                  <a:cubicBezTo>
                    <a:pt x="1405" y="807"/>
                    <a:pt x="1405" y="807"/>
                    <a:pt x="1405" y="807"/>
                  </a:cubicBezTo>
                  <a:cubicBezTo>
                    <a:pt x="1406" y="804"/>
                    <a:pt x="1406" y="804"/>
                    <a:pt x="1406" y="804"/>
                  </a:cubicBezTo>
                  <a:cubicBezTo>
                    <a:pt x="1407" y="804"/>
                    <a:pt x="1407" y="804"/>
                    <a:pt x="1407" y="804"/>
                  </a:cubicBezTo>
                  <a:cubicBezTo>
                    <a:pt x="1412" y="804"/>
                    <a:pt x="1412" y="804"/>
                    <a:pt x="1412" y="804"/>
                  </a:cubicBezTo>
                  <a:cubicBezTo>
                    <a:pt x="1416" y="804"/>
                    <a:pt x="1416" y="804"/>
                    <a:pt x="1416" y="804"/>
                  </a:cubicBezTo>
                  <a:cubicBezTo>
                    <a:pt x="1422" y="804"/>
                    <a:pt x="1422" y="804"/>
                    <a:pt x="1422" y="804"/>
                  </a:cubicBezTo>
                  <a:cubicBezTo>
                    <a:pt x="1426" y="804"/>
                    <a:pt x="1426" y="804"/>
                    <a:pt x="1426" y="804"/>
                  </a:cubicBezTo>
                  <a:cubicBezTo>
                    <a:pt x="1427" y="804"/>
                    <a:pt x="1427" y="804"/>
                    <a:pt x="1427" y="804"/>
                  </a:cubicBezTo>
                  <a:cubicBezTo>
                    <a:pt x="1431" y="804"/>
                    <a:pt x="1431" y="804"/>
                    <a:pt x="1431" y="804"/>
                  </a:cubicBezTo>
                  <a:cubicBezTo>
                    <a:pt x="1439" y="804"/>
                    <a:pt x="1439" y="804"/>
                    <a:pt x="1439" y="804"/>
                  </a:cubicBezTo>
                  <a:cubicBezTo>
                    <a:pt x="1445" y="804"/>
                    <a:pt x="1445" y="804"/>
                    <a:pt x="1445" y="804"/>
                  </a:cubicBezTo>
                  <a:cubicBezTo>
                    <a:pt x="1455" y="804"/>
                    <a:pt x="1455" y="804"/>
                    <a:pt x="1455" y="804"/>
                  </a:cubicBezTo>
                  <a:cubicBezTo>
                    <a:pt x="1458" y="804"/>
                    <a:pt x="1458" y="804"/>
                    <a:pt x="1458" y="804"/>
                  </a:cubicBezTo>
                  <a:cubicBezTo>
                    <a:pt x="1458" y="804"/>
                    <a:pt x="1458" y="804"/>
                    <a:pt x="1458" y="804"/>
                  </a:cubicBezTo>
                  <a:cubicBezTo>
                    <a:pt x="1458" y="804"/>
                    <a:pt x="1458" y="804"/>
                    <a:pt x="1458" y="804"/>
                  </a:cubicBezTo>
                  <a:cubicBezTo>
                    <a:pt x="1459" y="807"/>
                    <a:pt x="1459" y="807"/>
                    <a:pt x="1459" y="807"/>
                  </a:cubicBezTo>
                  <a:cubicBezTo>
                    <a:pt x="1459" y="809"/>
                    <a:pt x="1459" y="812"/>
                    <a:pt x="1460" y="814"/>
                  </a:cubicBezTo>
                  <a:cubicBezTo>
                    <a:pt x="1460" y="814"/>
                    <a:pt x="1460" y="814"/>
                    <a:pt x="1460" y="814"/>
                  </a:cubicBezTo>
                  <a:cubicBezTo>
                    <a:pt x="1460" y="818"/>
                    <a:pt x="1460" y="818"/>
                    <a:pt x="1460" y="818"/>
                  </a:cubicBezTo>
                  <a:cubicBezTo>
                    <a:pt x="1460" y="821"/>
                    <a:pt x="1461" y="823"/>
                    <a:pt x="1461" y="825"/>
                  </a:cubicBezTo>
                  <a:cubicBezTo>
                    <a:pt x="1461" y="828"/>
                    <a:pt x="1462" y="831"/>
                    <a:pt x="1462" y="834"/>
                  </a:cubicBezTo>
                  <a:cubicBezTo>
                    <a:pt x="1463" y="838"/>
                    <a:pt x="1463" y="838"/>
                    <a:pt x="1463" y="838"/>
                  </a:cubicBezTo>
                  <a:cubicBezTo>
                    <a:pt x="1463" y="840"/>
                    <a:pt x="1463" y="840"/>
                    <a:pt x="1463" y="840"/>
                  </a:cubicBezTo>
                  <a:cubicBezTo>
                    <a:pt x="1464" y="844"/>
                    <a:pt x="1464" y="844"/>
                    <a:pt x="1464" y="844"/>
                  </a:cubicBezTo>
                  <a:cubicBezTo>
                    <a:pt x="1464" y="846"/>
                    <a:pt x="1465" y="849"/>
                    <a:pt x="1465" y="851"/>
                  </a:cubicBezTo>
                  <a:cubicBezTo>
                    <a:pt x="1466" y="855"/>
                    <a:pt x="1466" y="855"/>
                    <a:pt x="1466" y="855"/>
                  </a:cubicBezTo>
                  <a:cubicBezTo>
                    <a:pt x="1467" y="860"/>
                    <a:pt x="1467" y="860"/>
                    <a:pt x="1467" y="860"/>
                  </a:cubicBezTo>
                  <a:cubicBezTo>
                    <a:pt x="1467" y="860"/>
                    <a:pt x="1467" y="860"/>
                    <a:pt x="1467" y="860"/>
                  </a:cubicBezTo>
                  <a:cubicBezTo>
                    <a:pt x="1467" y="860"/>
                    <a:pt x="1467" y="861"/>
                    <a:pt x="1467" y="861"/>
                  </a:cubicBezTo>
                  <a:cubicBezTo>
                    <a:pt x="1467" y="862"/>
                    <a:pt x="1467" y="862"/>
                    <a:pt x="1467" y="862"/>
                  </a:cubicBezTo>
                  <a:cubicBezTo>
                    <a:pt x="1467" y="864"/>
                    <a:pt x="1468" y="866"/>
                    <a:pt x="1468" y="867"/>
                  </a:cubicBezTo>
                  <a:cubicBezTo>
                    <a:pt x="1468" y="870"/>
                    <a:pt x="1469" y="872"/>
                    <a:pt x="1469" y="874"/>
                  </a:cubicBezTo>
                  <a:cubicBezTo>
                    <a:pt x="1470" y="876"/>
                    <a:pt x="1470" y="878"/>
                    <a:pt x="1470" y="881"/>
                  </a:cubicBezTo>
                  <a:cubicBezTo>
                    <a:pt x="1471" y="883"/>
                    <a:pt x="1471" y="885"/>
                    <a:pt x="1472" y="888"/>
                  </a:cubicBezTo>
                  <a:cubicBezTo>
                    <a:pt x="1472" y="890"/>
                    <a:pt x="1472" y="890"/>
                    <a:pt x="1472" y="890"/>
                  </a:cubicBezTo>
                  <a:cubicBezTo>
                    <a:pt x="1473" y="895"/>
                    <a:pt x="1473" y="895"/>
                    <a:pt x="1473" y="895"/>
                  </a:cubicBezTo>
                  <a:cubicBezTo>
                    <a:pt x="1474" y="898"/>
                    <a:pt x="1474" y="898"/>
                    <a:pt x="1474" y="898"/>
                  </a:cubicBezTo>
                  <a:cubicBezTo>
                    <a:pt x="1475" y="900"/>
                    <a:pt x="1475" y="902"/>
                    <a:pt x="1476" y="905"/>
                  </a:cubicBezTo>
                  <a:cubicBezTo>
                    <a:pt x="1476" y="905"/>
                    <a:pt x="1476" y="905"/>
                    <a:pt x="1476" y="905"/>
                  </a:cubicBezTo>
                  <a:cubicBezTo>
                    <a:pt x="1476" y="905"/>
                    <a:pt x="1476" y="905"/>
                    <a:pt x="1476" y="905"/>
                  </a:cubicBezTo>
                  <a:cubicBezTo>
                    <a:pt x="1476" y="906"/>
                    <a:pt x="1476" y="906"/>
                    <a:pt x="1476" y="906"/>
                  </a:cubicBezTo>
                  <a:cubicBezTo>
                    <a:pt x="1477" y="910"/>
                    <a:pt x="1477" y="910"/>
                    <a:pt x="1477" y="910"/>
                  </a:cubicBezTo>
                  <a:cubicBezTo>
                    <a:pt x="1477" y="913"/>
                    <a:pt x="1477" y="913"/>
                    <a:pt x="1477" y="913"/>
                  </a:cubicBezTo>
                  <a:cubicBezTo>
                    <a:pt x="1478" y="915"/>
                    <a:pt x="1478" y="915"/>
                    <a:pt x="1478" y="915"/>
                  </a:cubicBezTo>
                  <a:cubicBezTo>
                    <a:pt x="1479" y="918"/>
                    <a:pt x="1479" y="920"/>
                    <a:pt x="1480" y="923"/>
                  </a:cubicBezTo>
                  <a:cubicBezTo>
                    <a:pt x="1480" y="923"/>
                    <a:pt x="1480" y="923"/>
                    <a:pt x="1480" y="923"/>
                  </a:cubicBezTo>
                  <a:cubicBezTo>
                    <a:pt x="1474" y="923"/>
                    <a:pt x="1474" y="923"/>
                    <a:pt x="1474" y="923"/>
                  </a:cubicBezTo>
                  <a:cubicBezTo>
                    <a:pt x="1473" y="923"/>
                    <a:pt x="1473" y="923"/>
                    <a:pt x="1473" y="923"/>
                  </a:cubicBezTo>
                  <a:cubicBezTo>
                    <a:pt x="1470" y="923"/>
                    <a:pt x="1470" y="923"/>
                    <a:pt x="1470" y="923"/>
                  </a:cubicBezTo>
                  <a:cubicBezTo>
                    <a:pt x="1465" y="923"/>
                    <a:pt x="1465" y="923"/>
                    <a:pt x="1465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62" y="923"/>
                    <a:pt x="1462" y="923"/>
                    <a:pt x="1462" y="923"/>
                  </a:cubicBezTo>
                  <a:cubicBezTo>
                    <a:pt x="1459" y="923"/>
                    <a:pt x="1459" y="923"/>
                    <a:pt x="1459" y="923"/>
                  </a:cubicBezTo>
                  <a:cubicBezTo>
                    <a:pt x="1457" y="923"/>
                    <a:pt x="1457" y="923"/>
                    <a:pt x="1457" y="923"/>
                  </a:cubicBezTo>
                  <a:cubicBezTo>
                    <a:pt x="1454" y="923"/>
                    <a:pt x="1454" y="923"/>
                    <a:pt x="1454" y="923"/>
                  </a:cubicBezTo>
                  <a:cubicBezTo>
                    <a:pt x="1452" y="923"/>
                    <a:pt x="1452" y="923"/>
                    <a:pt x="1452" y="923"/>
                  </a:cubicBezTo>
                  <a:cubicBezTo>
                    <a:pt x="1450" y="923"/>
                    <a:pt x="1450" y="923"/>
                    <a:pt x="1450" y="923"/>
                  </a:cubicBezTo>
                  <a:cubicBezTo>
                    <a:pt x="1445" y="923"/>
                    <a:pt x="1445" y="923"/>
                    <a:pt x="1445" y="923"/>
                  </a:cubicBezTo>
                  <a:cubicBezTo>
                    <a:pt x="1442" y="922"/>
                    <a:pt x="1442" y="922"/>
                    <a:pt x="1442" y="922"/>
                  </a:cubicBezTo>
                  <a:cubicBezTo>
                    <a:pt x="1442" y="923"/>
                    <a:pt x="1442" y="923"/>
                    <a:pt x="1442" y="923"/>
                  </a:cubicBezTo>
                  <a:cubicBezTo>
                    <a:pt x="1442" y="922"/>
                    <a:pt x="1442" y="922"/>
                    <a:pt x="1442" y="922"/>
                  </a:cubicBezTo>
                  <a:lnTo>
                    <a:pt x="1439" y="922"/>
                  </a:lnTo>
                  <a:close/>
                  <a:moveTo>
                    <a:pt x="1409" y="1026"/>
                  </a:moveTo>
                  <a:cubicBezTo>
                    <a:pt x="1407" y="1026"/>
                    <a:pt x="1407" y="1026"/>
                    <a:pt x="1407" y="1026"/>
                  </a:cubicBezTo>
                  <a:cubicBezTo>
                    <a:pt x="1405" y="1027"/>
                    <a:pt x="1404" y="1027"/>
                    <a:pt x="1402" y="1027"/>
                  </a:cubicBezTo>
                  <a:cubicBezTo>
                    <a:pt x="1402" y="1027"/>
                    <a:pt x="1402" y="1027"/>
                    <a:pt x="1402" y="1027"/>
                  </a:cubicBezTo>
                  <a:cubicBezTo>
                    <a:pt x="1402" y="1027"/>
                    <a:pt x="1402" y="1027"/>
                    <a:pt x="1402" y="1027"/>
                  </a:cubicBezTo>
                  <a:cubicBezTo>
                    <a:pt x="1400" y="1020"/>
                    <a:pt x="1400" y="1020"/>
                    <a:pt x="1400" y="1020"/>
                  </a:cubicBezTo>
                  <a:cubicBezTo>
                    <a:pt x="1400" y="1018"/>
                    <a:pt x="1400" y="1018"/>
                    <a:pt x="1400" y="1018"/>
                  </a:cubicBezTo>
                  <a:cubicBezTo>
                    <a:pt x="1400" y="1016"/>
                    <a:pt x="1400" y="1016"/>
                    <a:pt x="1400" y="1016"/>
                  </a:cubicBezTo>
                  <a:cubicBezTo>
                    <a:pt x="1400" y="1016"/>
                    <a:pt x="1400" y="1016"/>
                    <a:pt x="1400" y="1016"/>
                  </a:cubicBezTo>
                  <a:cubicBezTo>
                    <a:pt x="1402" y="1016"/>
                    <a:pt x="1402" y="1016"/>
                    <a:pt x="1402" y="1016"/>
                  </a:cubicBezTo>
                  <a:cubicBezTo>
                    <a:pt x="1403" y="1016"/>
                    <a:pt x="1404" y="1015"/>
                    <a:pt x="1405" y="1015"/>
                  </a:cubicBezTo>
                  <a:cubicBezTo>
                    <a:pt x="1406" y="1015"/>
                    <a:pt x="1408" y="1015"/>
                    <a:pt x="1409" y="1015"/>
                  </a:cubicBezTo>
                  <a:cubicBezTo>
                    <a:pt x="1411" y="1015"/>
                    <a:pt x="1411" y="1015"/>
                    <a:pt x="1411" y="1015"/>
                  </a:cubicBezTo>
                  <a:cubicBezTo>
                    <a:pt x="1412" y="1014"/>
                    <a:pt x="1412" y="1014"/>
                    <a:pt x="1412" y="1014"/>
                  </a:cubicBezTo>
                  <a:cubicBezTo>
                    <a:pt x="1414" y="1014"/>
                    <a:pt x="1414" y="1014"/>
                    <a:pt x="1414" y="1014"/>
                  </a:cubicBezTo>
                  <a:cubicBezTo>
                    <a:pt x="1415" y="1014"/>
                    <a:pt x="1416" y="1014"/>
                    <a:pt x="1417" y="1014"/>
                  </a:cubicBezTo>
                  <a:cubicBezTo>
                    <a:pt x="1418" y="1017"/>
                    <a:pt x="1418" y="1017"/>
                    <a:pt x="1418" y="1017"/>
                  </a:cubicBezTo>
                  <a:cubicBezTo>
                    <a:pt x="1418" y="1020"/>
                    <a:pt x="1418" y="1020"/>
                    <a:pt x="1418" y="1020"/>
                  </a:cubicBezTo>
                  <a:cubicBezTo>
                    <a:pt x="1418" y="1021"/>
                    <a:pt x="1418" y="1021"/>
                    <a:pt x="1418" y="1021"/>
                  </a:cubicBezTo>
                  <a:cubicBezTo>
                    <a:pt x="1418" y="1023"/>
                    <a:pt x="1418" y="1023"/>
                    <a:pt x="1418" y="1023"/>
                  </a:cubicBezTo>
                  <a:cubicBezTo>
                    <a:pt x="1418" y="1025"/>
                    <a:pt x="1418" y="1025"/>
                    <a:pt x="1418" y="1025"/>
                  </a:cubicBezTo>
                  <a:cubicBezTo>
                    <a:pt x="1417" y="1025"/>
                    <a:pt x="1416" y="1025"/>
                    <a:pt x="1415" y="1025"/>
                  </a:cubicBezTo>
                  <a:cubicBezTo>
                    <a:pt x="1414" y="1026"/>
                    <a:pt x="1413" y="1026"/>
                    <a:pt x="1412" y="1026"/>
                  </a:cubicBezTo>
                  <a:cubicBezTo>
                    <a:pt x="1411" y="1026"/>
                    <a:pt x="1411" y="1026"/>
                    <a:pt x="1411" y="1026"/>
                  </a:cubicBezTo>
                  <a:lnTo>
                    <a:pt x="1409" y="1026"/>
                  </a:lnTo>
                  <a:close/>
                  <a:moveTo>
                    <a:pt x="1409" y="1048"/>
                  </a:moveTo>
                  <a:cubicBezTo>
                    <a:pt x="1408" y="1048"/>
                    <a:pt x="1407" y="1048"/>
                    <a:pt x="1406" y="1049"/>
                  </a:cubicBezTo>
                  <a:cubicBezTo>
                    <a:pt x="1405" y="1049"/>
                    <a:pt x="1405" y="1049"/>
                    <a:pt x="1405" y="1049"/>
                  </a:cubicBezTo>
                  <a:cubicBezTo>
                    <a:pt x="1405" y="1047"/>
                    <a:pt x="1405" y="1047"/>
                    <a:pt x="1405" y="1047"/>
                  </a:cubicBezTo>
                  <a:cubicBezTo>
                    <a:pt x="1403" y="1042"/>
                    <a:pt x="1403" y="1042"/>
                    <a:pt x="1403" y="1042"/>
                  </a:cubicBezTo>
                  <a:cubicBezTo>
                    <a:pt x="1403" y="1041"/>
                    <a:pt x="1403" y="1041"/>
                    <a:pt x="1403" y="1041"/>
                  </a:cubicBezTo>
                  <a:cubicBezTo>
                    <a:pt x="1403" y="1038"/>
                    <a:pt x="1403" y="1038"/>
                    <a:pt x="1403" y="1038"/>
                  </a:cubicBezTo>
                  <a:cubicBezTo>
                    <a:pt x="1401" y="1032"/>
                    <a:pt x="1401" y="1032"/>
                    <a:pt x="1401" y="1032"/>
                  </a:cubicBezTo>
                  <a:cubicBezTo>
                    <a:pt x="1401" y="1032"/>
                    <a:pt x="1401" y="1032"/>
                    <a:pt x="1401" y="1032"/>
                  </a:cubicBezTo>
                  <a:cubicBezTo>
                    <a:pt x="1402" y="1032"/>
                    <a:pt x="1402" y="1032"/>
                    <a:pt x="1402" y="1032"/>
                  </a:cubicBezTo>
                  <a:cubicBezTo>
                    <a:pt x="1404" y="1032"/>
                    <a:pt x="1404" y="1032"/>
                    <a:pt x="1404" y="1032"/>
                  </a:cubicBezTo>
                  <a:cubicBezTo>
                    <a:pt x="1405" y="1032"/>
                    <a:pt x="1405" y="1032"/>
                    <a:pt x="1406" y="1032"/>
                  </a:cubicBezTo>
                  <a:cubicBezTo>
                    <a:pt x="1407" y="1031"/>
                    <a:pt x="1407" y="1031"/>
                    <a:pt x="1407" y="1031"/>
                  </a:cubicBezTo>
                  <a:cubicBezTo>
                    <a:pt x="1407" y="1032"/>
                    <a:pt x="1407" y="1032"/>
                    <a:pt x="1407" y="1032"/>
                  </a:cubicBezTo>
                  <a:cubicBezTo>
                    <a:pt x="1407" y="1036"/>
                    <a:pt x="1407" y="1036"/>
                    <a:pt x="1407" y="1036"/>
                  </a:cubicBezTo>
                  <a:cubicBezTo>
                    <a:pt x="1408" y="1037"/>
                    <a:pt x="1408" y="1037"/>
                    <a:pt x="1408" y="1037"/>
                  </a:cubicBezTo>
                  <a:cubicBezTo>
                    <a:pt x="1408" y="1039"/>
                    <a:pt x="1408" y="1039"/>
                    <a:pt x="1408" y="1039"/>
                  </a:cubicBezTo>
                  <a:cubicBezTo>
                    <a:pt x="1409" y="1044"/>
                    <a:pt x="1409" y="1044"/>
                    <a:pt x="1409" y="1044"/>
                  </a:cubicBezTo>
                  <a:cubicBezTo>
                    <a:pt x="1409" y="1047"/>
                    <a:pt x="1409" y="1047"/>
                    <a:pt x="1409" y="1047"/>
                  </a:cubicBezTo>
                  <a:cubicBezTo>
                    <a:pt x="1409" y="1048"/>
                    <a:pt x="1409" y="1048"/>
                    <a:pt x="1409" y="1048"/>
                  </a:cubicBezTo>
                  <a:close/>
                  <a:moveTo>
                    <a:pt x="1307" y="1003"/>
                  </a:moveTo>
                  <a:cubicBezTo>
                    <a:pt x="1307" y="998"/>
                    <a:pt x="1307" y="998"/>
                    <a:pt x="1307" y="998"/>
                  </a:cubicBezTo>
                  <a:cubicBezTo>
                    <a:pt x="1306" y="997"/>
                    <a:pt x="1306" y="997"/>
                    <a:pt x="1306" y="997"/>
                  </a:cubicBezTo>
                  <a:cubicBezTo>
                    <a:pt x="1311" y="994"/>
                    <a:pt x="1311" y="994"/>
                    <a:pt x="1311" y="994"/>
                  </a:cubicBezTo>
                  <a:cubicBezTo>
                    <a:pt x="1313" y="992"/>
                    <a:pt x="1313" y="992"/>
                    <a:pt x="1313" y="992"/>
                  </a:cubicBezTo>
                  <a:cubicBezTo>
                    <a:pt x="1313" y="992"/>
                    <a:pt x="1313" y="992"/>
                    <a:pt x="1313" y="992"/>
                  </a:cubicBezTo>
                  <a:cubicBezTo>
                    <a:pt x="1313" y="992"/>
                    <a:pt x="1313" y="992"/>
                    <a:pt x="1313" y="992"/>
                  </a:cubicBezTo>
                  <a:cubicBezTo>
                    <a:pt x="1312" y="995"/>
                    <a:pt x="1312" y="995"/>
                    <a:pt x="1312" y="995"/>
                  </a:cubicBezTo>
                  <a:cubicBezTo>
                    <a:pt x="1309" y="1000"/>
                    <a:pt x="1309" y="1000"/>
                    <a:pt x="1309" y="1000"/>
                  </a:cubicBezTo>
                  <a:lnTo>
                    <a:pt x="1307" y="1003"/>
                  </a:lnTo>
                  <a:close/>
                  <a:moveTo>
                    <a:pt x="1308" y="1015"/>
                  </a:moveTo>
                  <a:cubicBezTo>
                    <a:pt x="1307" y="1016"/>
                    <a:pt x="1307" y="1016"/>
                    <a:pt x="1307" y="1016"/>
                  </a:cubicBezTo>
                  <a:cubicBezTo>
                    <a:pt x="1306" y="1016"/>
                    <a:pt x="1306" y="1016"/>
                    <a:pt x="1306" y="1016"/>
                  </a:cubicBezTo>
                  <a:cubicBezTo>
                    <a:pt x="1306" y="1015"/>
                    <a:pt x="1306" y="1015"/>
                    <a:pt x="1306" y="1015"/>
                  </a:cubicBezTo>
                  <a:cubicBezTo>
                    <a:pt x="1307" y="1014"/>
                    <a:pt x="1307" y="1014"/>
                    <a:pt x="1307" y="1014"/>
                  </a:cubicBezTo>
                  <a:lnTo>
                    <a:pt x="1308" y="1015"/>
                  </a:lnTo>
                  <a:close/>
                  <a:moveTo>
                    <a:pt x="1309" y="989"/>
                  </a:moveTo>
                  <a:cubicBezTo>
                    <a:pt x="1307" y="990"/>
                    <a:pt x="1307" y="990"/>
                    <a:pt x="1307" y="990"/>
                  </a:cubicBezTo>
                  <a:cubicBezTo>
                    <a:pt x="1305" y="992"/>
                    <a:pt x="1305" y="992"/>
                    <a:pt x="1305" y="992"/>
                  </a:cubicBezTo>
                  <a:cubicBezTo>
                    <a:pt x="1305" y="989"/>
                    <a:pt x="1305" y="989"/>
                    <a:pt x="1305" y="989"/>
                  </a:cubicBezTo>
                  <a:cubicBezTo>
                    <a:pt x="1304" y="984"/>
                    <a:pt x="1304" y="984"/>
                    <a:pt x="1304" y="984"/>
                  </a:cubicBezTo>
                  <a:cubicBezTo>
                    <a:pt x="1305" y="984"/>
                    <a:pt x="1305" y="984"/>
                    <a:pt x="1305" y="984"/>
                  </a:cubicBezTo>
                  <a:cubicBezTo>
                    <a:pt x="1313" y="984"/>
                    <a:pt x="1313" y="984"/>
                    <a:pt x="1313" y="984"/>
                  </a:cubicBezTo>
                  <a:cubicBezTo>
                    <a:pt x="1314" y="984"/>
                    <a:pt x="1314" y="984"/>
                    <a:pt x="1314" y="984"/>
                  </a:cubicBezTo>
                  <a:cubicBezTo>
                    <a:pt x="1313" y="985"/>
                    <a:pt x="1313" y="985"/>
                    <a:pt x="1313" y="985"/>
                  </a:cubicBezTo>
                  <a:lnTo>
                    <a:pt x="1309" y="989"/>
                  </a:lnTo>
                  <a:close/>
                  <a:moveTo>
                    <a:pt x="1310" y="956"/>
                  </a:moveTo>
                  <a:cubicBezTo>
                    <a:pt x="1314" y="956"/>
                    <a:pt x="1314" y="956"/>
                    <a:pt x="1314" y="956"/>
                  </a:cubicBezTo>
                  <a:cubicBezTo>
                    <a:pt x="1315" y="956"/>
                    <a:pt x="1315" y="956"/>
                    <a:pt x="1315" y="956"/>
                  </a:cubicBezTo>
                  <a:cubicBezTo>
                    <a:pt x="1317" y="956"/>
                    <a:pt x="1317" y="956"/>
                    <a:pt x="1317" y="956"/>
                  </a:cubicBezTo>
                  <a:cubicBezTo>
                    <a:pt x="1316" y="957"/>
                    <a:pt x="1316" y="957"/>
                    <a:pt x="1316" y="957"/>
                  </a:cubicBezTo>
                  <a:cubicBezTo>
                    <a:pt x="1315" y="957"/>
                    <a:pt x="1315" y="957"/>
                    <a:pt x="1315" y="957"/>
                  </a:cubicBezTo>
                  <a:cubicBezTo>
                    <a:pt x="1314" y="960"/>
                    <a:pt x="1314" y="960"/>
                    <a:pt x="1314" y="960"/>
                  </a:cubicBezTo>
                  <a:cubicBezTo>
                    <a:pt x="1312" y="963"/>
                    <a:pt x="1312" y="963"/>
                    <a:pt x="1312" y="963"/>
                  </a:cubicBezTo>
                  <a:cubicBezTo>
                    <a:pt x="1311" y="963"/>
                    <a:pt x="1311" y="963"/>
                    <a:pt x="1311" y="963"/>
                  </a:cubicBezTo>
                  <a:cubicBezTo>
                    <a:pt x="1310" y="961"/>
                    <a:pt x="1310" y="961"/>
                    <a:pt x="1310" y="961"/>
                  </a:cubicBezTo>
                  <a:cubicBezTo>
                    <a:pt x="1306" y="956"/>
                    <a:pt x="1306" y="956"/>
                    <a:pt x="1306" y="956"/>
                  </a:cubicBezTo>
                  <a:lnTo>
                    <a:pt x="1310" y="956"/>
                  </a:lnTo>
                  <a:close/>
                  <a:moveTo>
                    <a:pt x="1306" y="951"/>
                  </a:moveTo>
                  <a:cubicBezTo>
                    <a:pt x="1307" y="949"/>
                    <a:pt x="1307" y="949"/>
                    <a:pt x="1307" y="949"/>
                  </a:cubicBezTo>
                  <a:cubicBezTo>
                    <a:pt x="1308" y="949"/>
                    <a:pt x="1308" y="949"/>
                    <a:pt x="1308" y="949"/>
                  </a:cubicBezTo>
                  <a:cubicBezTo>
                    <a:pt x="1308" y="947"/>
                    <a:pt x="1308" y="947"/>
                    <a:pt x="1308" y="947"/>
                  </a:cubicBezTo>
                  <a:cubicBezTo>
                    <a:pt x="1310" y="945"/>
                    <a:pt x="1310" y="945"/>
                    <a:pt x="1310" y="945"/>
                  </a:cubicBezTo>
                  <a:cubicBezTo>
                    <a:pt x="1311" y="944"/>
                    <a:pt x="1311" y="944"/>
                    <a:pt x="1311" y="944"/>
                  </a:cubicBezTo>
                  <a:cubicBezTo>
                    <a:pt x="1311" y="943"/>
                    <a:pt x="1311" y="943"/>
                    <a:pt x="1311" y="943"/>
                  </a:cubicBezTo>
                  <a:cubicBezTo>
                    <a:pt x="1314" y="947"/>
                    <a:pt x="1314" y="947"/>
                    <a:pt x="1314" y="947"/>
                  </a:cubicBezTo>
                  <a:cubicBezTo>
                    <a:pt x="1316" y="950"/>
                    <a:pt x="1316" y="950"/>
                    <a:pt x="1316" y="950"/>
                  </a:cubicBezTo>
                  <a:cubicBezTo>
                    <a:pt x="1317" y="951"/>
                    <a:pt x="1317" y="951"/>
                    <a:pt x="1317" y="951"/>
                  </a:cubicBezTo>
                  <a:cubicBezTo>
                    <a:pt x="1312" y="951"/>
                    <a:pt x="1312" y="951"/>
                    <a:pt x="1312" y="951"/>
                  </a:cubicBezTo>
                  <a:cubicBezTo>
                    <a:pt x="1310" y="951"/>
                    <a:pt x="1310" y="951"/>
                    <a:pt x="1310" y="951"/>
                  </a:cubicBezTo>
                  <a:cubicBezTo>
                    <a:pt x="1309" y="951"/>
                    <a:pt x="1309" y="951"/>
                    <a:pt x="1309" y="951"/>
                  </a:cubicBezTo>
                  <a:lnTo>
                    <a:pt x="1306" y="951"/>
                  </a:lnTo>
                  <a:close/>
                  <a:moveTo>
                    <a:pt x="1318" y="963"/>
                  </a:moveTo>
                  <a:cubicBezTo>
                    <a:pt x="1319" y="961"/>
                    <a:pt x="1319" y="961"/>
                    <a:pt x="1319" y="961"/>
                  </a:cubicBezTo>
                  <a:cubicBezTo>
                    <a:pt x="1319" y="964"/>
                    <a:pt x="1319" y="964"/>
                    <a:pt x="1319" y="964"/>
                  </a:cubicBezTo>
                  <a:cubicBezTo>
                    <a:pt x="1319" y="970"/>
                    <a:pt x="1319" y="970"/>
                    <a:pt x="1319" y="970"/>
                  </a:cubicBezTo>
                  <a:cubicBezTo>
                    <a:pt x="1319" y="972"/>
                    <a:pt x="1319" y="972"/>
                    <a:pt x="1319" y="972"/>
                  </a:cubicBezTo>
                  <a:cubicBezTo>
                    <a:pt x="1319" y="974"/>
                    <a:pt x="1319" y="974"/>
                    <a:pt x="1319" y="974"/>
                  </a:cubicBezTo>
                  <a:cubicBezTo>
                    <a:pt x="1315" y="968"/>
                    <a:pt x="1315" y="968"/>
                    <a:pt x="1315" y="968"/>
                  </a:cubicBezTo>
                  <a:cubicBezTo>
                    <a:pt x="1314" y="968"/>
                    <a:pt x="1314" y="968"/>
                    <a:pt x="1314" y="968"/>
                  </a:cubicBezTo>
                  <a:cubicBezTo>
                    <a:pt x="1315" y="966"/>
                    <a:pt x="1315" y="966"/>
                    <a:pt x="1315" y="966"/>
                  </a:cubicBezTo>
                  <a:lnTo>
                    <a:pt x="1318" y="963"/>
                  </a:lnTo>
                  <a:close/>
                  <a:moveTo>
                    <a:pt x="1311" y="972"/>
                  </a:moveTo>
                  <a:cubicBezTo>
                    <a:pt x="1316" y="979"/>
                    <a:pt x="1316" y="979"/>
                    <a:pt x="1316" y="979"/>
                  </a:cubicBezTo>
                  <a:cubicBezTo>
                    <a:pt x="1313" y="979"/>
                    <a:pt x="1313" y="979"/>
                    <a:pt x="1313" y="979"/>
                  </a:cubicBezTo>
                  <a:cubicBezTo>
                    <a:pt x="1308" y="979"/>
                    <a:pt x="1308" y="979"/>
                    <a:pt x="1308" y="979"/>
                  </a:cubicBezTo>
                  <a:cubicBezTo>
                    <a:pt x="1306" y="979"/>
                    <a:pt x="1306" y="979"/>
                    <a:pt x="1306" y="979"/>
                  </a:cubicBezTo>
                  <a:cubicBezTo>
                    <a:pt x="1307" y="979"/>
                    <a:pt x="1307" y="979"/>
                    <a:pt x="1307" y="979"/>
                  </a:cubicBezTo>
                  <a:cubicBezTo>
                    <a:pt x="1309" y="976"/>
                    <a:pt x="1309" y="976"/>
                    <a:pt x="1309" y="976"/>
                  </a:cubicBezTo>
                  <a:lnTo>
                    <a:pt x="1311" y="972"/>
                  </a:lnTo>
                  <a:close/>
                  <a:moveTo>
                    <a:pt x="1317" y="996"/>
                  </a:moveTo>
                  <a:cubicBezTo>
                    <a:pt x="1319" y="991"/>
                    <a:pt x="1319" y="991"/>
                    <a:pt x="1319" y="991"/>
                  </a:cubicBezTo>
                  <a:cubicBezTo>
                    <a:pt x="1320" y="990"/>
                    <a:pt x="1320" y="990"/>
                    <a:pt x="1320" y="990"/>
                  </a:cubicBezTo>
                  <a:cubicBezTo>
                    <a:pt x="1320" y="992"/>
                    <a:pt x="1320" y="992"/>
                    <a:pt x="1320" y="992"/>
                  </a:cubicBezTo>
                  <a:cubicBezTo>
                    <a:pt x="1321" y="995"/>
                    <a:pt x="1321" y="995"/>
                    <a:pt x="1321" y="995"/>
                  </a:cubicBezTo>
                  <a:cubicBezTo>
                    <a:pt x="1319" y="997"/>
                    <a:pt x="1319" y="997"/>
                    <a:pt x="1319" y="997"/>
                  </a:cubicBezTo>
                  <a:cubicBezTo>
                    <a:pt x="1316" y="999"/>
                    <a:pt x="1316" y="999"/>
                    <a:pt x="1316" y="999"/>
                  </a:cubicBezTo>
                  <a:cubicBezTo>
                    <a:pt x="1314" y="1001"/>
                    <a:pt x="1314" y="1001"/>
                    <a:pt x="1314" y="1001"/>
                  </a:cubicBezTo>
                  <a:cubicBezTo>
                    <a:pt x="1315" y="999"/>
                    <a:pt x="1315" y="999"/>
                    <a:pt x="1315" y="999"/>
                  </a:cubicBezTo>
                  <a:lnTo>
                    <a:pt x="1317" y="996"/>
                  </a:lnTo>
                  <a:close/>
                  <a:moveTo>
                    <a:pt x="1319" y="941"/>
                  </a:moveTo>
                  <a:cubicBezTo>
                    <a:pt x="1319" y="945"/>
                    <a:pt x="1319" y="945"/>
                    <a:pt x="1319" y="945"/>
                  </a:cubicBezTo>
                  <a:cubicBezTo>
                    <a:pt x="1315" y="940"/>
                    <a:pt x="1315" y="940"/>
                    <a:pt x="1315" y="940"/>
                  </a:cubicBezTo>
                  <a:cubicBezTo>
                    <a:pt x="1317" y="939"/>
                    <a:pt x="1317" y="939"/>
                    <a:pt x="1317" y="939"/>
                  </a:cubicBezTo>
                  <a:cubicBezTo>
                    <a:pt x="1318" y="939"/>
                    <a:pt x="1318" y="939"/>
                    <a:pt x="1318" y="939"/>
                  </a:cubicBezTo>
                  <a:cubicBezTo>
                    <a:pt x="1319" y="938"/>
                    <a:pt x="1319" y="938"/>
                    <a:pt x="1319" y="938"/>
                  </a:cubicBezTo>
                  <a:cubicBezTo>
                    <a:pt x="1319" y="939"/>
                    <a:pt x="1319" y="939"/>
                    <a:pt x="1319" y="939"/>
                  </a:cubicBezTo>
                  <a:lnTo>
                    <a:pt x="1319" y="941"/>
                  </a:lnTo>
                  <a:close/>
                  <a:moveTo>
                    <a:pt x="1315" y="929"/>
                  </a:moveTo>
                  <a:cubicBezTo>
                    <a:pt x="1314" y="931"/>
                    <a:pt x="1314" y="931"/>
                    <a:pt x="1314" y="931"/>
                  </a:cubicBezTo>
                  <a:cubicBezTo>
                    <a:pt x="1313" y="932"/>
                    <a:pt x="1313" y="932"/>
                    <a:pt x="1313" y="932"/>
                  </a:cubicBezTo>
                  <a:cubicBezTo>
                    <a:pt x="1312" y="933"/>
                    <a:pt x="1312" y="933"/>
                    <a:pt x="1312" y="933"/>
                  </a:cubicBezTo>
                  <a:cubicBezTo>
                    <a:pt x="1312" y="934"/>
                    <a:pt x="1312" y="934"/>
                    <a:pt x="1312" y="934"/>
                  </a:cubicBezTo>
                  <a:cubicBezTo>
                    <a:pt x="1311" y="935"/>
                    <a:pt x="1311" y="935"/>
                    <a:pt x="1311" y="935"/>
                  </a:cubicBezTo>
                  <a:cubicBezTo>
                    <a:pt x="1310" y="933"/>
                    <a:pt x="1310" y="933"/>
                    <a:pt x="1310" y="933"/>
                  </a:cubicBezTo>
                  <a:cubicBezTo>
                    <a:pt x="1306" y="927"/>
                    <a:pt x="1306" y="927"/>
                    <a:pt x="1306" y="927"/>
                  </a:cubicBezTo>
                  <a:cubicBezTo>
                    <a:pt x="1306" y="927"/>
                    <a:pt x="1306" y="927"/>
                    <a:pt x="1306" y="927"/>
                  </a:cubicBezTo>
                  <a:cubicBezTo>
                    <a:pt x="1308" y="927"/>
                    <a:pt x="1308" y="927"/>
                    <a:pt x="1308" y="927"/>
                  </a:cubicBezTo>
                  <a:cubicBezTo>
                    <a:pt x="1310" y="927"/>
                    <a:pt x="1310" y="927"/>
                    <a:pt x="1310" y="927"/>
                  </a:cubicBezTo>
                  <a:cubicBezTo>
                    <a:pt x="1314" y="927"/>
                    <a:pt x="1314" y="927"/>
                    <a:pt x="1314" y="927"/>
                  </a:cubicBezTo>
                  <a:cubicBezTo>
                    <a:pt x="1317" y="927"/>
                    <a:pt x="1317" y="927"/>
                    <a:pt x="1317" y="927"/>
                  </a:cubicBezTo>
                  <a:lnTo>
                    <a:pt x="1315" y="929"/>
                  </a:lnTo>
                  <a:close/>
                  <a:moveTo>
                    <a:pt x="1308" y="938"/>
                  </a:moveTo>
                  <a:cubicBezTo>
                    <a:pt x="1307" y="938"/>
                    <a:pt x="1307" y="938"/>
                    <a:pt x="1307" y="938"/>
                  </a:cubicBezTo>
                  <a:cubicBezTo>
                    <a:pt x="1306" y="939"/>
                    <a:pt x="1306" y="939"/>
                    <a:pt x="1306" y="939"/>
                  </a:cubicBezTo>
                  <a:cubicBezTo>
                    <a:pt x="1305" y="939"/>
                    <a:pt x="1305" y="939"/>
                    <a:pt x="1305" y="939"/>
                  </a:cubicBezTo>
                  <a:cubicBezTo>
                    <a:pt x="1304" y="940"/>
                    <a:pt x="1304" y="940"/>
                    <a:pt x="1304" y="940"/>
                  </a:cubicBezTo>
                  <a:cubicBezTo>
                    <a:pt x="1304" y="938"/>
                    <a:pt x="1304" y="938"/>
                    <a:pt x="1304" y="938"/>
                  </a:cubicBezTo>
                  <a:cubicBezTo>
                    <a:pt x="1304" y="937"/>
                    <a:pt x="1304" y="937"/>
                    <a:pt x="1304" y="937"/>
                  </a:cubicBezTo>
                  <a:cubicBezTo>
                    <a:pt x="1304" y="936"/>
                    <a:pt x="1304" y="936"/>
                    <a:pt x="1304" y="936"/>
                  </a:cubicBezTo>
                  <a:cubicBezTo>
                    <a:pt x="1304" y="933"/>
                    <a:pt x="1304" y="933"/>
                    <a:pt x="1304" y="933"/>
                  </a:cubicBezTo>
                  <a:lnTo>
                    <a:pt x="1308" y="938"/>
                  </a:lnTo>
                  <a:close/>
                  <a:moveTo>
                    <a:pt x="1304" y="945"/>
                  </a:moveTo>
                  <a:cubicBezTo>
                    <a:pt x="1304" y="945"/>
                    <a:pt x="1304" y="945"/>
                    <a:pt x="1304" y="945"/>
                  </a:cubicBezTo>
                  <a:cubicBezTo>
                    <a:pt x="1304" y="945"/>
                    <a:pt x="1304" y="945"/>
                    <a:pt x="1304" y="945"/>
                  </a:cubicBezTo>
                  <a:cubicBezTo>
                    <a:pt x="1304" y="945"/>
                    <a:pt x="1304" y="945"/>
                    <a:pt x="1304" y="945"/>
                  </a:cubicBezTo>
                  <a:cubicBezTo>
                    <a:pt x="1304" y="945"/>
                    <a:pt x="1304" y="945"/>
                    <a:pt x="1304" y="945"/>
                  </a:cubicBezTo>
                  <a:close/>
                  <a:moveTo>
                    <a:pt x="1308" y="968"/>
                  </a:moveTo>
                  <a:cubicBezTo>
                    <a:pt x="1305" y="972"/>
                    <a:pt x="1305" y="972"/>
                    <a:pt x="1305" y="972"/>
                  </a:cubicBezTo>
                  <a:cubicBezTo>
                    <a:pt x="1304" y="974"/>
                    <a:pt x="1304" y="974"/>
                    <a:pt x="1304" y="974"/>
                  </a:cubicBezTo>
                  <a:cubicBezTo>
                    <a:pt x="1304" y="971"/>
                    <a:pt x="1304" y="971"/>
                    <a:pt x="1304" y="971"/>
                  </a:cubicBezTo>
                  <a:cubicBezTo>
                    <a:pt x="1304" y="961"/>
                    <a:pt x="1304" y="961"/>
                    <a:pt x="1304" y="961"/>
                  </a:cubicBezTo>
                  <a:lnTo>
                    <a:pt x="1308" y="968"/>
                  </a:lnTo>
                  <a:close/>
                  <a:moveTo>
                    <a:pt x="1315" y="1007"/>
                  </a:moveTo>
                  <a:cubicBezTo>
                    <a:pt x="1320" y="1003"/>
                    <a:pt x="1320" y="1003"/>
                    <a:pt x="1320" y="1003"/>
                  </a:cubicBezTo>
                  <a:cubicBezTo>
                    <a:pt x="1322" y="1001"/>
                    <a:pt x="1322" y="1001"/>
                    <a:pt x="1322" y="1001"/>
                  </a:cubicBezTo>
                  <a:cubicBezTo>
                    <a:pt x="1323" y="1006"/>
                    <a:pt x="1323" y="1006"/>
                    <a:pt x="1323" y="1006"/>
                  </a:cubicBezTo>
                  <a:cubicBezTo>
                    <a:pt x="1323" y="1008"/>
                    <a:pt x="1323" y="1008"/>
                    <a:pt x="1323" y="1008"/>
                  </a:cubicBezTo>
                  <a:cubicBezTo>
                    <a:pt x="1317" y="1008"/>
                    <a:pt x="1317" y="1008"/>
                    <a:pt x="1317" y="1008"/>
                  </a:cubicBezTo>
                  <a:cubicBezTo>
                    <a:pt x="1313" y="1008"/>
                    <a:pt x="1313" y="1008"/>
                    <a:pt x="1313" y="1008"/>
                  </a:cubicBezTo>
                  <a:lnTo>
                    <a:pt x="1315" y="1007"/>
                  </a:lnTo>
                  <a:close/>
                  <a:moveTo>
                    <a:pt x="1321" y="1016"/>
                  </a:moveTo>
                  <a:cubicBezTo>
                    <a:pt x="1320" y="1017"/>
                    <a:pt x="1320" y="1017"/>
                    <a:pt x="1320" y="1017"/>
                  </a:cubicBezTo>
                  <a:cubicBezTo>
                    <a:pt x="1319" y="1017"/>
                    <a:pt x="1319" y="1017"/>
                    <a:pt x="1319" y="1017"/>
                  </a:cubicBezTo>
                  <a:cubicBezTo>
                    <a:pt x="1319" y="1016"/>
                    <a:pt x="1319" y="1016"/>
                    <a:pt x="1319" y="1016"/>
                  </a:cubicBezTo>
                  <a:cubicBezTo>
                    <a:pt x="1319" y="1016"/>
                    <a:pt x="1319" y="1016"/>
                    <a:pt x="1319" y="1016"/>
                  </a:cubicBezTo>
                  <a:lnTo>
                    <a:pt x="1321" y="1016"/>
                  </a:lnTo>
                  <a:close/>
                  <a:moveTo>
                    <a:pt x="1320" y="1028"/>
                  </a:move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3" y="1022"/>
                    <a:pt x="1323" y="1022"/>
                    <a:pt x="1323" y="1022"/>
                  </a:cubicBezTo>
                  <a:cubicBezTo>
                    <a:pt x="1324" y="1021"/>
                    <a:pt x="1324" y="1021"/>
                    <a:pt x="1324" y="1021"/>
                  </a:cubicBezTo>
                  <a:cubicBezTo>
                    <a:pt x="1326" y="1017"/>
                    <a:pt x="1326" y="1017"/>
                    <a:pt x="1326" y="1017"/>
                  </a:cubicBezTo>
                  <a:cubicBezTo>
                    <a:pt x="1327" y="1016"/>
                    <a:pt x="1327" y="1016"/>
                    <a:pt x="1327" y="1016"/>
                  </a:cubicBezTo>
                  <a:cubicBezTo>
                    <a:pt x="1331" y="1022"/>
                    <a:pt x="1331" y="1022"/>
                    <a:pt x="1331" y="1022"/>
                  </a:cubicBezTo>
                  <a:cubicBezTo>
                    <a:pt x="1338" y="1031"/>
                    <a:pt x="1338" y="1031"/>
                    <a:pt x="1338" y="1031"/>
                  </a:cubicBezTo>
                  <a:cubicBezTo>
                    <a:pt x="1337" y="1031"/>
                    <a:pt x="1336" y="1032"/>
                    <a:pt x="1335" y="1032"/>
                  </a:cubicBezTo>
                  <a:cubicBezTo>
                    <a:pt x="1333" y="1034"/>
                    <a:pt x="1331" y="1035"/>
                    <a:pt x="1328" y="1036"/>
                  </a:cubicBezTo>
                  <a:cubicBezTo>
                    <a:pt x="1328" y="1037"/>
                    <a:pt x="1327" y="1037"/>
                    <a:pt x="1326" y="1038"/>
                  </a:cubicBezTo>
                  <a:cubicBezTo>
                    <a:pt x="1326" y="1038"/>
                    <a:pt x="1326" y="1038"/>
                    <a:pt x="1326" y="1038"/>
                  </a:cubicBezTo>
                  <a:cubicBezTo>
                    <a:pt x="1325" y="1037"/>
                    <a:pt x="1325" y="1037"/>
                    <a:pt x="1325" y="1037"/>
                  </a:cubicBezTo>
                  <a:cubicBezTo>
                    <a:pt x="1319" y="1031"/>
                    <a:pt x="1319" y="1031"/>
                    <a:pt x="1319" y="1031"/>
                  </a:cubicBezTo>
                  <a:lnTo>
                    <a:pt x="1320" y="1028"/>
                  </a:lnTo>
                  <a:close/>
                  <a:moveTo>
                    <a:pt x="1413" y="234"/>
                  </a:moveTo>
                  <a:cubicBezTo>
                    <a:pt x="1413" y="229"/>
                    <a:pt x="1413" y="229"/>
                    <a:pt x="1413" y="229"/>
                  </a:cubicBezTo>
                  <a:cubicBezTo>
                    <a:pt x="1416" y="234"/>
                    <a:pt x="1416" y="234"/>
                    <a:pt x="1416" y="234"/>
                  </a:cubicBezTo>
                  <a:cubicBezTo>
                    <a:pt x="1415" y="235"/>
                    <a:pt x="1415" y="235"/>
                    <a:pt x="1415" y="235"/>
                  </a:cubicBezTo>
                  <a:cubicBezTo>
                    <a:pt x="1414" y="237"/>
                    <a:pt x="1414" y="237"/>
                    <a:pt x="1414" y="237"/>
                  </a:cubicBezTo>
                  <a:cubicBezTo>
                    <a:pt x="1413" y="238"/>
                    <a:pt x="1413" y="238"/>
                    <a:pt x="1413" y="238"/>
                  </a:cubicBezTo>
                  <a:cubicBezTo>
                    <a:pt x="1413" y="238"/>
                    <a:pt x="1413" y="238"/>
                    <a:pt x="1413" y="238"/>
                  </a:cubicBezTo>
                  <a:cubicBezTo>
                    <a:pt x="1413" y="238"/>
                    <a:pt x="1413" y="238"/>
                    <a:pt x="1413" y="238"/>
                  </a:cubicBezTo>
                  <a:cubicBezTo>
                    <a:pt x="1413" y="236"/>
                    <a:pt x="1413" y="236"/>
                    <a:pt x="1413" y="236"/>
                  </a:cubicBezTo>
                  <a:lnTo>
                    <a:pt x="1413" y="234"/>
                  </a:lnTo>
                  <a:close/>
                  <a:moveTo>
                    <a:pt x="1413" y="124"/>
                  </a:moveTo>
                  <a:cubicBezTo>
                    <a:pt x="1414" y="124"/>
                    <a:pt x="1414" y="124"/>
                    <a:pt x="1414" y="124"/>
                  </a:cubicBezTo>
                  <a:cubicBezTo>
                    <a:pt x="1414" y="126"/>
                    <a:pt x="1414" y="126"/>
                    <a:pt x="1414" y="126"/>
                  </a:cubicBezTo>
                  <a:cubicBezTo>
                    <a:pt x="1414" y="128"/>
                    <a:pt x="1414" y="128"/>
                    <a:pt x="1414" y="128"/>
                  </a:cubicBezTo>
                  <a:cubicBezTo>
                    <a:pt x="1413" y="125"/>
                    <a:pt x="1413" y="125"/>
                    <a:pt x="1413" y="125"/>
                  </a:cubicBezTo>
                  <a:lnTo>
                    <a:pt x="1413" y="124"/>
                  </a:lnTo>
                  <a:close/>
                  <a:moveTo>
                    <a:pt x="1431" y="207"/>
                  </a:moveTo>
                  <a:cubicBezTo>
                    <a:pt x="1431" y="208"/>
                    <a:pt x="1431" y="208"/>
                    <a:pt x="1431" y="208"/>
                  </a:cubicBezTo>
                  <a:cubicBezTo>
                    <a:pt x="1430" y="209"/>
                    <a:pt x="1430" y="209"/>
                    <a:pt x="1430" y="209"/>
                  </a:cubicBezTo>
                  <a:cubicBezTo>
                    <a:pt x="1430" y="209"/>
                    <a:pt x="1430" y="209"/>
                    <a:pt x="1430" y="209"/>
                  </a:cubicBezTo>
                  <a:cubicBezTo>
                    <a:pt x="1430" y="209"/>
                    <a:pt x="1430" y="209"/>
                    <a:pt x="1430" y="209"/>
                  </a:cubicBezTo>
                  <a:cubicBezTo>
                    <a:pt x="1430" y="207"/>
                    <a:pt x="1430" y="207"/>
                    <a:pt x="1430" y="207"/>
                  </a:cubicBezTo>
                  <a:cubicBezTo>
                    <a:pt x="1430" y="206"/>
                    <a:pt x="1430" y="206"/>
                    <a:pt x="1430" y="206"/>
                  </a:cubicBezTo>
                  <a:lnTo>
                    <a:pt x="1431" y="207"/>
                  </a:lnTo>
                  <a:close/>
                  <a:moveTo>
                    <a:pt x="1431" y="185"/>
                  </a:moveTo>
                  <a:cubicBezTo>
                    <a:pt x="1431" y="185"/>
                    <a:pt x="1431" y="185"/>
                    <a:pt x="1431" y="185"/>
                  </a:cubicBezTo>
                  <a:cubicBezTo>
                    <a:pt x="1431" y="185"/>
                    <a:pt x="1431" y="185"/>
                    <a:pt x="1431" y="185"/>
                  </a:cubicBezTo>
                  <a:cubicBezTo>
                    <a:pt x="1431" y="185"/>
                    <a:pt x="1431" y="185"/>
                    <a:pt x="1431" y="185"/>
                  </a:cubicBezTo>
                  <a:cubicBezTo>
                    <a:pt x="1431" y="186"/>
                    <a:pt x="1431" y="186"/>
                    <a:pt x="1431" y="186"/>
                  </a:cubicBezTo>
                  <a:lnTo>
                    <a:pt x="1431" y="185"/>
                  </a:lnTo>
                  <a:close/>
                  <a:moveTo>
                    <a:pt x="1437" y="207"/>
                  </a:moveTo>
                  <a:cubicBezTo>
                    <a:pt x="1437" y="206"/>
                    <a:pt x="1437" y="206"/>
                    <a:pt x="1437" y="206"/>
                  </a:cubicBezTo>
                  <a:cubicBezTo>
                    <a:pt x="1437" y="206"/>
                    <a:pt x="1437" y="206"/>
                    <a:pt x="1437" y="206"/>
                  </a:cubicBezTo>
                  <a:cubicBezTo>
                    <a:pt x="1437" y="206"/>
                    <a:pt x="1437" y="206"/>
                    <a:pt x="1437" y="206"/>
                  </a:cubicBezTo>
                  <a:cubicBezTo>
                    <a:pt x="1437" y="207"/>
                    <a:pt x="1437" y="207"/>
                    <a:pt x="1437" y="207"/>
                  </a:cubicBezTo>
                  <a:cubicBezTo>
                    <a:pt x="1437" y="209"/>
                    <a:pt x="1437" y="209"/>
                    <a:pt x="1437" y="209"/>
                  </a:cubicBezTo>
                  <a:cubicBezTo>
                    <a:pt x="1436" y="207"/>
                    <a:pt x="1436" y="207"/>
                    <a:pt x="1436" y="207"/>
                  </a:cubicBezTo>
                  <a:lnTo>
                    <a:pt x="1437" y="207"/>
                  </a:lnTo>
                  <a:close/>
                  <a:moveTo>
                    <a:pt x="1436" y="162"/>
                  </a:moveTo>
                  <a:cubicBezTo>
                    <a:pt x="1437" y="162"/>
                    <a:pt x="1437" y="162"/>
                    <a:pt x="1437" y="162"/>
                  </a:cubicBezTo>
                  <a:cubicBezTo>
                    <a:pt x="1437" y="162"/>
                    <a:pt x="1437" y="162"/>
                    <a:pt x="1437" y="162"/>
                  </a:cubicBezTo>
                  <a:cubicBezTo>
                    <a:pt x="1437" y="162"/>
                    <a:pt x="1437" y="162"/>
                    <a:pt x="1437" y="162"/>
                  </a:cubicBezTo>
                  <a:cubicBezTo>
                    <a:pt x="1437" y="162"/>
                    <a:pt x="1437" y="162"/>
                    <a:pt x="1437" y="162"/>
                  </a:cubicBezTo>
                  <a:lnTo>
                    <a:pt x="1436" y="162"/>
                  </a:lnTo>
                  <a:close/>
                  <a:moveTo>
                    <a:pt x="1437" y="185"/>
                  </a:moveTo>
                  <a:cubicBezTo>
                    <a:pt x="1437" y="185"/>
                    <a:pt x="1437" y="185"/>
                    <a:pt x="1437" y="185"/>
                  </a:cubicBezTo>
                  <a:cubicBezTo>
                    <a:pt x="1437" y="185"/>
                    <a:pt x="1437" y="185"/>
                    <a:pt x="1437" y="185"/>
                  </a:cubicBezTo>
                  <a:cubicBezTo>
                    <a:pt x="1437" y="185"/>
                    <a:pt x="1437" y="185"/>
                    <a:pt x="1437" y="185"/>
                  </a:cubicBezTo>
                  <a:cubicBezTo>
                    <a:pt x="1437" y="186"/>
                    <a:pt x="1437" y="186"/>
                    <a:pt x="1437" y="186"/>
                  </a:cubicBezTo>
                  <a:lnTo>
                    <a:pt x="1437" y="185"/>
                  </a:lnTo>
                  <a:close/>
                  <a:moveTo>
                    <a:pt x="1454" y="232"/>
                  </a:moveTo>
                  <a:cubicBezTo>
                    <a:pt x="1454" y="234"/>
                    <a:pt x="1454" y="234"/>
                    <a:pt x="1454" y="234"/>
                  </a:cubicBezTo>
                  <a:cubicBezTo>
                    <a:pt x="1454" y="238"/>
                    <a:pt x="1454" y="238"/>
                    <a:pt x="1454" y="238"/>
                  </a:cubicBezTo>
                  <a:cubicBezTo>
                    <a:pt x="1451" y="234"/>
                    <a:pt x="1451" y="234"/>
                    <a:pt x="1451" y="234"/>
                  </a:cubicBezTo>
                  <a:cubicBezTo>
                    <a:pt x="1452" y="232"/>
                    <a:pt x="1452" y="232"/>
                    <a:pt x="1452" y="232"/>
                  </a:cubicBezTo>
                  <a:cubicBezTo>
                    <a:pt x="1453" y="231"/>
                    <a:pt x="1453" y="231"/>
                    <a:pt x="1453" y="231"/>
                  </a:cubicBezTo>
                  <a:cubicBezTo>
                    <a:pt x="1454" y="230"/>
                    <a:pt x="1454" y="230"/>
                    <a:pt x="1454" y="230"/>
                  </a:cubicBezTo>
                  <a:cubicBezTo>
                    <a:pt x="1454" y="229"/>
                    <a:pt x="1454" y="229"/>
                    <a:pt x="1454" y="229"/>
                  </a:cubicBezTo>
                  <a:cubicBezTo>
                    <a:pt x="1454" y="230"/>
                    <a:pt x="1454" y="230"/>
                    <a:pt x="1454" y="230"/>
                  </a:cubicBezTo>
                  <a:lnTo>
                    <a:pt x="1454" y="232"/>
                  </a:lnTo>
                  <a:close/>
                  <a:moveTo>
                    <a:pt x="1454" y="124"/>
                  </a:moveTo>
                  <a:cubicBezTo>
                    <a:pt x="1455" y="124"/>
                    <a:pt x="1455" y="124"/>
                    <a:pt x="1455" y="124"/>
                  </a:cubicBezTo>
                  <a:cubicBezTo>
                    <a:pt x="1454" y="126"/>
                    <a:pt x="1454" y="126"/>
                    <a:pt x="1454" y="126"/>
                  </a:cubicBezTo>
                  <a:cubicBezTo>
                    <a:pt x="1454" y="128"/>
                    <a:pt x="1454" y="128"/>
                    <a:pt x="1454" y="128"/>
                  </a:cubicBezTo>
                  <a:cubicBezTo>
                    <a:pt x="1454" y="126"/>
                    <a:pt x="1454" y="126"/>
                    <a:pt x="1454" y="126"/>
                  </a:cubicBezTo>
                  <a:lnTo>
                    <a:pt x="1454" y="124"/>
                  </a:lnTo>
                  <a:close/>
                  <a:moveTo>
                    <a:pt x="1432" y="294"/>
                  </a:moveTo>
                  <a:cubicBezTo>
                    <a:pt x="1433" y="292"/>
                    <a:pt x="1433" y="292"/>
                    <a:pt x="1433" y="292"/>
                  </a:cubicBezTo>
                  <a:cubicBezTo>
                    <a:pt x="1433" y="291"/>
                    <a:pt x="1433" y="291"/>
                    <a:pt x="1433" y="291"/>
                  </a:cubicBezTo>
                  <a:cubicBezTo>
                    <a:pt x="1434" y="293"/>
                    <a:pt x="1434" y="293"/>
                    <a:pt x="1434" y="293"/>
                  </a:cubicBezTo>
                  <a:cubicBezTo>
                    <a:pt x="1437" y="297"/>
                    <a:pt x="1437" y="297"/>
                    <a:pt x="1437" y="297"/>
                  </a:cubicBezTo>
                  <a:cubicBezTo>
                    <a:pt x="1435" y="297"/>
                    <a:pt x="1435" y="297"/>
                    <a:pt x="1435" y="297"/>
                  </a:cubicBezTo>
                  <a:cubicBezTo>
                    <a:pt x="1431" y="297"/>
                    <a:pt x="1431" y="297"/>
                    <a:pt x="1431" y="297"/>
                  </a:cubicBezTo>
                  <a:cubicBezTo>
                    <a:pt x="1430" y="297"/>
                    <a:pt x="1430" y="297"/>
                    <a:pt x="1430" y="297"/>
                  </a:cubicBezTo>
                  <a:cubicBezTo>
                    <a:pt x="1431" y="296"/>
                    <a:pt x="1431" y="296"/>
                    <a:pt x="1431" y="296"/>
                  </a:cubicBezTo>
                  <a:lnTo>
                    <a:pt x="1432" y="294"/>
                  </a:lnTo>
                  <a:close/>
                  <a:moveTo>
                    <a:pt x="1431" y="276"/>
                  </a:moveTo>
                  <a:cubicBezTo>
                    <a:pt x="1432" y="276"/>
                    <a:pt x="1432" y="276"/>
                    <a:pt x="1432" y="276"/>
                  </a:cubicBezTo>
                  <a:cubicBezTo>
                    <a:pt x="1436" y="276"/>
                    <a:pt x="1436" y="276"/>
                    <a:pt x="1436" y="276"/>
                  </a:cubicBezTo>
                  <a:cubicBezTo>
                    <a:pt x="1436" y="276"/>
                    <a:pt x="1436" y="276"/>
                    <a:pt x="1436" y="276"/>
                  </a:cubicBezTo>
                  <a:cubicBezTo>
                    <a:pt x="1436" y="276"/>
                    <a:pt x="1436" y="276"/>
                    <a:pt x="1436" y="276"/>
                  </a:cubicBezTo>
                  <a:cubicBezTo>
                    <a:pt x="1435" y="278"/>
                    <a:pt x="1435" y="278"/>
                    <a:pt x="1435" y="278"/>
                  </a:cubicBezTo>
                  <a:cubicBezTo>
                    <a:pt x="1433" y="281"/>
                    <a:pt x="1433" y="281"/>
                    <a:pt x="1433" y="281"/>
                  </a:cubicBezTo>
                  <a:lnTo>
                    <a:pt x="1431" y="276"/>
                  </a:lnTo>
                  <a:close/>
                  <a:moveTo>
                    <a:pt x="1432" y="302"/>
                  </a:moveTo>
                  <a:cubicBezTo>
                    <a:pt x="1436" y="302"/>
                    <a:pt x="1436" y="302"/>
                    <a:pt x="1436" y="302"/>
                  </a:cubicBezTo>
                  <a:cubicBezTo>
                    <a:pt x="1437" y="302"/>
                    <a:pt x="1437" y="302"/>
                    <a:pt x="1437" y="302"/>
                  </a:cubicBezTo>
                  <a:cubicBezTo>
                    <a:pt x="1436" y="302"/>
                    <a:pt x="1436" y="302"/>
                    <a:pt x="1436" y="302"/>
                  </a:cubicBezTo>
                  <a:cubicBezTo>
                    <a:pt x="1435" y="305"/>
                    <a:pt x="1435" y="305"/>
                    <a:pt x="1435" y="305"/>
                  </a:cubicBezTo>
                  <a:cubicBezTo>
                    <a:pt x="1433" y="308"/>
                    <a:pt x="1433" y="308"/>
                    <a:pt x="1433" y="308"/>
                  </a:cubicBezTo>
                  <a:cubicBezTo>
                    <a:pt x="1430" y="302"/>
                    <a:pt x="1430" y="302"/>
                    <a:pt x="1430" y="302"/>
                  </a:cubicBezTo>
                  <a:lnTo>
                    <a:pt x="1432" y="302"/>
                  </a:lnTo>
                  <a:close/>
                  <a:moveTo>
                    <a:pt x="1433" y="319"/>
                  </a:moveTo>
                  <a:cubicBezTo>
                    <a:pt x="1433" y="319"/>
                    <a:pt x="1433" y="319"/>
                    <a:pt x="1433" y="319"/>
                  </a:cubicBezTo>
                  <a:cubicBezTo>
                    <a:pt x="1434" y="321"/>
                    <a:pt x="1434" y="321"/>
                    <a:pt x="1434" y="321"/>
                  </a:cubicBezTo>
                  <a:cubicBezTo>
                    <a:pt x="1437" y="325"/>
                    <a:pt x="1437" y="325"/>
                    <a:pt x="1437" y="325"/>
                  </a:cubicBezTo>
                  <a:cubicBezTo>
                    <a:pt x="1436" y="325"/>
                    <a:pt x="1436" y="325"/>
                    <a:pt x="1436" y="325"/>
                  </a:cubicBezTo>
                  <a:cubicBezTo>
                    <a:pt x="1431" y="325"/>
                    <a:pt x="1431" y="325"/>
                    <a:pt x="1431" y="325"/>
                  </a:cubicBezTo>
                  <a:cubicBezTo>
                    <a:pt x="1430" y="325"/>
                    <a:pt x="1430" y="325"/>
                    <a:pt x="1430" y="325"/>
                  </a:cubicBezTo>
                  <a:cubicBezTo>
                    <a:pt x="1430" y="325"/>
                    <a:pt x="1430" y="325"/>
                    <a:pt x="1430" y="325"/>
                  </a:cubicBezTo>
                  <a:cubicBezTo>
                    <a:pt x="1432" y="322"/>
                    <a:pt x="1432" y="322"/>
                    <a:pt x="1432" y="322"/>
                  </a:cubicBezTo>
                  <a:lnTo>
                    <a:pt x="1433" y="319"/>
                  </a:lnTo>
                  <a:close/>
                  <a:moveTo>
                    <a:pt x="1432" y="330"/>
                  </a:moveTo>
                  <a:cubicBezTo>
                    <a:pt x="1436" y="330"/>
                    <a:pt x="1436" y="330"/>
                    <a:pt x="1436" y="330"/>
                  </a:cubicBezTo>
                  <a:cubicBezTo>
                    <a:pt x="1437" y="330"/>
                    <a:pt x="1437" y="330"/>
                    <a:pt x="1437" y="330"/>
                  </a:cubicBezTo>
                  <a:cubicBezTo>
                    <a:pt x="1437" y="331"/>
                    <a:pt x="1437" y="331"/>
                    <a:pt x="1437" y="331"/>
                  </a:cubicBezTo>
                  <a:cubicBezTo>
                    <a:pt x="1435" y="334"/>
                    <a:pt x="1435" y="334"/>
                    <a:pt x="1435" y="334"/>
                  </a:cubicBezTo>
                  <a:cubicBezTo>
                    <a:pt x="1433" y="337"/>
                    <a:pt x="1433" y="337"/>
                    <a:pt x="1433" y="337"/>
                  </a:cubicBezTo>
                  <a:cubicBezTo>
                    <a:pt x="1430" y="330"/>
                    <a:pt x="1430" y="330"/>
                    <a:pt x="1430" y="330"/>
                  </a:cubicBezTo>
                  <a:lnTo>
                    <a:pt x="1432" y="330"/>
                  </a:lnTo>
                  <a:close/>
                  <a:moveTo>
                    <a:pt x="1433" y="348"/>
                  </a:moveTo>
                  <a:cubicBezTo>
                    <a:pt x="1433" y="347"/>
                    <a:pt x="1433" y="347"/>
                    <a:pt x="1433" y="347"/>
                  </a:cubicBezTo>
                  <a:cubicBezTo>
                    <a:pt x="1434" y="348"/>
                    <a:pt x="1434" y="348"/>
                    <a:pt x="1434" y="348"/>
                  </a:cubicBezTo>
                  <a:cubicBezTo>
                    <a:pt x="1437" y="355"/>
                    <a:pt x="1437" y="355"/>
                    <a:pt x="1437" y="355"/>
                  </a:cubicBezTo>
                  <a:cubicBezTo>
                    <a:pt x="1436" y="355"/>
                    <a:pt x="1436" y="355"/>
                    <a:pt x="1436" y="355"/>
                  </a:cubicBezTo>
                  <a:cubicBezTo>
                    <a:pt x="1430" y="355"/>
                    <a:pt x="1430" y="355"/>
                    <a:pt x="1430" y="355"/>
                  </a:cubicBezTo>
                  <a:cubicBezTo>
                    <a:pt x="1429" y="355"/>
                    <a:pt x="1429" y="355"/>
                    <a:pt x="1429" y="355"/>
                  </a:cubicBezTo>
                  <a:cubicBezTo>
                    <a:pt x="1430" y="354"/>
                    <a:pt x="1430" y="354"/>
                    <a:pt x="1430" y="354"/>
                  </a:cubicBezTo>
                  <a:cubicBezTo>
                    <a:pt x="1431" y="351"/>
                    <a:pt x="1431" y="351"/>
                    <a:pt x="1431" y="351"/>
                  </a:cubicBezTo>
                  <a:lnTo>
                    <a:pt x="1433" y="348"/>
                  </a:lnTo>
                  <a:close/>
                  <a:moveTo>
                    <a:pt x="1430" y="360"/>
                  </a:moveTo>
                  <a:cubicBezTo>
                    <a:pt x="1436" y="360"/>
                    <a:pt x="1436" y="360"/>
                    <a:pt x="1436" y="360"/>
                  </a:cubicBezTo>
                  <a:cubicBezTo>
                    <a:pt x="1437" y="360"/>
                    <a:pt x="1437" y="360"/>
                    <a:pt x="1437" y="360"/>
                  </a:cubicBezTo>
                  <a:cubicBezTo>
                    <a:pt x="1436" y="361"/>
                    <a:pt x="1436" y="361"/>
                    <a:pt x="1436" y="361"/>
                  </a:cubicBezTo>
                  <a:cubicBezTo>
                    <a:pt x="1434" y="364"/>
                    <a:pt x="1434" y="364"/>
                    <a:pt x="1434" y="364"/>
                  </a:cubicBezTo>
                  <a:cubicBezTo>
                    <a:pt x="1433" y="365"/>
                    <a:pt x="1433" y="365"/>
                    <a:pt x="1433" y="365"/>
                  </a:cubicBezTo>
                  <a:cubicBezTo>
                    <a:pt x="1430" y="360"/>
                    <a:pt x="1430" y="360"/>
                    <a:pt x="1430" y="360"/>
                  </a:cubicBezTo>
                  <a:close/>
                  <a:moveTo>
                    <a:pt x="1433" y="373"/>
                  </a:moveTo>
                  <a:cubicBezTo>
                    <a:pt x="1437" y="378"/>
                    <a:pt x="1437" y="378"/>
                    <a:pt x="1437" y="378"/>
                  </a:cubicBezTo>
                  <a:cubicBezTo>
                    <a:pt x="1437" y="378"/>
                    <a:pt x="1437" y="378"/>
                    <a:pt x="1437" y="378"/>
                  </a:cubicBezTo>
                  <a:cubicBezTo>
                    <a:pt x="1430" y="378"/>
                    <a:pt x="1430" y="378"/>
                    <a:pt x="1430" y="378"/>
                  </a:cubicBezTo>
                  <a:cubicBezTo>
                    <a:pt x="1429" y="378"/>
                    <a:pt x="1429" y="378"/>
                    <a:pt x="1429" y="378"/>
                  </a:cubicBezTo>
                  <a:cubicBezTo>
                    <a:pt x="1430" y="378"/>
                    <a:pt x="1430" y="378"/>
                    <a:pt x="1430" y="378"/>
                  </a:cubicBezTo>
                  <a:cubicBezTo>
                    <a:pt x="1433" y="374"/>
                    <a:pt x="1433" y="374"/>
                    <a:pt x="1433" y="374"/>
                  </a:cubicBezTo>
                  <a:lnTo>
                    <a:pt x="1433" y="373"/>
                  </a:lnTo>
                  <a:close/>
                  <a:moveTo>
                    <a:pt x="1432" y="383"/>
                  </a:moveTo>
                  <a:cubicBezTo>
                    <a:pt x="1436" y="383"/>
                    <a:pt x="1436" y="383"/>
                    <a:pt x="1436" y="383"/>
                  </a:cubicBezTo>
                  <a:cubicBezTo>
                    <a:pt x="1437" y="383"/>
                    <a:pt x="1437" y="383"/>
                    <a:pt x="1437" y="383"/>
                  </a:cubicBezTo>
                  <a:cubicBezTo>
                    <a:pt x="1436" y="384"/>
                    <a:pt x="1436" y="384"/>
                    <a:pt x="1436" y="384"/>
                  </a:cubicBezTo>
                  <a:cubicBezTo>
                    <a:pt x="1435" y="386"/>
                    <a:pt x="1435" y="386"/>
                    <a:pt x="1435" y="386"/>
                  </a:cubicBezTo>
                  <a:cubicBezTo>
                    <a:pt x="1433" y="388"/>
                    <a:pt x="1433" y="388"/>
                    <a:pt x="1433" y="388"/>
                  </a:cubicBezTo>
                  <a:cubicBezTo>
                    <a:pt x="1430" y="383"/>
                    <a:pt x="1430" y="383"/>
                    <a:pt x="1430" y="383"/>
                  </a:cubicBezTo>
                  <a:lnTo>
                    <a:pt x="1432" y="383"/>
                  </a:lnTo>
                  <a:close/>
                  <a:moveTo>
                    <a:pt x="1433" y="396"/>
                  </a:moveTo>
                  <a:cubicBezTo>
                    <a:pt x="1433" y="396"/>
                    <a:pt x="1433" y="396"/>
                    <a:pt x="1433" y="396"/>
                  </a:cubicBezTo>
                  <a:cubicBezTo>
                    <a:pt x="1435" y="398"/>
                    <a:pt x="1435" y="398"/>
                    <a:pt x="1435" y="398"/>
                  </a:cubicBezTo>
                  <a:cubicBezTo>
                    <a:pt x="1437" y="400"/>
                    <a:pt x="1437" y="400"/>
                    <a:pt x="1437" y="400"/>
                  </a:cubicBezTo>
                  <a:cubicBezTo>
                    <a:pt x="1434" y="400"/>
                    <a:pt x="1434" y="400"/>
                    <a:pt x="1434" y="400"/>
                  </a:cubicBezTo>
                  <a:cubicBezTo>
                    <a:pt x="1431" y="400"/>
                    <a:pt x="1431" y="400"/>
                    <a:pt x="1431" y="400"/>
                  </a:cubicBezTo>
                  <a:cubicBezTo>
                    <a:pt x="1429" y="400"/>
                    <a:pt x="1429" y="400"/>
                    <a:pt x="1429" y="400"/>
                  </a:cubicBezTo>
                  <a:cubicBezTo>
                    <a:pt x="1430" y="400"/>
                    <a:pt x="1430" y="400"/>
                    <a:pt x="1430" y="400"/>
                  </a:cubicBezTo>
                  <a:cubicBezTo>
                    <a:pt x="1431" y="398"/>
                    <a:pt x="1431" y="398"/>
                    <a:pt x="1431" y="398"/>
                  </a:cubicBezTo>
                  <a:lnTo>
                    <a:pt x="1433" y="396"/>
                  </a:lnTo>
                  <a:close/>
                  <a:moveTo>
                    <a:pt x="1433" y="405"/>
                  </a:moveTo>
                  <a:cubicBezTo>
                    <a:pt x="1436" y="405"/>
                    <a:pt x="1436" y="405"/>
                    <a:pt x="1436" y="405"/>
                  </a:cubicBezTo>
                  <a:cubicBezTo>
                    <a:pt x="1437" y="405"/>
                    <a:pt x="1437" y="405"/>
                    <a:pt x="1437" y="405"/>
                  </a:cubicBezTo>
                  <a:cubicBezTo>
                    <a:pt x="1437" y="406"/>
                    <a:pt x="1437" y="406"/>
                    <a:pt x="1437" y="406"/>
                  </a:cubicBezTo>
                  <a:cubicBezTo>
                    <a:pt x="1435" y="408"/>
                    <a:pt x="1435" y="408"/>
                    <a:pt x="1435" y="408"/>
                  </a:cubicBezTo>
                  <a:cubicBezTo>
                    <a:pt x="1434" y="410"/>
                    <a:pt x="1434" y="410"/>
                    <a:pt x="1434" y="410"/>
                  </a:cubicBezTo>
                  <a:cubicBezTo>
                    <a:pt x="1433" y="410"/>
                    <a:pt x="1433" y="410"/>
                    <a:pt x="1433" y="410"/>
                  </a:cubicBezTo>
                  <a:cubicBezTo>
                    <a:pt x="1430" y="406"/>
                    <a:pt x="1430" y="406"/>
                    <a:pt x="1430" y="406"/>
                  </a:cubicBezTo>
                  <a:cubicBezTo>
                    <a:pt x="1429" y="405"/>
                    <a:pt x="1429" y="405"/>
                    <a:pt x="1429" y="405"/>
                  </a:cubicBezTo>
                  <a:lnTo>
                    <a:pt x="1433" y="405"/>
                  </a:lnTo>
                  <a:close/>
                  <a:moveTo>
                    <a:pt x="1432" y="419"/>
                  </a:moveTo>
                  <a:cubicBezTo>
                    <a:pt x="1433" y="418"/>
                    <a:pt x="1433" y="418"/>
                    <a:pt x="1433" y="418"/>
                  </a:cubicBezTo>
                  <a:cubicBezTo>
                    <a:pt x="1438" y="424"/>
                    <a:pt x="1438" y="424"/>
                    <a:pt x="1438" y="424"/>
                  </a:cubicBezTo>
                  <a:cubicBezTo>
                    <a:pt x="1437" y="424"/>
                    <a:pt x="1437" y="424"/>
                    <a:pt x="1437" y="424"/>
                  </a:cubicBezTo>
                  <a:cubicBezTo>
                    <a:pt x="1431" y="424"/>
                    <a:pt x="1431" y="424"/>
                    <a:pt x="1431" y="424"/>
                  </a:cubicBezTo>
                  <a:cubicBezTo>
                    <a:pt x="1429" y="424"/>
                    <a:pt x="1429" y="424"/>
                    <a:pt x="1429" y="424"/>
                  </a:cubicBezTo>
                  <a:cubicBezTo>
                    <a:pt x="1430" y="422"/>
                    <a:pt x="1430" y="422"/>
                    <a:pt x="1430" y="422"/>
                  </a:cubicBezTo>
                  <a:lnTo>
                    <a:pt x="1432" y="419"/>
                  </a:lnTo>
                  <a:close/>
                  <a:moveTo>
                    <a:pt x="1436" y="429"/>
                  </a:moveTo>
                  <a:cubicBezTo>
                    <a:pt x="1438" y="429"/>
                    <a:pt x="1438" y="429"/>
                    <a:pt x="1438" y="429"/>
                  </a:cubicBezTo>
                  <a:cubicBezTo>
                    <a:pt x="1437" y="430"/>
                    <a:pt x="1437" y="430"/>
                    <a:pt x="1437" y="430"/>
                  </a:cubicBezTo>
                  <a:cubicBezTo>
                    <a:pt x="1434" y="435"/>
                    <a:pt x="1434" y="435"/>
                    <a:pt x="1434" y="435"/>
                  </a:cubicBezTo>
                  <a:cubicBezTo>
                    <a:pt x="1433" y="437"/>
                    <a:pt x="1433" y="437"/>
                    <a:pt x="1433" y="437"/>
                  </a:cubicBezTo>
                  <a:cubicBezTo>
                    <a:pt x="1429" y="430"/>
                    <a:pt x="1429" y="430"/>
                    <a:pt x="1429" y="430"/>
                  </a:cubicBezTo>
                  <a:cubicBezTo>
                    <a:pt x="1428" y="429"/>
                    <a:pt x="1428" y="429"/>
                    <a:pt x="1428" y="429"/>
                  </a:cubicBezTo>
                  <a:lnTo>
                    <a:pt x="1436" y="429"/>
                  </a:lnTo>
                  <a:close/>
                  <a:moveTo>
                    <a:pt x="1438" y="725"/>
                  </a:moveTo>
                  <a:cubicBezTo>
                    <a:pt x="1423" y="725"/>
                    <a:pt x="1423" y="725"/>
                    <a:pt x="1423" y="725"/>
                  </a:cubicBezTo>
                  <a:cubicBezTo>
                    <a:pt x="1417" y="725"/>
                    <a:pt x="1417" y="725"/>
                    <a:pt x="1417" y="725"/>
                  </a:cubicBezTo>
                  <a:cubicBezTo>
                    <a:pt x="1414" y="725"/>
                    <a:pt x="1414" y="725"/>
                    <a:pt x="1414" y="725"/>
                  </a:cubicBezTo>
                  <a:cubicBezTo>
                    <a:pt x="1414" y="725"/>
                    <a:pt x="1414" y="725"/>
                    <a:pt x="1414" y="725"/>
                  </a:cubicBezTo>
                  <a:cubicBezTo>
                    <a:pt x="1414" y="724"/>
                    <a:pt x="1414" y="724"/>
                    <a:pt x="1414" y="724"/>
                  </a:cubicBezTo>
                  <a:cubicBezTo>
                    <a:pt x="1414" y="721"/>
                    <a:pt x="1414" y="721"/>
                    <a:pt x="1414" y="721"/>
                  </a:cubicBezTo>
                  <a:cubicBezTo>
                    <a:pt x="1414" y="716"/>
                    <a:pt x="1414" y="716"/>
                    <a:pt x="1414" y="716"/>
                  </a:cubicBezTo>
                  <a:cubicBezTo>
                    <a:pt x="1414" y="714"/>
                    <a:pt x="1414" y="714"/>
                    <a:pt x="1414" y="714"/>
                  </a:cubicBezTo>
                  <a:cubicBezTo>
                    <a:pt x="1427" y="714"/>
                    <a:pt x="1427" y="714"/>
                    <a:pt x="1427" y="714"/>
                  </a:cubicBezTo>
                  <a:cubicBezTo>
                    <a:pt x="1446" y="714"/>
                    <a:pt x="1446" y="714"/>
                    <a:pt x="1446" y="714"/>
                  </a:cubicBezTo>
                  <a:cubicBezTo>
                    <a:pt x="1450" y="714"/>
                    <a:pt x="1450" y="714"/>
                    <a:pt x="1450" y="714"/>
                  </a:cubicBezTo>
                  <a:cubicBezTo>
                    <a:pt x="1451" y="718"/>
                    <a:pt x="1451" y="718"/>
                    <a:pt x="1451" y="718"/>
                  </a:cubicBezTo>
                  <a:cubicBezTo>
                    <a:pt x="1451" y="725"/>
                    <a:pt x="1451" y="725"/>
                    <a:pt x="1451" y="725"/>
                  </a:cubicBezTo>
                  <a:lnTo>
                    <a:pt x="1438" y="725"/>
                  </a:lnTo>
                  <a:close/>
                  <a:moveTo>
                    <a:pt x="1449" y="730"/>
                  </a:moveTo>
                  <a:cubicBezTo>
                    <a:pt x="1447" y="733"/>
                    <a:pt x="1447" y="733"/>
                    <a:pt x="1447" y="733"/>
                  </a:cubicBezTo>
                  <a:cubicBezTo>
                    <a:pt x="1444" y="738"/>
                    <a:pt x="1444" y="738"/>
                    <a:pt x="1444" y="738"/>
                  </a:cubicBezTo>
                  <a:cubicBezTo>
                    <a:pt x="1437" y="730"/>
                    <a:pt x="1437" y="730"/>
                    <a:pt x="1437" y="730"/>
                  </a:cubicBezTo>
                  <a:cubicBezTo>
                    <a:pt x="1443" y="730"/>
                    <a:pt x="1443" y="730"/>
                    <a:pt x="1443" y="730"/>
                  </a:cubicBezTo>
                  <a:lnTo>
                    <a:pt x="1449" y="730"/>
                  </a:lnTo>
                  <a:close/>
                  <a:moveTo>
                    <a:pt x="1427" y="730"/>
                  </a:moveTo>
                  <a:cubicBezTo>
                    <a:pt x="1425" y="733"/>
                    <a:pt x="1425" y="733"/>
                    <a:pt x="1425" y="733"/>
                  </a:cubicBezTo>
                  <a:cubicBezTo>
                    <a:pt x="1424" y="734"/>
                    <a:pt x="1424" y="734"/>
                    <a:pt x="1424" y="734"/>
                  </a:cubicBezTo>
                  <a:cubicBezTo>
                    <a:pt x="1424" y="735"/>
                    <a:pt x="1424" y="735"/>
                    <a:pt x="1424" y="735"/>
                  </a:cubicBezTo>
                  <a:cubicBezTo>
                    <a:pt x="1423" y="735"/>
                    <a:pt x="1423" y="735"/>
                    <a:pt x="1423" y="735"/>
                  </a:cubicBezTo>
                  <a:cubicBezTo>
                    <a:pt x="1422" y="738"/>
                    <a:pt x="1422" y="738"/>
                    <a:pt x="1422" y="738"/>
                  </a:cubicBezTo>
                  <a:cubicBezTo>
                    <a:pt x="1421" y="738"/>
                    <a:pt x="1421" y="738"/>
                    <a:pt x="1421" y="738"/>
                  </a:cubicBezTo>
                  <a:cubicBezTo>
                    <a:pt x="1419" y="735"/>
                    <a:pt x="1419" y="735"/>
                    <a:pt x="1419" y="735"/>
                  </a:cubicBezTo>
                  <a:cubicBezTo>
                    <a:pt x="1415" y="730"/>
                    <a:pt x="1415" y="730"/>
                    <a:pt x="1415" y="730"/>
                  </a:cubicBezTo>
                  <a:cubicBezTo>
                    <a:pt x="1417" y="730"/>
                    <a:pt x="1417" y="730"/>
                    <a:pt x="1417" y="730"/>
                  </a:cubicBezTo>
                  <a:cubicBezTo>
                    <a:pt x="1418" y="730"/>
                    <a:pt x="1418" y="730"/>
                    <a:pt x="1418" y="730"/>
                  </a:cubicBezTo>
                  <a:cubicBezTo>
                    <a:pt x="1419" y="730"/>
                    <a:pt x="1419" y="730"/>
                    <a:pt x="1419" y="730"/>
                  </a:cubicBezTo>
                  <a:cubicBezTo>
                    <a:pt x="1422" y="730"/>
                    <a:pt x="1422" y="730"/>
                    <a:pt x="1422" y="730"/>
                  </a:cubicBezTo>
                  <a:lnTo>
                    <a:pt x="1427" y="730"/>
                  </a:lnTo>
                  <a:close/>
                  <a:moveTo>
                    <a:pt x="1424" y="205"/>
                  </a:moveTo>
                  <a:cubicBezTo>
                    <a:pt x="1425" y="204"/>
                    <a:pt x="1425" y="204"/>
                    <a:pt x="1425" y="204"/>
                  </a:cubicBezTo>
                  <a:cubicBezTo>
                    <a:pt x="1425" y="204"/>
                    <a:pt x="1425" y="204"/>
                    <a:pt x="1425" y="204"/>
                  </a:cubicBezTo>
                  <a:cubicBezTo>
                    <a:pt x="1425" y="204"/>
                    <a:pt x="1425" y="204"/>
                    <a:pt x="1425" y="204"/>
                  </a:cubicBezTo>
                  <a:cubicBezTo>
                    <a:pt x="1425" y="206"/>
                    <a:pt x="1425" y="206"/>
                    <a:pt x="1425" y="206"/>
                  </a:cubicBezTo>
                  <a:cubicBezTo>
                    <a:pt x="1425" y="211"/>
                    <a:pt x="1425" y="211"/>
                    <a:pt x="1425" y="211"/>
                  </a:cubicBezTo>
                  <a:cubicBezTo>
                    <a:pt x="1423" y="207"/>
                    <a:pt x="1423" y="207"/>
                    <a:pt x="1423" y="207"/>
                  </a:cubicBezTo>
                  <a:lnTo>
                    <a:pt x="1424" y="205"/>
                  </a:lnTo>
                  <a:close/>
                  <a:moveTo>
                    <a:pt x="1424" y="185"/>
                  </a:moveTo>
                  <a:cubicBezTo>
                    <a:pt x="1425" y="184"/>
                    <a:pt x="1425" y="184"/>
                    <a:pt x="1425" y="184"/>
                  </a:cubicBezTo>
                  <a:cubicBezTo>
                    <a:pt x="1426" y="183"/>
                    <a:pt x="1426" y="183"/>
                    <a:pt x="1426" y="183"/>
                  </a:cubicBezTo>
                  <a:cubicBezTo>
                    <a:pt x="1426" y="185"/>
                    <a:pt x="1426" y="185"/>
                    <a:pt x="1426" y="185"/>
                  </a:cubicBezTo>
                  <a:cubicBezTo>
                    <a:pt x="1426" y="187"/>
                    <a:pt x="1426" y="187"/>
                    <a:pt x="1426" y="187"/>
                  </a:cubicBezTo>
                  <a:lnTo>
                    <a:pt x="1424" y="185"/>
                  </a:lnTo>
                  <a:close/>
                  <a:moveTo>
                    <a:pt x="1425" y="229"/>
                  </a:moveTo>
                  <a:cubicBezTo>
                    <a:pt x="1425" y="231"/>
                    <a:pt x="1425" y="231"/>
                    <a:pt x="1425" y="231"/>
                  </a:cubicBezTo>
                  <a:cubicBezTo>
                    <a:pt x="1425" y="235"/>
                    <a:pt x="1425" y="235"/>
                    <a:pt x="1425" y="235"/>
                  </a:cubicBezTo>
                  <a:cubicBezTo>
                    <a:pt x="1425" y="238"/>
                    <a:pt x="1425" y="238"/>
                    <a:pt x="1425" y="238"/>
                  </a:cubicBezTo>
                  <a:cubicBezTo>
                    <a:pt x="1422" y="234"/>
                    <a:pt x="1422" y="234"/>
                    <a:pt x="1422" y="234"/>
                  </a:cubicBezTo>
                  <a:cubicBezTo>
                    <a:pt x="1422" y="233"/>
                    <a:pt x="1422" y="233"/>
                    <a:pt x="1422" y="233"/>
                  </a:cubicBezTo>
                  <a:cubicBezTo>
                    <a:pt x="1424" y="230"/>
                    <a:pt x="1424" y="230"/>
                    <a:pt x="1424" y="230"/>
                  </a:cubicBezTo>
                  <a:lnTo>
                    <a:pt x="1425" y="229"/>
                  </a:lnTo>
                  <a:close/>
                  <a:moveTo>
                    <a:pt x="1425" y="475"/>
                  </a:moveTo>
                  <a:cubicBezTo>
                    <a:pt x="1425" y="466"/>
                    <a:pt x="1425" y="466"/>
                    <a:pt x="1425" y="466"/>
                  </a:cubicBezTo>
                  <a:cubicBezTo>
                    <a:pt x="1425" y="465"/>
                    <a:pt x="1425" y="465"/>
                    <a:pt x="1425" y="465"/>
                  </a:cubicBezTo>
                  <a:cubicBezTo>
                    <a:pt x="1426" y="466"/>
                    <a:pt x="1426" y="466"/>
                    <a:pt x="1426" y="466"/>
                  </a:cubicBezTo>
                  <a:cubicBezTo>
                    <a:pt x="1430" y="473"/>
                    <a:pt x="1430" y="473"/>
                    <a:pt x="1430" y="473"/>
                  </a:cubicBezTo>
                  <a:cubicBezTo>
                    <a:pt x="1427" y="477"/>
                    <a:pt x="1427" y="477"/>
                    <a:pt x="1427" y="477"/>
                  </a:cubicBezTo>
                  <a:cubicBezTo>
                    <a:pt x="1424" y="481"/>
                    <a:pt x="1424" y="481"/>
                    <a:pt x="1424" y="481"/>
                  </a:cubicBezTo>
                  <a:lnTo>
                    <a:pt x="1425" y="475"/>
                  </a:lnTo>
                  <a:close/>
                  <a:moveTo>
                    <a:pt x="1445" y="207"/>
                  </a:moveTo>
                  <a:cubicBezTo>
                    <a:pt x="1444" y="208"/>
                    <a:pt x="1444" y="208"/>
                    <a:pt x="1444" y="208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12"/>
                    <a:pt x="1442" y="212"/>
                    <a:pt x="1442" y="212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11"/>
                    <a:pt x="1442" y="211"/>
                    <a:pt x="1442" y="211"/>
                  </a:cubicBezTo>
                  <a:cubicBezTo>
                    <a:pt x="1442" y="207"/>
                    <a:pt x="1442" y="207"/>
                    <a:pt x="1442" y="207"/>
                  </a:cubicBezTo>
                  <a:cubicBezTo>
                    <a:pt x="1442" y="204"/>
                    <a:pt x="1442" y="204"/>
                    <a:pt x="1442" y="204"/>
                  </a:cubicBezTo>
                  <a:lnTo>
                    <a:pt x="1445" y="207"/>
                  </a:lnTo>
                  <a:close/>
                  <a:moveTo>
                    <a:pt x="1442" y="187"/>
                  </a:moveTo>
                  <a:cubicBezTo>
                    <a:pt x="1442" y="186"/>
                    <a:pt x="1442" y="186"/>
                    <a:pt x="1442" y="186"/>
                  </a:cubicBezTo>
                  <a:cubicBezTo>
                    <a:pt x="1442" y="183"/>
                    <a:pt x="1442" y="183"/>
                    <a:pt x="1442" y="183"/>
                  </a:cubicBezTo>
                  <a:cubicBezTo>
                    <a:pt x="1444" y="185"/>
                    <a:pt x="1444" y="185"/>
                    <a:pt x="1444" y="185"/>
                  </a:cubicBezTo>
                  <a:cubicBezTo>
                    <a:pt x="1442" y="187"/>
                    <a:pt x="1442" y="187"/>
                    <a:pt x="1442" y="187"/>
                  </a:cubicBezTo>
                  <a:close/>
                  <a:moveTo>
                    <a:pt x="1445" y="234"/>
                  </a:moveTo>
                  <a:cubicBezTo>
                    <a:pt x="1444" y="236"/>
                    <a:pt x="1444" y="236"/>
                    <a:pt x="1444" y="236"/>
                  </a:cubicBezTo>
                  <a:cubicBezTo>
                    <a:pt x="1443" y="238"/>
                    <a:pt x="1443" y="238"/>
                    <a:pt x="1443" y="238"/>
                  </a:cubicBezTo>
                  <a:cubicBezTo>
                    <a:pt x="1443" y="239"/>
                    <a:pt x="1443" y="239"/>
                    <a:pt x="1443" y="239"/>
                  </a:cubicBezTo>
                  <a:cubicBezTo>
                    <a:pt x="1442" y="238"/>
                    <a:pt x="1442" y="238"/>
                    <a:pt x="1442" y="238"/>
                  </a:cubicBezTo>
                  <a:cubicBezTo>
                    <a:pt x="1442" y="234"/>
                    <a:pt x="1442" y="234"/>
                    <a:pt x="1442" y="234"/>
                  </a:cubicBezTo>
                  <a:cubicBezTo>
                    <a:pt x="1442" y="229"/>
                    <a:pt x="1442" y="229"/>
                    <a:pt x="1442" y="229"/>
                  </a:cubicBezTo>
                  <a:lnTo>
                    <a:pt x="1445" y="234"/>
                  </a:lnTo>
                  <a:close/>
                  <a:moveTo>
                    <a:pt x="1442" y="524"/>
                  </a:moveTo>
                  <a:cubicBezTo>
                    <a:pt x="1443" y="534"/>
                    <a:pt x="1443" y="534"/>
                    <a:pt x="1443" y="534"/>
                  </a:cubicBezTo>
                  <a:cubicBezTo>
                    <a:pt x="1443" y="540"/>
                    <a:pt x="1443" y="540"/>
                    <a:pt x="1443" y="540"/>
                  </a:cubicBezTo>
                  <a:cubicBezTo>
                    <a:pt x="1436" y="532"/>
                    <a:pt x="1436" y="532"/>
                    <a:pt x="1436" y="532"/>
                  </a:cubicBezTo>
                  <a:cubicBezTo>
                    <a:pt x="1438" y="529"/>
                    <a:pt x="1438" y="529"/>
                    <a:pt x="1438" y="529"/>
                  </a:cubicBezTo>
                  <a:lnTo>
                    <a:pt x="1442" y="524"/>
                  </a:lnTo>
                  <a:close/>
                  <a:moveTo>
                    <a:pt x="1433" y="536"/>
                  </a:moveTo>
                  <a:cubicBezTo>
                    <a:pt x="1440" y="545"/>
                    <a:pt x="1440" y="545"/>
                    <a:pt x="1440" y="545"/>
                  </a:cubicBezTo>
                  <a:cubicBezTo>
                    <a:pt x="1438" y="545"/>
                    <a:pt x="1438" y="545"/>
                    <a:pt x="1438" y="545"/>
                  </a:cubicBezTo>
                  <a:cubicBezTo>
                    <a:pt x="1430" y="545"/>
                    <a:pt x="1430" y="545"/>
                    <a:pt x="1430" y="545"/>
                  </a:cubicBezTo>
                  <a:cubicBezTo>
                    <a:pt x="1425" y="545"/>
                    <a:pt x="1425" y="545"/>
                    <a:pt x="1425" y="545"/>
                  </a:cubicBezTo>
                  <a:cubicBezTo>
                    <a:pt x="1428" y="542"/>
                    <a:pt x="1428" y="542"/>
                    <a:pt x="1428" y="542"/>
                  </a:cubicBezTo>
                  <a:cubicBezTo>
                    <a:pt x="1431" y="538"/>
                    <a:pt x="1431" y="538"/>
                    <a:pt x="1431" y="538"/>
                  </a:cubicBezTo>
                  <a:lnTo>
                    <a:pt x="1433" y="536"/>
                  </a:lnTo>
                  <a:close/>
                  <a:moveTo>
                    <a:pt x="1426" y="520"/>
                  </a:moveTo>
                  <a:cubicBezTo>
                    <a:pt x="1429" y="520"/>
                    <a:pt x="1429" y="520"/>
                    <a:pt x="1429" y="520"/>
                  </a:cubicBezTo>
                  <a:cubicBezTo>
                    <a:pt x="1439" y="520"/>
                    <a:pt x="1439" y="520"/>
                    <a:pt x="1439" y="520"/>
                  </a:cubicBezTo>
                  <a:cubicBezTo>
                    <a:pt x="1439" y="520"/>
                    <a:pt x="1439" y="520"/>
                    <a:pt x="1439" y="520"/>
                  </a:cubicBezTo>
                  <a:cubicBezTo>
                    <a:pt x="1439" y="520"/>
                    <a:pt x="1439" y="520"/>
                    <a:pt x="1439" y="520"/>
                  </a:cubicBezTo>
                  <a:cubicBezTo>
                    <a:pt x="1435" y="526"/>
                    <a:pt x="1435" y="526"/>
                    <a:pt x="1435" y="526"/>
                  </a:cubicBezTo>
                  <a:cubicBezTo>
                    <a:pt x="1433" y="528"/>
                    <a:pt x="1433" y="528"/>
                    <a:pt x="1433" y="528"/>
                  </a:cubicBezTo>
                  <a:lnTo>
                    <a:pt x="1426" y="520"/>
                  </a:lnTo>
                  <a:close/>
                  <a:moveTo>
                    <a:pt x="1427" y="550"/>
                  </a:moveTo>
                  <a:cubicBezTo>
                    <a:pt x="1436" y="550"/>
                    <a:pt x="1436" y="550"/>
                    <a:pt x="1436" y="550"/>
                  </a:cubicBezTo>
                  <a:cubicBezTo>
                    <a:pt x="1441" y="550"/>
                    <a:pt x="1441" y="550"/>
                    <a:pt x="1441" y="550"/>
                  </a:cubicBezTo>
                  <a:cubicBezTo>
                    <a:pt x="1439" y="553"/>
                    <a:pt x="1439" y="553"/>
                    <a:pt x="1439" y="553"/>
                  </a:cubicBezTo>
                  <a:cubicBezTo>
                    <a:pt x="1435" y="558"/>
                    <a:pt x="1435" y="558"/>
                    <a:pt x="1435" y="558"/>
                  </a:cubicBezTo>
                  <a:cubicBezTo>
                    <a:pt x="1433" y="562"/>
                    <a:pt x="1433" y="562"/>
                    <a:pt x="1433" y="562"/>
                  </a:cubicBezTo>
                  <a:cubicBezTo>
                    <a:pt x="1425" y="550"/>
                    <a:pt x="1425" y="550"/>
                    <a:pt x="1425" y="550"/>
                  </a:cubicBezTo>
                  <a:lnTo>
                    <a:pt x="1427" y="550"/>
                  </a:lnTo>
                  <a:close/>
                  <a:moveTo>
                    <a:pt x="1433" y="570"/>
                  </a:moveTo>
                  <a:cubicBezTo>
                    <a:pt x="1435" y="574"/>
                    <a:pt x="1435" y="574"/>
                    <a:pt x="1435" y="574"/>
                  </a:cubicBezTo>
                  <a:cubicBezTo>
                    <a:pt x="1442" y="584"/>
                    <a:pt x="1442" y="584"/>
                    <a:pt x="1442" y="584"/>
                  </a:cubicBezTo>
                  <a:cubicBezTo>
                    <a:pt x="1430" y="583"/>
                    <a:pt x="1430" y="583"/>
                    <a:pt x="1430" y="583"/>
                  </a:cubicBezTo>
                  <a:cubicBezTo>
                    <a:pt x="1423" y="583"/>
                    <a:pt x="1423" y="583"/>
                    <a:pt x="1423" y="583"/>
                  </a:cubicBezTo>
                  <a:cubicBezTo>
                    <a:pt x="1426" y="580"/>
                    <a:pt x="1426" y="580"/>
                    <a:pt x="1426" y="580"/>
                  </a:cubicBezTo>
                  <a:cubicBezTo>
                    <a:pt x="1432" y="571"/>
                    <a:pt x="1432" y="571"/>
                    <a:pt x="1432" y="571"/>
                  </a:cubicBezTo>
                  <a:lnTo>
                    <a:pt x="1433" y="570"/>
                  </a:lnTo>
                  <a:close/>
                  <a:moveTo>
                    <a:pt x="1427" y="589"/>
                  </a:moveTo>
                  <a:cubicBezTo>
                    <a:pt x="1435" y="589"/>
                    <a:pt x="1435" y="589"/>
                    <a:pt x="1435" y="589"/>
                  </a:cubicBezTo>
                  <a:cubicBezTo>
                    <a:pt x="1442" y="589"/>
                    <a:pt x="1442" y="589"/>
                    <a:pt x="1442" y="589"/>
                  </a:cubicBezTo>
                  <a:cubicBezTo>
                    <a:pt x="1439" y="592"/>
                    <a:pt x="1439" y="592"/>
                    <a:pt x="1439" y="592"/>
                  </a:cubicBezTo>
                  <a:cubicBezTo>
                    <a:pt x="1436" y="597"/>
                    <a:pt x="1436" y="597"/>
                    <a:pt x="1436" y="597"/>
                  </a:cubicBezTo>
                  <a:cubicBezTo>
                    <a:pt x="1433" y="601"/>
                    <a:pt x="1433" y="601"/>
                    <a:pt x="1433" y="601"/>
                  </a:cubicBezTo>
                  <a:cubicBezTo>
                    <a:pt x="1423" y="589"/>
                    <a:pt x="1423" y="589"/>
                    <a:pt x="1423" y="589"/>
                  </a:cubicBezTo>
                  <a:lnTo>
                    <a:pt x="1427" y="589"/>
                  </a:lnTo>
                  <a:close/>
                  <a:moveTo>
                    <a:pt x="1443" y="625"/>
                  </a:moveTo>
                  <a:cubicBezTo>
                    <a:pt x="1422" y="625"/>
                    <a:pt x="1422" y="625"/>
                    <a:pt x="1422" y="625"/>
                  </a:cubicBezTo>
                  <a:cubicBezTo>
                    <a:pt x="1422" y="625"/>
                    <a:pt x="1422" y="625"/>
                    <a:pt x="1422" y="625"/>
                  </a:cubicBezTo>
                  <a:cubicBezTo>
                    <a:pt x="1422" y="624"/>
                    <a:pt x="1422" y="624"/>
                    <a:pt x="1422" y="624"/>
                  </a:cubicBezTo>
                  <a:cubicBezTo>
                    <a:pt x="1433" y="610"/>
                    <a:pt x="1433" y="610"/>
                    <a:pt x="1433" y="610"/>
                  </a:cubicBezTo>
                  <a:lnTo>
                    <a:pt x="1443" y="625"/>
                  </a:lnTo>
                  <a:close/>
                  <a:moveTo>
                    <a:pt x="1423" y="630"/>
                  </a:moveTo>
                  <a:cubicBezTo>
                    <a:pt x="1427" y="630"/>
                    <a:pt x="1427" y="630"/>
                    <a:pt x="1427" y="630"/>
                  </a:cubicBezTo>
                  <a:cubicBezTo>
                    <a:pt x="1443" y="630"/>
                    <a:pt x="1443" y="630"/>
                    <a:pt x="1443" y="630"/>
                  </a:cubicBezTo>
                  <a:cubicBezTo>
                    <a:pt x="1437" y="638"/>
                    <a:pt x="1437" y="638"/>
                    <a:pt x="1437" y="638"/>
                  </a:cubicBezTo>
                  <a:cubicBezTo>
                    <a:pt x="1435" y="641"/>
                    <a:pt x="1435" y="641"/>
                    <a:pt x="1435" y="641"/>
                  </a:cubicBezTo>
                  <a:cubicBezTo>
                    <a:pt x="1433" y="644"/>
                    <a:pt x="1433" y="644"/>
                    <a:pt x="1433" y="644"/>
                  </a:cubicBezTo>
                  <a:cubicBezTo>
                    <a:pt x="1422" y="630"/>
                    <a:pt x="1422" y="630"/>
                    <a:pt x="1422" y="630"/>
                  </a:cubicBezTo>
                  <a:lnTo>
                    <a:pt x="1423" y="630"/>
                  </a:lnTo>
                  <a:close/>
                  <a:moveTo>
                    <a:pt x="1432" y="652"/>
                  </a:moveTo>
                  <a:cubicBezTo>
                    <a:pt x="1434" y="654"/>
                    <a:pt x="1434" y="654"/>
                    <a:pt x="1434" y="654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432" y="669"/>
                    <a:pt x="1432" y="669"/>
                    <a:pt x="1432" y="669"/>
                  </a:cubicBezTo>
                  <a:cubicBezTo>
                    <a:pt x="1425" y="669"/>
                    <a:pt x="1425" y="669"/>
                    <a:pt x="1425" y="669"/>
                  </a:cubicBezTo>
                  <a:cubicBezTo>
                    <a:pt x="1420" y="669"/>
                    <a:pt x="1420" y="669"/>
                    <a:pt x="1420" y="669"/>
                  </a:cubicBezTo>
                  <a:cubicBezTo>
                    <a:pt x="1422" y="666"/>
                    <a:pt x="1422" y="666"/>
                    <a:pt x="1422" y="666"/>
                  </a:cubicBezTo>
                  <a:cubicBezTo>
                    <a:pt x="1425" y="662"/>
                    <a:pt x="1425" y="662"/>
                    <a:pt x="1425" y="662"/>
                  </a:cubicBezTo>
                  <a:cubicBezTo>
                    <a:pt x="1432" y="652"/>
                    <a:pt x="1432" y="652"/>
                    <a:pt x="1432" y="652"/>
                  </a:cubicBezTo>
                  <a:close/>
                  <a:moveTo>
                    <a:pt x="1430" y="674"/>
                  </a:moveTo>
                  <a:cubicBezTo>
                    <a:pt x="1437" y="674"/>
                    <a:pt x="1437" y="674"/>
                    <a:pt x="1437" y="674"/>
                  </a:cubicBezTo>
                  <a:cubicBezTo>
                    <a:pt x="1444" y="674"/>
                    <a:pt x="1444" y="674"/>
                    <a:pt x="1444" y="674"/>
                  </a:cubicBezTo>
                  <a:cubicBezTo>
                    <a:pt x="1441" y="678"/>
                    <a:pt x="1441" y="678"/>
                    <a:pt x="1441" y="678"/>
                  </a:cubicBezTo>
                  <a:cubicBezTo>
                    <a:pt x="1438" y="681"/>
                    <a:pt x="1438" y="681"/>
                    <a:pt x="1438" y="681"/>
                  </a:cubicBezTo>
                  <a:cubicBezTo>
                    <a:pt x="1432" y="687"/>
                    <a:pt x="1432" y="687"/>
                    <a:pt x="1432" y="687"/>
                  </a:cubicBezTo>
                  <a:cubicBezTo>
                    <a:pt x="1420" y="674"/>
                    <a:pt x="1420" y="674"/>
                    <a:pt x="1420" y="674"/>
                  </a:cubicBezTo>
                  <a:lnTo>
                    <a:pt x="1430" y="674"/>
                  </a:lnTo>
                  <a:close/>
                  <a:moveTo>
                    <a:pt x="1432" y="694"/>
                  </a:moveTo>
                  <a:cubicBezTo>
                    <a:pt x="1442" y="704"/>
                    <a:pt x="1442" y="704"/>
                    <a:pt x="1442" y="704"/>
                  </a:cubicBezTo>
                  <a:cubicBezTo>
                    <a:pt x="1435" y="704"/>
                    <a:pt x="1435" y="704"/>
                    <a:pt x="1435" y="704"/>
                  </a:cubicBezTo>
                  <a:cubicBezTo>
                    <a:pt x="1423" y="704"/>
                    <a:pt x="1423" y="704"/>
                    <a:pt x="1423" y="704"/>
                  </a:cubicBezTo>
                  <a:cubicBezTo>
                    <a:pt x="1429" y="697"/>
                    <a:pt x="1429" y="697"/>
                    <a:pt x="1429" y="697"/>
                  </a:cubicBezTo>
                  <a:lnTo>
                    <a:pt x="1432" y="694"/>
                  </a:lnTo>
                  <a:close/>
                  <a:moveTo>
                    <a:pt x="1441" y="709"/>
                  </a:moveTo>
                  <a:cubicBezTo>
                    <a:pt x="1447" y="709"/>
                    <a:pt x="1447" y="709"/>
                    <a:pt x="1447" y="709"/>
                  </a:cubicBezTo>
                  <a:cubicBezTo>
                    <a:pt x="1447" y="709"/>
                    <a:pt x="1447" y="709"/>
                    <a:pt x="1447" y="709"/>
                  </a:cubicBezTo>
                  <a:cubicBezTo>
                    <a:pt x="1441" y="709"/>
                    <a:pt x="1441" y="709"/>
                    <a:pt x="1441" y="709"/>
                  </a:cubicBezTo>
                  <a:cubicBezTo>
                    <a:pt x="1422" y="709"/>
                    <a:pt x="1422" y="709"/>
                    <a:pt x="1422" y="709"/>
                  </a:cubicBezTo>
                  <a:cubicBezTo>
                    <a:pt x="1418" y="709"/>
                    <a:pt x="1418" y="709"/>
                    <a:pt x="1418" y="709"/>
                  </a:cubicBezTo>
                  <a:cubicBezTo>
                    <a:pt x="1418" y="709"/>
                    <a:pt x="1418" y="709"/>
                    <a:pt x="1418" y="709"/>
                  </a:cubicBezTo>
                  <a:cubicBezTo>
                    <a:pt x="1421" y="709"/>
                    <a:pt x="1421" y="709"/>
                    <a:pt x="1421" y="709"/>
                  </a:cubicBezTo>
                  <a:lnTo>
                    <a:pt x="1441" y="709"/>
                  </a:lnTo>
                  <a:close/>
                  <a:moveTo>
                    <a:pt x="1436" y="690"/>
                  </a:moveTo>
                  <a:cubicBezTo>
                    <a:pt x="1441" y="685"/>
                    <a:pt x="1441" y="685"/>
                    <a:pt x="1441" y="685"/>
                  </a:cubicBezTo>
                  <a:cubicBezTo>
                    <a:pt x="1444" y="681"/>
                    <a:pt x="1444" y="681"/>
                    <a:pt x="1444" y="681"/>
                  </a:cubicBezTo>
                  <a:cubicBezTo>
                    <a:pt x="1448" y="678"/>
                    <a:pt x="1448" y="678"/>
                    <a:pt x="1448" y="678"/>
                  </a:cubicBezTo>
                  <a:cubicBezTo>
                    <a:pt x="1449" y="685"/>
                    <a:pt x="1449" y="685"/>
                    <a:pt x="1449" y="685"/>
                  </a:cubicBezTo>
                  <a:cubicBezTo>
                    <a:pt x="1449" y="692"/>
                    <a:pt x="1449" y="692"/>
                    <a:pt x="1449" y="692"/>
                  </a:cubicBezTo>
                  <a:cubicBezTo>
                    <a:pt x="1449" y="696"/>
                    <a:pt x="1449" y="700"/>
                    <a:pt x="1450" y="704"/>
                  </a:cubicBezTo>
                  <a:cubicBezTo>
                    <a:pt x="1449" y="704"/>
                    <a:pt x="1449" y="704"/>
                    <a:pt x="1449" y="704"/>
                  </a:cubicBezTo>
                  <a:lnTo>
                    <a:pt x="1436" y="690"/>
                  </a:lnTo>
                  <a:close/>
                  <a:moveTo>
                    <a:pt x="1436" y="648"/>
                  </a:moveTo>
                  <a:cubicBezTo>
                    <a:pt x="1438" y="645"/>
                    <a:pt x="1438" y="645"/>
                    <a:pt x="1438" y="645"/>
                  </a:cubicBezTo>
                  <a:cubicBezTo>
                    <a:pt x="1440" y="642"/>
                    <a:pt x="1440" y="642"/>
                    <a:pt x="1440" y="642"/>
                  </a:cubicBezTo>
                  <a:cubicBezTo>
                    <a:pt x="1446" y="634"/>
                    <a:pt x="1446" y="634"/>
                    <a:pt x="1446" y="634"/>
                  </a:cubicBezTo>
                  <a:cubicBezTo>
                    <a:pt x="1446" y="639"/>
                    <a:pt x="1447" y="644"/>
                    <a:pt x="1447" y="648"/>
                  </a:cubicBezTo>
                  <a:cubicBezTo>
                    <a:pt x="1447" y="653"/>
                    <a:pt x="1447" y="653"/>
                    <a:pt x="1447" y="653"/>
                  </a:cubicBezTo>
                  <a:cubicBezTo>
                    <a:pt x="1447" y="664"/>
                    <a:pt x="1447" y="664"/>
                    <a:pt x="1447" y="664"/>
                  </a:cubicBezTo>
                  <a:lnTo>
                    <a:pt x="1436" y="648"/>
                  </a:lnTo>
                  <a:close/>
                  <a:moveTo>
                    <a:pt x="1436" y="605"/>
                  </a:moveTo>
                  <a:cubicBezTo>
                    <a:pt x="1439" y="601"/>
                    <a:pt x="1439" y="601"/>
                    <a:pt x="1439" y="601"/>
                  </a:cubicBezTo>
                  <a:cubicBezTo>
                    <a:pt x="1443" y="596"/>
                    <a:pt x="1443" y="596"/>
                    <a:pt x="1443" y="596"/>
                  </a:cubicBezTo>
                  <a:cubicBezTo>
                    <a:pt x="1445" y="593"/>
                    <a:pt x="1445" y="593"/>
                    <a:pt x="1445" y="593"/>
                  </a:cubicBezTo>
                  <a:cubicBezTo>
                    <a:pt x="1445" y="598"/>
                    <a:pt x="1445" y="598"/>
                    <a:pt x="1445" y="598"/>
                  </a:cubicBezTo>
                  <a:cubicBezTo>
                    <a:pt x="1445" y="606"/>
                    <a:pt x="1445" y="606"/>
                    <a:pt x="1445" y="606"/>
                  </a:cubicBezTo>
                  <a:cubicBezTo>
                    <a:pt x="1445" y="610"/>
                    <a:pt x="1445" y="615"/>
                    <a:pt x="1445" y="619"/>
                  </a:cubicBezTo>
                  <a:lnTo>
                    <a:pt x="1436" y="605"/>
                  </a:lnTo>
                  <a:close/>
                  <a:moveTo>
                    <a:pt x="1436" y="566"/>
                  </a:moveTo>
                  <a:cubicBezTo>
                    <a:pt x="1439" y="562"/>
                    <a:pt x="1439" y="562"/>
                    <a:pt x="1439" y="562"/>
                  </a:cubicBezTo>
                  <a:cubicBezTo>
                    <a:pt x="1442" y="557"/>
                    <a:pt x="1442" y="557"/>
                    <a:pt x="1442" y="557"/>
                  </a:cubicBezTo>
                  <a:cubicBezTo>
                    <a:pt x="1443" y="555"/>
                    <a:pt x="1443" y="555"/>
                    <a:pt x="1443" y="555"/>
                  </a:cubicBezTo>
                  <a:cubicBezTo>
                    <a:pt x="1443" y="558"/>
                    <a:pt x="1443" y="558"/>
                    <a:pt x="1443" y="558"/>
                  </a:cubicBezTo>
                  <a:cubicBezTo>
                    <a:pt x="1444" y="566"/>
                    <a:pt x="1444" y="566"/>
                    <a:pt x="1444" y="566"/>
                  </a:cubicBezTo>
                  <a:cubicBezTo>
                    <a:pt x="1444" y="578"/>
                    <a:pt x="1444" y="578"/>
                    <a:pt x="1444" y="578"/>
                  </a:cubicBezTo>
                  <a:lnTo>
                    <a:pt x="1436" y="566"/>
                  </a:lnTo>
                  <a:close/>
                  <a:moveTo>
                    <a:pt x="1434" y="515"/>
                  </a:moveTo>
                  <a:cubicBezTo>
                    <a:pt x="1426" y="515"/>
                    <a:pt x="1426" y="515"/>
                    <a:pt x="1426" y="515"/>
                  </a:cubicBezTo>
                  <a:cubicBezTo>
                    <a:pt x="1430" y="511"/>
                    <a:pt x="1430" y="511"/>
                    <a:pt x="1430" y="511"/>
                  </a:cubicBezTo>
                  <a:cubicBezTo>
                    <a:pt x="1433" y="507"/>
                    <a:pt x="1433" y="507"/>
                    <a:pt x="1433" y="507"/>
                  </a:cubicBezTo>
                  <a:cubicBezTo>
                    <a:pt x="1433" y="507"/>
                    <a:pt x="1433" y="507"/>
                    <a:pt x="1433" y="507"/>
                  </a:cubicBezTo>
                  <a:cubicBezTo>
                    <a:pt x="1435" y="509"/>
                    <a:pt x="1435" y="509"/>
                    <a:pt x="1435" y="509"/>
                  </a:cubicBezTo>
                  <a:cubicBezTo>
                    <a:pt x="1439" y="515"/>
                    <a:pt x="1439" y="515"/>
                    <a:pt x="1439" y="515"/>
                  </a:cubicBezTo>
                  <a:lnTo>
                    <a:pt x="1434" y="515"/>
                  </a:lnTo>
                  <a:close/>
                  <a:moveTo>
                    <a:pt x="1433" y="499"/>
                  </a:moveTo>
                  <a:cubicBezTo>
                    <a:pt x="1427" y="492"/>
                    <a:pt x="1427" y="492"/>
                    <a:pt x="1427" y="492"/>
                  </a:cubicBezTo>
                  <a:cubicBezTo>
                    <a:pt x="1431" y="492"/>
                    <a:pt x="1431" y="492"/>
                    <a:pt x="1431" y="492"/>
                  </a:cubicBezTo>
                  <a:cubicBezTo>
                    <a:pt x="1435" y="492"/>
                    <a:pt x="1435" y="492"/>
                    <a:pt x="1435" y="492"/>
                  </a:cubicBezTo>
                  <a:cubicBezTo>
                    <a:pt x="1439" y="492"/>
                    <a:pt x="1439" y="492"/>
                    <a:pt x="1439" y="492"/>
                  </a:cubicBezTo>
                  <a:cubicBezTo>
                    <a:pt x="1437" y="494"/>
                    <a:pt x="1437" y="494"/>
                    <a:pt x="1437" y="494"/>
                  </a:cubicBezTo>
                  <a:cubicBezTo>
                    <a:pt x="1435" y="496"/>
                    <a:pt x="1435" y="496"/>
                    <a:pt x="1435" y="496"/>
                  </a:cubicBezTo>
                  <a:lnTo>
                    <a:pt x="1433" y="499"/>
                  </a:lnTo>
                  <a:close/>
                  <a:moveTo>
                    <a:pt x="1430" y="503"/>
                  </a:moveTo>
                  <a:cubicBezTo>
                    <a:pt x="1429" y="504"/>
                    <a:pt x="1429" y="504"/>
                    <a:pt x="1429" y="504"/>
                  </a:cubicBezTo>
                  <a:cubicBezTo>
                    <a:pt x="1426" y="507"/>
                    <a:pt x="1426" y="507"/>
                    <a:pt x="1426" y="507"/>
                  </a:cubicBezTo>
                  <a:cubicBezTo>
                    <a:pt x="1424" y="510"/>
                    <a:pt x="1424" y="510"/>
                    <a:pt x="1424" y="510"/>
                  </a:cubicBezTo>
                  <a:cubicBezTo>
                    <a:pt x="1424" y="505"/>
                    <a:pt x="1424" y="505"/>
                    <a:pt x="1424" y="505"/>
                  </a:cubicBezTo>
                  <a:cubicBezTo>
                    <a:pt x="1424" y="499"/>
                    <a:pt x="1424" y="499"/>
                    <a:pt x="1424" y="499"/>
                  </a:cubicBezTo>
                  <a:cubicBezTo>
                    <a:pt x="1424" y="496"/>
                    <a:pt x="1424" y="496"/>
                    <a:pt x="1424" y="496"/>
                  </a:cubicBezTo>
                  <a:lnTo>
                    <a:pt x="1430" y="503"/>
                  </a:lnTo>
                  <a:close/>
                  <a:moveTo>
                    <a:pt x="1430" y="532"/>
                  </a:moveTo>
                  <a:cubicBezTo>
                    <a:pt x="1427" y="535"/>
                    <a:pt x="1427" y="535"/>
                    <a:pt x="1427" y="535"/>
                  </a:cubicBezTo>
                  <a:cubicBezTo>
                    <a:pt x="1424" y="539"/>
                    <a:pt x="1424" y="539"/>
                    <a:pt x="1424" y="539"/>
                  </a:cubicBezTo>
                  <a:cubicBezTo>
                    <a:pt x="1423" y="540"/>
                    <a:pt x="1423" y="540"/>
                    <a:pt x="1423" y="540"/>
                  </a:cubicBezTo>
                  <a:cubicBezTo>
                    <a:pt x="1423" y="538"/>
                    <a:pt x="1423" y="538"/>
                    <a:pt x="1423" y="538"/>
                  </a:cubicBezTo>
                  <a:cubicBezTo>
                    <a:pt x="1423" y="531"/>
                    <a:pt x="1423" y="531"/>
                    <a:pt x="1423" y="531"/>
                  </a:cubicBezTo>
                  <a:cubicBezTo>
                    <a:pt x="1423" y="524"/>
                    <a:pt x="1423" y="524"/>
                    <a:pt x="1423" y="524"/>
                  </a:cubicBezTo>
                  <a:lnTo>
                    <a:pt x="1430" y="532"/>
                  </a:lnTo>
                  <a:close/>
                  <a:moveTo>
                    <a:pt x="1430" y="566"/>
                  </a:moveTo>
                  <a:cubicBezTo>
                    <a:pt x="1428" y="567"/>
                    <a:pt x="1428" y="567"/>
                    <a:pt x="1428" y="567"/>
                  </a:cubicBezTo>
                  <a:cubicBezTo>
                    <a:pt x="1422" y="576"/>
                    <a:pt x="1422" y="576"/>
                    <a:pt x="1422" y="576"/>
                  </a:cubicBezTo>
                  <a:cubicBezTo>
                    <a:pt x="1421" y="578"/>
                    <a:pt x="1421" y="578"/>
                    <a:pt x="1421" y="578"/>
                  </a:cubicBezTo>
                  <a:cubicBezTo>
                    <a:pt x="1421" y="575"/>
                    <a:pt x="1421" y="575"/>
                    <a:pt x="1421" y="575"/>
                  </a:cubicBezTo>
                  <a:cubicBezTo>
                    <a:pt x="1422" y="561"/>
                    <a:pt x="1422" y="561"/>
                    <a:pt x="1422" y="561"/>
                  </a:cubicBezTo>
                  <a:cubicBezTo>
                    <a:pt x="1422" y="555"/>
                    <a:pt x="1422" y="555"/>
                    <a:pt x="1422" y="555"/>
                  </a:cubicBezTo>
                  <a:lnTo>
                    <a:pt x="1430" y="566"/>
                  </a:lnTo>
                  <a:close/>
                  <a:moveTo>
                    <a:pt x="1429" y="605"/>
                  </a:moveTo>
                  <a:cubicBezTo>
                    <a:pt x="1429" y="606"/>
                    <a:pt x="1429" y="606"/>
                    <a:pt x="1429" y="606"/>
                  </a:cubicBezTo>
                  <a:cubicBezTo>
                    <a:pt x="1420" y="619"/>
                    <a:pt x="1420" y="619"/>
                    <a:pt x="1420" y="619"/>
                  </a:cubicBezTo>
                  <a:cubicBezTo>
                    <a:pt x="1420" y="612"/>
                    <a:pt x="1420" y="605"/>
                    <a:pt x="1421" y="597"/>
                  </a:cubicBezTo>
                  <a:cubicBezTo>
                    <a:pt x="1421" y="593"/>
                    <a:pt x="1421" y="593"/>
                    <a:pt x="1421" y="593"/>
                  </a:cubicBezTo>
                  <a:lnTo>
                    <a:pt x="1429" y="605"/>
                  </a:lnTo>
                  <a:close/>
                  <a:moveTo>
                    <a:pt x="1429" y="648"/>
                  </a:moveTo>
                  <a:cubicBezTo>
                    <a:pt x="1429" y="649"/>
                    <a:pt x="1429" y="649"/>
                    <a:pt x="1429" y="649"/>
                  </a:cubicBezTo>
                  <a:cubicBezTo>
                    <a:pt x="1421" y="659"/>
                    <a:pt x="1421" y="659"/>
                    <a:pt x="1421" y="659"/>
                  </a:cubicBezTo>
                  <a:cubicBezTo>
                    <a:pt x="1418" y="663"/>
                    <a:pt x="1418" y="663"/>
                    <a:pt x="1418" y="663"/>
                  </a:cubicBezTo>
                  <a:cubicBezTo>
                    <a:pt x="1417" y="664"/>
                    <a:pt x="1417" y="664"/>
                    <a:pt x="1417" y="664"/>
                  </a:cubicBezTo>
                  <a:cubicBezTo>
                    <a:pt x="1418" y="662"/>
                    <a:pt x="1418" y="662"/>
                    <a:pt x="1418" y="662"/>
                  </a:cubicBezTo>
                  <a:cubicBezTo>
                    <a:pt x="1418" y="656"/>
                    <a:pt x="1418" y="656"/>
                    <a:pt x="1418" y="656"/>
                  </a:cubicBezTo>
                  <a:cubicBezTo>
                    <a:pt x="1418" y="650"/>
                    <a:pt x="1418" y="645"/>
                    <a:pt x="1419" y="639"/>
                  </a:cubicBezTo>
                  <a:cubicBezTo>
                    <a:pt x="1419" y="634"/>
                    <a:pt x="1419" y="634"/>
                    <a:pt x="1419" y="634"/>
                  </a:cubicBezTo>
                  <a:lnTo>
                    <a:pt x="1429" y="648"/>
                  </a:lnTo>
                  <a:close/>
                  <a:moveTo>
                    <a:pt x="1429" y="690"/>
                  </a:moveTo>
                  <a:cubicBezTo>
                    <a:pt x="1425" y="694"/>
                    <a:pt x="1425" y="694"/>
                    <a:pt x="1425" y="694"/>
                  </a:cubicBezTo>
                  <a:cubicBezTo>
                    <a:pt x="1416" y="703"/>
                    <a:pt x="1416" y="703"/>
                    <a:pt x="1416" y="703"/>
                  </a:cubicBezTo>
                  <a:cubicBezTo>
                    <a:pt x="1416" y="704"/>
                    <a:pt x="1416" y="704"/>
                    <a:pt x="1416" y="704"/>
                  </a:cubicBezTo>
                  <a:cubicBezTo>
                    <a:pt x="1415" y="704"/>
                    <a:pt x="1415" y="704"/>
                    <a:pt x="1415" y="704"/>
                  </a:cubicBezTo>
                  <a:cubicBezTo>
                    <a:pt x="1415" y="702"/>
                    <a:pt x="1415" y="702"/>
                    <a:pt x="1415" y="702"/>
                  </a:cubicBezTo>
                  <a:cubicBezTo>
                    <a:pt x="1416" y="697"/>
                    <a:pt x="1416" y="691"/>
                    <a:pt x="1416" y="685"/>
                  </a:cubicBezTo>
                  <a:cubicBezTo>
                    <a:pt x="1417" y="678"/>
                    <a:pt x="1417" y="678"/>
                    <a:pt x="1417" y="678"/>
                  </a:cubicBezTo>
                  <a:lnTo>
                    <a:pt x="1429" y="690"/>
                  </a:lnTo>
                  <a:close/>
                  <a:moveTo>
                    <a:pt x="1451" y="620"/>
                  </a:moveTo>
                  <a:cubicBezTo>
                    <a:pt x="1450" y="611"/>
                    <a:pt x="1450" y="611"/>
                    <a:pt x="1450" y="611"/>
                  </a:cubicBezTo>
                  <a:cubicBezTo>
                    <a:pt x="1450" y="603"/>
                    <a:pt x="1450" y="603"/>
                    <a:pt x="1450" y="603"/>
                  </a:cubicBezTo>
                  <a:cubicBezTo>
                    <a:pt x="1450" y="593"/>
                    <a:pt x="1450" y="593"/>
                    <a:pt x="1450" y="593"/>
                  </a:cubicBezTo>
                  <a:cubicBezTo>
                    <a:pt x="1462" y="606"/>
                    <a:pt x="1462" y="606"/>
                    <a:pt x="1462" y="606"/>
                  </a:cubicBezTo>
                  <a:cubicBezTo>
                    <a:pt x="1458" y="611"/>
                    <a:pt x="1458" y="611"/>
                    <a:pt x="1458" y="611"/>
                  </a:cubicBezTo>
                  <a:cubicBezTo>
                    <a:pt x="1455" y="615"/>
                    <a:pt x="1455" y="615"/>
                    <a:pt x="1455" y="615"/>
                  </a:cubicBezTo>
                  <a:lnTo>
                    <a:pt x="1451" y="620"/>
                  </a:lnTo>
                  <a:close/>
                  <a:moveTo>
                    <a:pt x="1449" y="579"/>
                  </a:moveTo>
                  <a:cubicBezTo>
                    <a:pt x="1449" y="571"/>
                    <a:pt x="1449" y="571"/>
                    <a:pt x="1449" y="571"/>
                  </a:cubicBezTo>
                  <a:cubicBezTo>
                    <a:pt x="1449" y="563"/>
                    <a:pt x="1449" y="563"/>
                    <a:pt x="1449" y="563"/>
                  </a:cubicBezTo>
                  <a:cubicBezTo>
                    <a:pt x="1448" y="555"/>
                    <a:pt x="1448" y="555"/>
                    <a:pt x="1448" y="555"/>
                  </a:cubicBezTo>
                  <a:cubicBezTo>
                    <a:pt x="1448" y="554"/>
                    <a:pt x="1448" y="554"/>
                    <a:pt x="1448" y="554"/>
                  </a:cubicBezTo>
                  <a:cubicBezTo>
                    <a:pt x="1455" y="562"/>
                    <a:pt x="1455" y="562"/>
                    <a:pt x="1455" y="562"/>
                  </a:cubicBezTo>
                  <a:cubicBezTo>
                    <a:pt x="1459" y="566"/>
                    <a:pt x="1459" y="566"/>
                    <a:pt x="1459" y="566"/>
                  </a:cubicBezTo>
                  <a:cubicBezTo>
                    <a:pt x="1456" y="570"/>
                    <a:pt x="1456" y="570"/>
                    <a:pt x="1456" y="570"/>
                  </a:cubicBezTo>
                  <a:cubicBezTo>
                    <a:pt x="1452" y="575"/>
                    <a:pt x="1452" y="575"/>
                    <a:pt x="1452" y="575"/>
                  </a:cubicBezTo>
                  <a:lnTo>
                    <a:pt x="1449" y="579"/>
                  </a:lnTo>
                  <a:close/>
                  <a:moveTo>
                    <a:pt x="1448" y="542"/>
                  </a:moveTo>
                  <a:cubicBezTo>
                    <a:pt x="1448" y="539"/>
                    <a:pt x="1448" y="539"/>
                    <a:pt x="1448" y="539"/>
                  </a:cubicBezTo>
                  <a:cubicBezTo>
                    <a:pt x="1448" y="528"/>
                    <a:pt x="1448" y="528"/>
                    <a:pt x="1448" y="528"/>
                  </a:cubicBezTo>
                  <a:cubicBezTo>
                    <a:pt x="1447" y="524"/>
                    <a:pt x="1447" y="524"/>
                    <a:pt x="1447" y="524"/>
                  </a:cubicBezTo>
                  <a:cubicBezTo>
                    <a:pt x="1457" y="533"/>
                    <a:pt x="1457" y="533"/>
                    <a:pt x="1457" y="533"/>
                  </a:cubicBezTo>
                  <a:cubicBezTo>
                    <a:pt x="1455" y="535"/>
                    <a:pt x="1455" y="535"/>
                    <a:pt x="1455" y="535"/>
                  </a:cubicBezTo>
                  <a:cubicBezTo>
                    <a:pt x="1450" y="540"/>
                    <a:pt x="1450" y="540"/>
                    <a:pt x="1450" y="540"/>
                  </a:cubicBezTo>
                  <a:lnTo>
                    <a:pt x="1448" y="542"/>
                  </a:lnTo>
                  <a:close/>
                  <a:moveTo>
                    <a:pt x="1447" y="512"/>
                  </a:moveTo>
                  <a:cubicBezTo>
                    <a:pt x="1447" y="507"/>
                    <a:pt x="1447" y="507"/>
                    <a:pt x="1447" y="507"/>
                  </a:cubicBezTo>
                  <a:cubicBezTo>
                    <a:pt x="1447" y="503"/>
                    <a:pt x="1447" y="503"/>
                    <a:pt x="1447" y="503"/>
                  </a:cubicBezTo>
                  <a:cubicBezTo>
                    <a:pt x="1447" y="496"/>
                    <a:pt x="1447" y="496"/>
                    <a:pt x="1447" y="496"/>
                  </a:cubicBezTo>
                  <a:cubicBezTo>
                    <a:pt x="1447" y="495"/>
                    <a:pt x="1447" y="495"/>
                    <a:pt x="1447" y="495"/>
                  </a:cubicBezTo>
                  <a:cubicBezTo>
                    <a:pt x="1455" y="503"/>
                    <a:pt x="1455" y="503"/>
                    <a:pt x="1455" y="503"/>
                  </a:cubicBezTo>
                  <a:cubicBezTo>
                    <a:pt x="1455" y="504"/>
                    <a:pt x="1455" y="504"/>
                    <a:pt x="1455" y="504"/>
                  </a:cubicBezTo>
                  <a:cubicBezTo>
                    <a:pt x="1451" y="507"/>
                    <a:pt x="1451" y="507"/>
                    <a:pt x="1451" y="507"/>
                  </a:cubicBezTo>
                  <a:cubicBezTo>
                    <a:pt x="1449" y="509"/>
                    <a:pt x="1449" y="509"/>
                    <a:pt x="1449" y="509"/>
                  </a:cubicBezTo>
                  <a:lnTo>
                    <a:pt x="1447" y="512"/>
                  </a:lnTo>
                  <a:close/>
                  <a:moveTo>
                    <a:pt x="1446" y="483"/>
                  </a:moveTo>
                  <a:cubicBezTo>
                    <a:pt x="1446" y="478"/>
                    <a:pt x="1446" y="478"/>
                    <a:pt x="1446" y="478"/>
                  </a:cubicBezTo>
                  <a:cubicBezTo>
                    <a:pt x="1446" y="470"/>
                    <a:pt x="1446" y="470"/>
                    <a:pt x="1446" y="470"/>
                  </a:cubicBezTo>
                  <a:cubicBezTo>
                    <a:pt x="1446" y="466"/>
                    <a:pt x="1446" y="466"/>
                    <a:pt x="1446" y="466"/>
                  </a:cubicBezTo>
                  <a:cubicBezTo>
                    <a:pt x="1446" y="464"/>
                    <a:pt x="1446" y="464"/>
                    <a:pt x="1446" y="464"/>
                  </a:cubicBezTo>
                  <a:cubicBezTo>
                    <a:pt x="1454" y="473"/>
                    <a:pt x="1454" y="473"/>
                    <a:pt x="1454" y="473"/>
                  </a:cubicBezTo>
                  <a:cubicBezTo>
                    <a:pt x="1454" y="474"/>
                    <a:pt x="1454" y="474"/>
                    <a:pt x="1454" y="474"/>
                  </a:cubicBezTo>
                  <a:cubicBezTo>
                    <a:pt x="1452" y="476"/>
                    <a:pt x="1452" y="476"/>
                    <a:pt x="1452" y="476"/>
                  </a:cubicBezTo>
                  <a:cubicBezTo>
                    <a:pt x="1448" y="480"/>
                    <a:pt x="1448" y="480"/>
                    <a:pt x="1448" y="480"/>
                  </a:cubicBezTo>
                  <a:lnTo>
                    <a:pt x="1446" y="483"/>
                  </a:lnTo>
                  <a:close/>
                  <a:moveTo>
                    <a:pt x="1446" y="450"/>
                  </a:moveTo>
                  <a:cubicBezTo>
                    <a:pt x="1446" y="446"/>
                    <a:pt x="1446" y="446"/>
                    <a:pt x="1446" y="446"/>
                  </a:cubicBezTo>
                  <a:cubicBezTo>
                    <a:pt x="1446" y="438"/>
                    <a:pt x="1446" y="438"/>
                    <a:pt x="1446" y="438"/>
                  </a:cubicBezTo>
                  <a:cubicBezTo>
                    <a:pt x="1445" y="433"/>
                    <a:pt x="1445" y="433"/>
                    <a:pt x="1445" y="433"/>
                  </a:cubicBezTo>
                  <a:cubicBezTo>
                    <a:pt x="1453" y="441"/>
                    <a:pt x="1453" y="441"/>
                    <a:pt x="1453" y="441"/>
                  </a:cubicBezTo>
                  <a:cubicBezTo>
                    <a:pt x="1451" y="443"/>
                    <a:pt x="1451" y="443"/>
                    <a:pt x="1451" y="443"/>
                  </a:cubicBezTo>
                  <a:cubicBezTo>
                    <a:pt x="1447" y="448"/>
                    <a:pt x="1447" y="448"/>
                    <a:pt x="1447" y="448"/>
                  </a:cubicBezTo>
                  <a:lnTo>
                    <a:pt x="1446" y="450"/>
                  </a:lnTo>
                  <a:close/>
                  <a:moveTo>
                    <a:pt x="1447" y="419"/>
                  </a:moveTo>
                  <a:cubicBezTo>
                    <a:pt x="1445" y="420"/>
                    <a:pt x="1445" y="420"/>
                    <a:pt x="1445" y="420"/>
                  </a:cubicBezTo>
                  <a:cubicBezTo>
                    <a:pt x="1445" y="418"/>
                    <a:pt x="1445" y="418"/>
                    <a:pt x="1445" y="418"/>
                  </a:cubicBezTo>
                  <a:cubicBezTo>
                    <a:pt x="1445" y="414"/>
                    <a:pt x="1445" y="414"/>
                    <a:pt x="1445" y="414"/>
                  </a:cubicBezTo>
                  <a:cubicBezTo>
                    <a:pt x="1445" y="411"/>
                    <a:pt x="1445" y="411"/>
                    <a:pt x="1445" y="411"/>
                  </a:cubicBezTo>
                  <a:cubicBezTo>
                    <a:pt x="1445" y="409"/>
                    <a:pt x="1445" y="409"/>
                    <a:pt x="1445" y="409"/>
                  </a:cubicBezTo>
                  <a:cubicBezTo>
                    <a:pt x="1451" y="414"/>
                    <a:pt x="1451" y="414"/>
                    <a:pt x="1451" y="414"/>
                  </a:cubicBezTo>
                  <a:cubicBezTo>
                    <a:pt x="1450" y="416"/>
                    <a:pt x="1450" y="416"/>
                    <a:pt x="1450" y="416"/>
                  </a:cubicBezTo>
                  <a:cubicBezTo>
                    <a:pt x="1448" y="417"/>
                    <a:pt x="1448" y="417"/>
                    <a:pt x="1448" y="417"/>
                  </a:cubicBezTo>
                  <a:lnTo>
                    <a:pt x="1447" y="419"/>
                  </a:lnTo>
                  <a:close/>
                  <a:moveTo>
                    <a:pt x="1446" y="396"/>
                  </a:moveTo>
                  <a:cubicBezTo>
                    <a:pt x="1445" y="397"/>
                    <a:pt x="1445" y="397"/>
                    <a:pt x="1445" y="397"/>
                  </a:cubicBezTo>
                  <a:cubicBezTo>
                    <a:pt x="1445" y="395"/>
                    <a:pt x="1445" y="395"/>
                    <a:pt x="1445" y="395"/>
                  </a:cubicBezTo>
                  <a:cubicBezTo>
                    <a:pt x="1445" y="392"/>
                    <a:pt x="1445" y="392"/>
                    <a:pt x="1445" y="392"/>
                  </a:cubicBezTo>
                  <a:cubicBezTo>
                    <a:pt x="1445" y="387"/>
                    <a:pt x="1445" y="387"/>
                    <a:pt x="1445" y="387"/>
                  </a:cubicBezTo>
                  <a:cubicBezTo>
                    <a:pt x="1450" y="392"/>
                    <a:pt x="1450" y="392"/>
                    <a:pt x="1450" y="392"/>
                  </a:cubicBezTo>
                  <a:cubicBezTo>
                    <a:pt x="1447" y="394"/>
                    <a:pt x="1447" y="394"/>
                    <a:pt x="1447" y="394"/>
                  </a:cubicBezTo>
                  <a:lnTo>
                    <a:pt x="1446" y="396"/>
                  </a:lnTo>
                  <a:close/>
                  <a:moveTo>
                    <a:pt x="1445" y="374"/>
                  </a:moveTo>
                  <a:cubicBezTo>
                    <a:pt x="1444" y="374"/>
                    <a:pt x="1444" y="374"/>
                    <a:pt x="1444" y="374"/>
                  </a:cubicBezTo>
                  <a:cubicBezTo>
                    <a:pt x="1444" y="374"/>
                    <a:pt x="1444" y="374"/>
                    <a:pt x="1444" y="374"/>
                  </a:cubicBezTo>
                  <a:cubicBezTo>
                    <a:pt x="1444" y="368"/>
                    <a:pt x="1444" y="368"/>
                    <a:pt x="1444" y="368"/>
                  </a:cubicBezTo>
                  <a:cubicBezTo>
                    <a:pt x="1444" y="364"/>
                    <a:pt x="1444" y="364"/>
                    <a:pt x="1444" y="364"/>
                  </a:cubicBezTo>
                  <a:cubicBezTo>
                    <a:pt x="1449" y="369"/>
                    <a:pt x="1449" y="369"/>
                    <a:pt x="1449" y="369"/>
                  </a:cubicBezTo>
                  <a:cubicBezTo>
                    <a:pt x="1447" y="371"/>
                    <a:pt x="1447" y="371"/>
                    <a:pt x="1447" y="371"/>
                  </a:cubicBezTo>
                  <a:lnTo>
                    <a:pt x="1445" y="374"/>
                  </a:lnTo>
                  <a:close/>
                  <a:moveTo>
                    <a:pt x="1444" y="349"/>
                  </a:moveTo>
                  <a:cubicBezTo>
                    <a:pt x="1444" y="348"/>
                    <a:pt x="1444" y="348"/>
                    <a:pt x="1444" y="348"/>
                  </a:cubicBezTo>
                  <a:cubicBezTo>
                    <a:pt x="1444" y="342"/>
                    <a:pt x="1444" y="342"/>
                    <a:pt x="1444" y="342"/>
                  </a:cubicBezTo>
                  <a:cubicBezTo>
                    <a:pt x="1444" y="338"/>
                    <a:pt x="1444" y="338"/>
                    <a:pt x="1444" y="338"/>
                  </a:cubicBezTo>
                  <a:cubicBezTo>
                    <a:pt x="1444" y="336"/>
                    <a:pt x="1444" y="336"/>
                    <a:pt x="1444" y="336"/>
                  </a:cubicBezTo>
                  <a:cubicBezTo>
                    <a:pt x="1449" y="342"/>
                    <a:pt x="1449" y="342"/>
                    <a:pt x="1449" y="342"/>
                  </a:cubicBezTo>
                  <a:cubicBezTo>
                    <a:pt x="1449" y="343"/>
                    <a:pt x="1449" y="343"/>
                    <a:pt x="1449" y="343"/>
                  </a:cubicBezTo>
                  <a:cubicBezTo>
                    <a:pt x="1447" y="345"/>
                    <a:pt x="1447" y="345"/>
                    <a:pt x="1447" y="345"/>
                  </a:cubicBezTo>
                  <a:cubicBezTo>
                    <a:pt x="1445" y="348"/>
                    <a:pt x="1445" y="348"/>
                    <a:pt x="1445" y="348"/>
                  </a:cubicBezTo>
                  <a:lnTo>
                    <a:pt x="1444" y="349"/>
                  </a:lnTo>
                  <a:close/>
                  <a:moveTo>
                    <a:pt x="1444" y="320"/>
                  </a:moveTo>
                  <a:cubicBezTo>
                    <a:pt x="1444" y="318"/>
                    <a:pt x="1444" y="318"/>
                    <a:pt x="1444" y="318"/>
                  </a:cubicBezTo>
                  <a:cubicBezTo>
                    <a:pt x="1443" y="313"/>
                    <a:pt x="1443" y="313"/>
                    <a:pt x="1443" y="313"/>
                  </a:cubicBezTo>
                  <a:cubicBezTo>
                    <a:pt x="1443" y="309"/>
                    <a:pt x="1443" y="309"/>
                    <a:pt x="1443" y="309"/>
                  </a:cubicBezTo>
                  <a:cubicBezTo>
                    <a:pt x="1443" y="307"/>
                    <a:pt x="1443" y="307"/>
                    <a:pt x="1443" y="307"/>
                  </a:cubicBezTo>
                  <a:cubicBezTo>
                    <a:pt x="1448" y="313"/>
                    <a:pt x="1448" y="313"/>
                    <a:pt x="1448" y="313"/>
                  </a:cubicBezTo>
                  <a:cubicBezTo>
                    <a:pt x="1448" y="313"/>
                    <a:pt x="1448" y="313"/>
                    <a:pt x="1448" y="313"/>
                  </a:cubicBezTo>
                  <a:cubicBezTo>
                    <a:pt x="1446" y="316"/>
                    <a:pt x="1446" y="316"/>
                    <a:pt x="1446" y="316"/>
                  </a:cubicBezTo>
                  <a:cubicBezTo>
                    <a:pt x="1444" y="319"/>
                    <a:pt x="1444" y="319"/>
                    <a:pt x="1444" y="319"/>
                  </a:cubicBezTo>
                  <a:lnTo>
                    <a:pt x="1444" y="320"/>
                  </a:lnTo>
                  <a:close/>
                  <a:moveTo>
                    <a:pt x="1444" y="291"/>
                  </a:moveTo>
                  <a:cubicBezTo>
                    <a:pt x="1443" y="291"/>
                    <a:pt x="1443" y="291"/>
                    <a:pt x="1443" y="291"/>
                  </a:cubicBezTo>
                  <a:cubicBezTo>
                    <a:pt x="1443" y="291"/>
                    <a:pt x="1443" y="291"/>
                    <a:pt x="1443" y="291"/>
                  </a:cubicBezTo>
                  <a:cubicBezTo>
                    <a:pt x="1443" y="286"/>
                    <a:pt x="1443" y="286"/>
                    <a:pt x="1443" y="286"/>
                  </a:cubicBezTo>
                  <a:cubicBezTo>
                    <a:pt x="1443" y="283"/>
                    <a:pt x="1443" y="283"/>
                    <a:pt x="1443" y="283"/>
                  </a:cubicBezTo>
                  <a:cubicBezTo>
                    <a:pt x="1443" y="281"/>
                    <a:pt x="1443" y="281"/>
                    <a:pt x="1443" y="281"/>
                  </a:cubicBezTo>
                  <a:cubicBezTo>
                    <a:pt x="1447" y="286"/>
                    <a:pt x="1447" y="286"/>
                    <a:pt x="1447" y="286"/>
                  </a:cubicBezTo>
                  <a:cubicBezTo>
                    <a:pt x="1447" y="286"/>
                    <a:pt x="1447" y="286"/>
                    <a:pt x="1447" y="286"/>
                  </a:cubicBezTo>
                  <a:cubicBezTo>
                    <a:pt x="1445" y="288"/>
                    <a:pt x="1445" y="288"/>
                    <a:pt x="1445" y="288"/>
                  </a:cubicBezTo>
                  <a:lnTo>
                    <a:pt x="1444" y="291"/>
                  </a:lnTo>
                  <a:close/>
                  <a:moveTo>
                    <a:pt x="1443" y="265"/>
                  </a:moveTo>
                  <a:cubicBezTo>
                    <a:pt x="1443" y="265"/>
                    <a:pt x="1443" y="265"/>
                    <a:pt x="1443" y="265"/>
                  </a:cubicBezTo>
                  <a:cubicBezTo>
                    <a:pt x="1443" y="265"/>
                    <a:pt x="1443" y="265"/>
                    <a:pt x="1443" y="265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43" y="255"/>
                    <a:pt x="1443" y="255"/>
                    <a:pt x="1443" y="255"/>
                  </a:cubicBezTo>
                  <a:cubicBezTo>
                    <a:pt x="1446" y="260"/>
                    <a:pt x="1446" y="260"/>
                    <a:pt x="1446" y="260"/>
                  </a:cubicBezTo>
                  <a:cubicBezTo>
                    <a:pt x="1444" y="263"/>
                    <a:pt x="1444" y="263"/>
                    <a:pt x="1444" y="263"/>
                  </a:cubicBezTo>
                  <a:lnTo>
                    <a:pt x="1443" y="265"/>
                  </a:lnTo>
                  <a:close/>
                  <a:moveTo>
                    <a:pt x="1445" y="245"/>
                  </a:moveTo>
                  <a:cubicBezTo>
                    <a:pt x="1445" y="245"/>
                    <a:pt x="1445" y="245"/>
                    <a:pt x="1445" y="245"/>
                  </a:cubicBezTo>
                  <a:cubicBezTo>
                    <a:pt x="1445" y="244"/>
                    <a:pt x="1445" y="244"/>
                    <a:pt x="1445" y="244"/>
                  </a:cubicBezTo>
                  <a:cubicBezTo>
                    <a:pt x="1446" y="242"/>
                    <a:pt x="1446" y="242"/>
                    <a:pt x="1446" y="242"/>
                  </a:cubicBezTo>
                  <a:cubicBezTo>
                    <a:pt x="1447" y="241"/>
                    <a:pt x="1447" y="241"/>
                    <a:pt x="1447" y="241"/>
                  </a:cubicBezTo>
                  <a:cubicBezTo>
                    <a:pt x="1448" y="239"/>
                    <a:pt x="1448" y="239"/>
                    <a:pt x="1448" y="239"/>
                  </a:cubicBezTo>
                  <a:cubicBezTo>
                    <a:pt x="1448" y="238"/>
                    <a:pt x="1448" y="238"/>
                    <a:pt x="1448" y="238"/>
                  </a:cubicBezTo>
                  <a:cubicBezTo>
                    <a:pt x="1451" y="243"/>
                    <a:pt x="1451" y="243"/>
                    <a:pt x="1451" y="243"/>
                  </a:cubicBezTo>
                  <a:cubicBezTo>
                    <a:pt x="1453" y="245"/>
                    <a:pt x="1453" y="245"/>
                    <a:pt x="1453" y="245"/>
                  </a:cubicBezTo>
                  <a:cubicBezTo>
                    <a:pt x="1450" y="245"/>
                    <a:pt x="1450" y="245"/>
                    <a:pt x="1450" y="245"/>
                  </a:cubicBezTo>
                  <a:cubicBezTo>
                    <a:pt x="1449" y="245"/>
                    <a:pt x="1449" y="245"/>
                    <a:pt x="1449" y="245"/>
                  </a:cubicBezTo>
                  <a:cubicBezTo>
                    <a:pt x="1446" y="245"/>
                    <a:pt x="1446" y="245"/>
                    <a:pt x="1446" y="245"/>
                  </a:cubicBezTo>
                  <a:cubicBezTo>
                    <a:pt x="1445" y="245"/>
                    <a:pt x="1445" y="245"/>
                    <a:pt x="1445" y="245"/>
                  </a:cubicBezTo>
                  <a:close/>
                  <a:moveTo>
                    <a:pt x="1451" y="224"/>
                  </a:moveTo>
                  <a:cubicBezTo>
                    <a:pt x="1451" y="224"/>
                    <a:pt x="1451" y="224"/>
                    <a:pt x="1451" y="224"/>
                  </a:cubicBezTo>
                  <a:cubicBezTo>
                    <a:pt x="1450" y="226"/>
                    <a:pt x="1450" y="226"/>
                    <a:pt x="1450" y="226"/>
                  </a:cubicBezTo>
                  <a:cubicBezTo>
                    <a:pt x="1449" y="227"/>
                    <a:pt x="1449" y="227"/>
                    <a:pt x="1449" y="227"/>
                  </a:cubicBezTo>
                  <a:cubicBezTo>
                    <a:pt x="1449" y="228"/>
                    <a:pt x="1449" y="228"/>
                    <a:pt x="1449" y="228"/>
                  </a:cubicBezTo>
                  <a:cubicBezTo>
                    <a:pt x="1448" y="229"/>
                    <a:pt x="1448" y="229"/>
                    <a:pt x="1448" y="229"/>
                  </a:cubicBezTo>
                  <a:cubicBezTo>
                    <a:pt x="1447" y="227"/>
                    <a:pt x="1447" y="227"/>
                    <a:pt x="1447" y="227"/>
                  </a:cubicBezTo>
                  <a:cubicBezTo>
                    <a:pt x="1444" y="223"/>
                    <a:pt x="1444" y="223"/>
                    <a:pt x="1444" y="223"/>
                  </a:cubicBezTo>
                  <a:cubicBezTo>
                    <a:pt x="1445" y="223"/>
                    <a:pt x="1445" y="223"/>
                    <a:pt x="1445" y="223"/>
                  </a:cubicBezTo>
                  <a:cubicBezTo>
                    <a:pt x="1447" y="223"/>
                    <a:pt x="1447" y="223"/>
                    <a:pt x="1447" y="223"/>
                  </a:cubicBezTo>
                  <a:cubicBezTo>
                    <a:pt x="1450" y="223"/>
                    <a:pt x="1450" y="223"/>
                    <a:pt x="1450" y="223"/>
                  </a:cubicBezTo>
                  <a:cubicBezTo>
                    <a:pt x="1450" y="223"/>
                    <a:pt x="1450" y="223"/>
                    <a:pt x="1450" y="223"/>
                  </a:cubicBezTo>
                  <a:cubicBezTo>
                    <a:pt x="1452" y="223"/>
                    <a:pt x="1452" y="223"/>
                    <a:pt x="1452" y="223"/>
                  </a:cubicBezTo>
                  <a:lnTo>
                    <a:pt x="1451" y="224"/>
                  </a:lnTo>
                  <a:close/>
                  <a:moveTo>
                    <a:pt x="1450" y="218"/>
                  </a:moveTo>
                  <a:cubicBezTo>
                    <a:pt x="1449" y="218"/>
                    <a:pt x="1449" y="218"/>
                    <a:pt x="1449" y="218"/>
                  </a:cubicBezTo>
                  <a:cubicBezTo>
                    <a:pt x="1448" y="218"/>
                    <a:pt x="1448" y="218"/>
                    <a:pt x="1448" y="218"/>
                  </a:cubicBezTo>
                  <a:cubicBezTo>
                    <a:pt x="1445" y="218"/>
                    <a:pt x="1445" y="218"/>
                    <a:pt x="1445" y="218"/>
                  </a:cubicBezTo>
                  <a:cubicBezTo>
                    <a:pt x="1445" y="218"/>
                    <a:pt x="1445" y="218"/>
                    <a:pt x="1445" y="218"/>
                  </a:cubicBezTo>
                  <a:cubicBezTo>
                    <a:pt x="1444" y="218"/>
                    <a:pt x="1444" y="218"/>
                    <a:pt x="1444" y="218"/>
                  </a:cubicBezTo>
                  <a:cubicBezTo>
                    <a:pt x="1444" y="218"/>
                    <a:pt x="1444" y="218"/>
                    <a:pt x="1444" y="218"/>
                  </a:cubicBezTo>
                  <a:cubicBezTo>
                    <a:pt x="1445" y="218"/>
                    <a:pt x="1445" y="218"/>
                    <a:pt x="1445" y="218"/>
                  </a:cubicBezTo>
                  <a:cubicBezTo>
                    <a:pt x="1446" y="216"/>
                    <a:pt x="1446" y="216"/>
                    <a:pt x="1446" y="216"/>
                  </a:cubicBezTo>
                  <a:cubicBezTo>
                    <a:pt x="1446" y="215"/>
                    <a:pt x="1446" y="215"/>
                    <a:pt x="1446" y="215"/>
                  </a:cubicBezTo>
                  <a:cubicBezTo>
                    <a:pt x="1446" y="215"/>
                    <a:pt x="1446" y="215"/>
                    <a:pt x="1446" y="215"/>
                  </a:cubicBezTo>
                  <a:cubicBezTo>
                    <a:pt x="1448" y="212"/>
                    <a:pt x="1448" y="212"/>
                    <a:pt x="1448" y="212"/>
                  </a:cubicBezTo>
                  <a:cubicBezTo>
                    <a:pt x="1451" y="218"/>
                    <a:pt x="1451" y="218"/>
                    <a:pt x="1451" y="218"/>
                  </a:cubicBezTo>
                  <a:lnTo>
                    <a:pt x="1450" y="218"/>
                  </a:lnTo>
                  <a:close/>
                  <a:moveTo>
                    <a:pt x="1450" y="198"/>
                  </a:moveTo>
                  <a:cubicBezTo>
                    <a:pt x="1450" y="198"/>
                    <a:pt x="1450" y="198"/>
                    <a:pt x="1450" y="198"/>
                  </a:cubicBezTo>
                  <a:cubicBezTo>
                    <a:pt x="1448" y="202"/>
                    <a:pt x="1448" y="202"/>
                    <a:pt x="1448" y="202"/>
                  </a:cubicBezTo>
                  <a:cubicBezTo>
                    <a:pt x="1447" y="202"/>
                    <a:pt x="1447" y="202"/>
                    <a:pt x="1447" y="202"/>
                  </a:cubicBezTo>
                  <a:cubicBezTo>
                    <a:pt x="1447" y="203"/>
                    <a:pt x="1447" y="203"/>
                    <a:pt x="1447" y="203"/>
                  </a:cubicBezTo>
                  <a:cubicBezTo>
                    <a:pt x="1447" y="202"/>
                    <a:pt x="1447" y="202"/>
                    <a:pt x="1447" y="202"/>
                  </a:cubicBezTo>
                  <a:cubicBezTo>
                    <a:pt x="1445" y="200"/>
                    <a:pt x="1445" y="200"/>
                    <a:pt x="1445" y="200"/>
                  </a:cubicBezTo>
                  <a:cubicBezTo>
                    <a:pt x="1444" y="197"/>
                    <a:pt x="1444" y="197"/>
                    <a:pt x="1444" y="197"/>
                  </a:cubicBezTo>
                  <a:cubicBezTo>
                    <a:pt x="1449" y="197"/>
                    <a:pt x="1449" y="197"/>
                    <a:pt x="1449" y="197"/>
                  </a:cubicBezTo>
                  <a:cubicBezTo>
                    <a:pt x="1450" y="197"/>
                    <a:pt x="1450" y="197"/>
                    <a:pt x="1450" y="197"/>
                  </a:cubicBezTo>
                  <a:cubicBezTo>
                    <a:pt x="1450" y="197"/>
                    <a:pt x="1450" y="197"/>
                    <a:pt x="1450" y="197"/>
                  </a:cubicBezTo>
                  <a:lnTo>
                    <a:pt x="1450" y="198"/>
                  </a:lnTo>
                  <a:close/>
                  <a:moveTo>
                    <a:pt x="1445" y="192"/>
                  </a:moveTo>
                  <a:cubicBezTo>
                    <a:pt x="1446" y="190"/>
                    <a:pt x="1446" y="190"/>
                    <a:pt x="1446" y="190"/>
                  </a:cubicBezTo>
                  <a:cubicBezTo>
                    <a:pt x="1447" y="189"/>
                    <a:pt x="1447" y="189"/>
                    <a:pt x="1447" y="189"/>
                  </a:cubicBezTo>
                  <a:cubicBezTo>
                    <a:pt x="1449" y="192"/>
                    <a:pt x="1449" y="192"/>
                    <a:pt x="1449" y="192"/>
                  </a:cubicBezTo>
                  <a:cubicBezTo>
                    <a:pt x="1448" y="192"/>
                    <a:pt x="1448" y="192"/>
                    <a:pt x="1448" y="192"/>
                  </a:cubicBezTo>
                  <a:cubicBezTo>
                    <a:pt x="1445" y="192"/>
                    <a:pt x="1445" y="192"/>
                    <a:pt x="1445" y="192"/>
                  </a:cubicBezTo>
                  <a:cubicBezTo>
                    <a:pt x="1445" y="192"/>
                    <a:pt x="1445" y="192"/>
                    <a:pt x="1445" y="192"/>
                  </a:cubicBezTo>
                  <a:close/>
                  <a:moveTo>
                    <a:pt x="1445" y="179"/>
                  </a:moveTo>
                  <a:cubicBezTo>
                    <a:pt x="1445" y="179"/>
                    <a:pt x="1445" y="179"/>
                    <a:pt x="1445" y="179"/>
                  </a:cubicBezTo>
                  <a:cubicBezTo>
                    <a:pt x="1448" y="179"/>
                    <a:pt x="1448" y="179"/>
                    <a:pt x="1448" y="179"/>
                  </a:cubicBezTo>
                  <a:cubicBezTo>
                    <a:pt x="1449" y="179"/>
                    <a:pt x="1449" y="179"/>
                    <a:pt x="1449" y="179"/>
                  </a:cubicBezTo>
                  <a:cubicBezTo>
                    <a:pt x="1449" y="179"/>
                    <a:pt x="1449" y="179"/>
                    <a:pt x="1449" y="179"/>
                  </a:cubicBezTo>
                  <a:cubicBezTo>
                    <a:pt x="1449" y="179"/>
                    <a:pt x="1449" y="179"/>
                    <a:pt x="1449" y="179"/>
                  </a:cubicBezTo>
                  <a:cubicBezTo>
                    <a:pt x="1448" y="179"/>
                    <a:pt x="1448" y="179"/>
                    <a:pt x="1448" y="179"/>
                  </a:cubicBezTo>
                  <a:cubicBezTo>
                    <a:pt x="1447" y="181"/>
                    <a:pt x="1447" y="181"/>
                    <a:pt x="1447" y="181"/>
                  </a:cubicBezTo>
                  <a:cubicBezTo>
                    <a:pt x="1447" y="181"/>
                    <a:pt x="1447" y="181"/>
                    <a:pt x="1447" y="181"/>
                  </a:cubicBezTo>
                  <a:lnTo>
                    <a:pt x="1445" y="179"/>
                  </a:lnTo>
                  <a:close/>
                  <a:moveTo>
                    <a:pt x="1448" y="174"/>
                  </a:moveTo>
                  <a:cubicBezTo>
                    <a:pt x="1443" y="174"/>
                    <a:pt x="1443" y="174"/>
                    <a:pt x="1443" y="174"/>
                  </a:cubicBezTo>
                  <a:cubicBezTo>
                    <a:pt x="1443" y="174"/>
                    <a:pt x="1443" y="174"/>
                    <a:pt x="1443" y="174"/>
                  </a:cubicBezTo>
                  <a:cubicBezTo>
                    <a:pt x="1443" y="173"/>
                    <a:pt x="1443" y="173"/>
                    <a:pt x="1443" y="173"/>
                  </a:cubicBezTo>
                  <a:cubicBezTo>
                    <a:pt x="1445" y="170"/>
                    <a:pt x="1445" y="170"/>
                    <a:pt x="1445" y="170"/>
                  </a:cubicBezTo>
                  <a:cubicBezTo>
                    <a:pt x="1446" y="168"/>
                    <a:pt x="1446" y="168"/>
                    <a:pt x="1446" y="168"/>
                  </a:cubicBezTo>
                  <a:cubicBezTo>
                    <a:pt x="1450" y="174"/>
                    <a:pt x="1450" y="174"/>
                    <a:pt x="1450" y="174"/>
                  </a:cubicBezTo>
                  <a:lnTo>
                    <a:pt x="1448" y="174"/>
                  </a:lnTo>
                  <a:close/>
                  <a:moveTo>
                    <a:pt x="1447" y="154"/>
                  </a:moveTo>
                  <a:cubicBezTo>
                    <a:pt x="1446" y="157"/>
                    <a:pt x="1446" y="157"/>
                    <a:pt x="1446" y="157"/>
                  </a:cubicBezTo>
                  <a:cubicBezTo>
                    <a:pt x="1443" y="152"/>
                    <a:pt x="1443" y="152"/>
                    <a:pt x="1443" y="152"/>
                  </a:cubicBezTo>
                  <a:cubicBezTo>
                    <a:pt x="1445" y="152"/>
                    <a:pt x="1445" y="152"/>
                    <a:pt x="1445" y="152"/>
                  </a:cubicBezTo>
                  <a:cubicBezTo>
                    <a:pt x="1449" y="152"/>
                    <a:pt x="1449" y="152"/>
                    <a:pt x="1449" y="152"/>
                  </a:cubicBezTo>
                  <a:lnTo>
                    <a:pt x="1447" y="154"/>
                  </a:lnTo>
                  <a:close/>
                  <a:moveTo>
                    <a:pt x="1443" y="162"/>
                  </a:moveTo>
                  <a:cubicBezTo>
                    <a:pt x="1443" y="163"/>
                    <a:pt x="1443" y="163"/>
                    <a:pt x="1443" y="163"/>
                  </a:cubicBezTo>
                  <a:cubicBezTo>
                    <a:pt x="1442" y="166"/>
                    <a:pt x="1442" y="166"/>
                    <a:pt x="1442" y="166"/>
                  </a:cubicBezTo>
                  <a:cubicBezTo>
                    <a:pt x="1442" y="162"/>
                    <a:pt x="1442" y="162"/>
                    <a:pt x="1442" y="162"/>
                  </a:cubicBezTo>
                  <a:cubicBezTo>
                    <a:pt x="1442" y="159"/>
                    <a:pt x="1442" y="159"/>
                    <a:pt x="1442" y="159"/>
                  </a:cubicBezTo>
                  <a:lnTo>
                    <a:pt x="1443" y="162"/>
                  </a:lnTo>
                  <a:close/>
                  <a:moveTo>
                    <a:pt x="1442" y="496"/>
                  </a:moveTo>
                  <a:cubicBezTo>
                    <a:pt x="1442" y="498"/>
                    <a:pt x="1442" y="498"/>
                    <a:pt x="1442" y="498"/>
                  </a:cubicBezTo>
                  <a:cubicBezTo>
                    <a:pt x="1442" y="502"/>
                    <a:pt x="1442" y="502"/>
                    <a:pt x="1442" y="502"/>
                  </a:cubicBezTo>
                  <a:cubicBezTo>
                    <a:pt x="1442" y="510"/>
                    <a:pt x="1442" y="510"/>
                    <a:pt x="1442" y="510"/>
                  </a:cubicBezTo>
                  <a:cubicBezTo>
                    <a:pt x="1436" y="503"/>
                    <a:pt x="1436" y="503"/>
                    <a:pt x="1436" y="503"/>
                  </a:cubicBezTo>
                  <a:cubicBezTo>
                    <a:pt x="1439" y="500"/>
                    <a:pt x="1439" y="500"/>
                    <a:pt x="1439" y="500"/>
                  </a:cubicBezTo>
                  <a:cubicBezTo>
                    <a:pt x="1441" y="497"/>
                    <a:pt x="1441" y="497"/>
                    <a:pt x="1441" y="497"/>
                  </a:cubicBezTo>
                  <a:lnTo>
                    <a:pt x="1442" y="496"/>
                  </a:lnTo>
                  <a:close/>
                  <a:moveTo>
                    <a:pt x="1437" y="487"/>
                  </a:moveTo>
                  <a:cubicBezTo>
                    <a:pt x="1430" y="487"/>
                    <a:pt x="1430" y="487"/>
                    <a:pt x="1430" y="487"/>
                  </a:cubicBezTo>
                  <a:cubicBezTo>
                    <a:pt x="1426" y="487"/>
                    <a:pt x="1426" y="487"/>
                    <a:pt x="1426" y="487"/>
                  </a:cubicBezTo>
                  <a:cubicBezTo>
                    <a:pt x="1428" y="485"/>
                    <a:pt x="1428" y="485"/>
                    <a:pt x="1428" y="485"/>
                  </a:cubicBezTo>
                  <a:cubicBezTo>
                    <a:pt x="1431" y="481"/>
                    <a:pt x="1431" y="481"/>
                    <a:pt x="1431" y="481"/>
                  </a:cubicBezTo>
                  <a:cubicBezTo>
                    <a:pt x="1433" y="477"/>
                    <a:pt x="1433" y="477"/>
                    <a:pt x="1433" y="477"/>
                  </a:cubicBezTo>
                  <a:cubicBezTo>
                    <a:pt x="1439" y="487"/>
                    <a:pt x="1439" y="487"/>
                    <a:pt x="1439" y="487"/>
                  </a:cubicBezTo>
                  <a:lnTo>
                    <a:pt x="1437" y="487"/>
                  </a:lnTo>
                  <a:close/>
                  <a:moveTo>
                    <a:pt x="1433" y="468"/>
                  </a:moveTo>
                  <a:cubicBezTo>
                    <a:pt x="1427" y="460"/>
                    <a:pt x="1427" y="460"/>
                    <a:pt x="1427" y="460"/>
                  </a:cubicBezTo>
                  <a:cubicBezTo>
                    <a:pt x="1428" y="460"/>
                    <a:pt x="1428" y="460"/>
                    <a:pt x="1428" y="460"/>
                  </a:cubicBezTo>
                  <a:cubicBezTo>
                    <a:pt x="1436" y="460"/>
                    <a:pt x="1436" y="460"/>
                    <a:pt x="1436" y="460"/>
                  </a:cubicBezTo>
                  <a:cubicBezTo>
                    <a:pt x="1439" y="460"/>
                    <a:pt x="1439" y="460"/>
                    <a:pt x="1439" y="460"/>
                  </a:cubicBezTo>
                  <a:cubicBezTo>
                    <a:pt x="1437" y="462"/>
                    <a:pt x="1437" y="462"/>
                    <a:pt x="1437" y="462"/>
                  </a:cubicBezTo>
                  <a:cubicBezTo>
                    <a:pt x="1434" y="466"/>
                    <a:pt x="1434" y="466"/>
                    <a:pt x="1434" y="466"/>
                  </a:cubicBezTo>
                  <a:lnTo>
                    <a:pt x="1433" y="468"/>
                  </a:lnTo>
                  <a:close/>
                  <a:moveTo>
                    <a:pt x="1434" y="455"/>
                  </a:moveTo>
                  <a:cubicBezTo>
                    <a:pt x="1430" y="455"/>
                    <a:pt x="1430" y="455"/>
                    <a:pt x="1430" y="455"/>
                  </a:cubicBezTo>
                  <a:cubicBezTo>
                    <a:pt x="1427" y="455"/>
                    <a:pt x="1427" y="455"/>
                    <a:pt x="1427" y="455"/>
                  </a:cubicBezTo>
                  <a:cubicBezTo>
                    <a:pt x="1428" y="453"/>
                    <a:pt x="1428" y="453"/>
                    <a:pt x="1428" y="453"/>
                  </a:cubicBezTo>
                  <a:cubicBezTo>
                    <a:pt x="1430" y="451"/>
                    <a:pt x="1430" y="451"/>
                    <a:pt x="1430" y="451"/>
                  </a:cubicBezTo>
                  <a:cubicBezTo>
                    <a:pt x="1433" y="446"/>
                    <a:pt x="1433" y="446"/>
                    <a:pt x="1433" y="446"/>
                  </a:cubicBezTo>
                  <a:cubicBezTo>
                    <a:pt x="1439" y="455"/>
                    <a:pt x="1439" y="455"/>
                    <a:pt x="1439" y="455"/>
                  </a:cubicBezTo>
                  <a:lnTo>
                    <a:pt x="1434" y="455"/>
                  </a:lnTo>
                  <a:close/>
                  <a:moveTo>
                    <a:pt x="1430" y="441"/>
                  </a:moveTo>
                  <a:cubicBezTo>
                    <a:pt x="1430" y="441"/>
                    <a:pt x="1430" y="441"/>
                    <a:pt x="1430" y="441"/>
                  </a:cubicBezTo>
                  <a:cubicBezTo>
                    <a:pt x="1426" y="447"/>
                    <a:pt x="1426" y="447"/>
                    <a:pt x="1426" y="447"/>
                  </a:cubicBezTo>
                  <a:cubicBezTo>
                    <a:pt x="1425" y="448"/>
                    <a:pt x="1425" y="448"/>
                    <a:pt x="1425" y="448"/>
                  </a:cubicBezTo>
                  <a:cubicBezTo>
                    <a:pt x="1425" y="446"/>
                    <a:pt x="1425" y="446"/>
                    <a:pt x="1425" y="446"/>
                  </a:cubicBezTo>
                  <a:cubicBezTo>
                    <a:pt x="1426" y="437"/>
                    <a:pt x="1426" y="437"/>
                    <a:pt x="1426" y="437"/>
                  </a:cubicBezTo>
                  <a:cubicBezTo>
                    <a:pt x="1426" y="434"/>
                    <a:pt x="1426" y="434"/>
                    <a:pt x="1426" y="434"/>
                  </a:cubicBezTo>
                  <a:lnTo>
                    <a:pt x="1430" y="441"/>
                  </a:lnTo>
                  <a:close/>
                  <a:moveTo>
                    <a:pt x="1426" y="160"/>
                  </a:moveTo>
                  <a:cubicBezTo>
                    <a:pt x="1426" y="165"/>
                    <a:pt x="1426" y="165"/>
                    <a:pt x="1426" y="165"/>
                  </a:cubicBezTo>
                  <a:cubicBezTo>
                    <a:pt x="1426" y="166"/>
                    <a:pt x="1426" y="166"/>
                    <a:pt x="1426" y="166"/>
                  </a:cubicBezTo>
                  <a:cubicBezTo>
                    <a:pt x="1425" y="164"/>
                    <a:pt x="1425" y="164"/>
                    <a:pt x="1425" y="164"/>
                  </a:cubicBezTo>
                  <a:cubicBezTo>
                    <a:pt x="1424" y="162"/>
                    <a:pt x="1424" y="162"/>
                    <a:pt x="1424" y="162"/>
                  </a:cubicBezTo>
                  <a:cubicBezTo>
                    <a:pt x="1426" y="160"/>
                    <a:pt x="1426" y="160"/>
                    <a:pt x="1426" y="160"/>
                  </a:cubicBezTo>
                  <a:cubicBezTo>
                    <a:pt x="1426" y="159"/>
                    <a:pt x="1426" y="159"/>
                    <a:pt x="1426" y="159"/>
                  </a:cubicBezTo>
                  <a:lnTo>
                    <a:pt x="1426" y="160"/>
                  </a:lnTo>
                  <a:close/>
                  <a:moveTo>
                    <a:pt x="1423" y="154"/>
                  </a:moveTo>
                  <a:cubicBezTo>
                    <a:pt x="1423" y="154"/>
                    <a:pt x="1423" y="154"/>
                    <a:pt x="1423" y="154"/>
                  </a:cubicBezTo>
                  <a:cubicBezTo>
                    <a:pt x="1422" y="156"/>
                    <a:pt x="1422" y="156"/>
                    <a:pt x="1422" y="156"/>
                  </a:cubicBezTo>
                  <a:cubicBezTo>
                    <a:pt x="1422" y="157"/>
                    <a:pt x="1422" y="157"/>
                    <a:pt x="1422" y="157"/>
                  </a:cubicBezTo>
                  <a:cubicBezTo>
                    <a:pt x="1421" y="156"/>
                    <a:pt x="1421" y="156"/>
                    <a:pt x="1421" y="156"/>
                  </a:cubicBezTo>
                  <a:cubicBezTo>
                    <a:pt x="1419" y="152"/>
                    <a:pt x="1419" y="152"/>
                    <a:pt x="1419" y="152"/>
                  </a:cubicBezTo>
                  <a:cubicBezTo>
                    <a:pt x="1420" y="152"/>
                    <a:pt x="1420" y="152"/>
                    <a:pt x="1420" y="152"/>
                  </a:cubicBezTo>
                  <a:cubicBezTo>
                    <a:pt x="1421" y="152"/>
                    <a:pt x="1421" y="152"/>
                    <a:pt x="1421" y="152"/>
                  </a:cubicBezTo>
                  <a:cubicBezTo>
                    <a:pt x="1424" y="152"/>
                    <a:pt x="1424" y="152"/>
                    <a:pt x="1424" y="152"/>
                  </a:cubicBezTo>
                  <a:lnTo>
                    <a:pt x="1423" y="154"/>
                  </a:lnTo>
                  <a:close/>
                  <a:moveTo>
                    <a:pt x="1420" y="169"/>
                  </a:moveTo>
                  <a:cubicBezTo>
                    <a:pt x="1421" y="169"/>
                    <a:pt x="1421" y="169"/>
                    <a:pt x="1421" y="169"/>
                  </a:cubicBezTo>
                  <a:cubicBezTo>
                    <a:pt x="1421" y="168"/>
                    <a:pt x="1421" y="168"/>
                    <a:pt x="1421" y="168"/>
                  </a:cubicBezTo>
                  <a:cubicBezTo>
                    <a:pt x="1423" y="171"/>
                    <a:pt x="1423" y="171"/>
                    <a:pt x="1423" y="171"/>
                  </a:cubicBezTo>
                  <a:cubicBezTo>
                    <a:pt x="1424" y="173"/>
                    <a:pt x="1424" y="173"/>
                    <a:pt x="1424" y="173"/>
                  </a:cubicBezTo>
                  <a:cubicBezTo>
                    <a:pt x="1424" y="173"/>
                    <a:pt x="1424" y="173"/>
                    <a:pt x="1424" y="173"/>
                  </a:cubicBezTo>
                  <a:cubicBezTo>
                    <a:pt x="1418" y="173"/>
                    <a:pt x="1418" y="173"/>
                    <a:pt x="1418" y="173"/>
                  </a:cubicBezTo>
                  <a:cubicBezTo>
                    <a:pt x="1418" y="173"/>
                    <a:pt x="1418" y="173"/>
                    <a:pt x="1418" y="173"/>
                  </a:cubicBezTo>
                  <a:cubicBezTo>
                    <a:pt x="1418" y="173"/>
                    <a:pt x="1418" y="173"/>
                    <a:pt x="1418" y="173"/>
                  </a:cubicBezTo>
                  <a:lnTo>
                    <a:pt x="1420" y="169"/>
                  </a:lnTo>
                  <a:close/>
                  <a:moveTo>
                    <a:pt x="1421" y="181"/>
                  </a:moveTo>
                  <a:cubicBezTo>
                    <a:pt x="1421" y="181"/>
                    <a:pt x="1421" y="181"/>
                    <a:pt x="1421" y="181"/>
                  </a:cubicBezTo>
                  <a:cubicBezTo>
                    <a:pt x="1419" y="179"/>
                    <a:pt x="1419" y="179"/>
                    <a:pt x="1419" y="179"/>
                  </a:cubicBezTo>
                  <a:cubicBezTo>
                    <a:pt x="1419" y="179"/>
                    <a:pt x="1419" y="179"/>
                    <a:pt x="1419" y="179"/>
                  </a:cubicBezTo>
                  <a:cubicBezTo>
                    <a:pt x="1423" y="179"/>
                    <a:pt x="1423" y="179"/>
                    <a:pt x="1423" y="179"/>
                  </a:cubicBezTo>
                  <a:lnTo>
                    <a:pt x="1421" y="181"/>
                  </a:lnTo>
                  <a:close/>
                  <a:moveTo>
                    <a:pt x="1423" y="192"/>
                  </a:moveTo>
                  <a:cubicBezTo>
                    <a:pt x="1423" y="192"/>
                    <a:pt x="1423" y="192"/>
                    <a:pt x="1423" y="192"/>
                  </a:cubicBezTo>
                  <a:cubicBezTo>
                    <a:pt x="1421" y="192"/>
                    <a:pt x="1421" y="192"/>
                    <a:pt x="1421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18" y="192"/>
                    <a:pt x="1418" y="192"/>
                    <a:pt x="1418" y="192"/>
                  </a:cubicBezTo>
                  <a:cubicBezTo>
                    <a:pt x="1420" y="190"/>
                    <a:pt x="1420" y="190"/>
                    <a:pt x="1420" y="190"/>
                  </a:cubicBezTo>
                  <a:cubicBezTo>
                    <a:pt x="1420" y="190"/>
                    <a:pt x="1420" y="190"/>
                    <a:pt x="1420" y="190"/>
                  </a:cubicBezTo>
                  <a:cubicBezTo>
                    <a:pt x="1420" y="190"/>
                    <a:pt x="1420" y="190"/>
                    <a:pt x="1420" y="190"/>
                  </a:cubicBezTo>
                  <a:cubicBezTo>
                    <a:pt x="1421" y="189"/>
                    <a:pt x="1421" y="189"/>
                    <a:pt x="1421" y="189"/>
                  </a:cubicBezTo>
                  <a:cubicBezTo>
                    <a:pt x="1422" y="191"/>
                    <a:pt x="1422" y="191"/>
                    <a:pt x="1422" y="191"/>
                  </a:cubicBezTo>
                  <a:lnTo>
                    <a:pt x="1423" y="192"/>
                  </a:lnTo>
                  <a:close/>
                  <a:moveTo>
                    <a:pt x="1419" y="197"/>
                  </a:moveTo>
                  <a:cubicBezTo>
                    <a:pt x="1420" y="197"/>
                    <a:pt x="1420" y="197"/>
                    <a:pt x="1420" y="197"/>
                  </a:cubicBezTo>
                  <a:cubicBezTo>
                    <a:pt x="1423" y="197"/>
                    <a:pt x="1423" y="197"/>
                    <a:pt x="1423" y="197"/>
                  </a:cubicBezTo>
                  <a:cubicBezTo>
                    <a:pt x="1423" y="197"/>
                    <a:pt x="1423" y="197"/>
                    <a:pt x="1423" y="197"/>
                  </a:cubicBezTo>
                  <a:cubicBezTo>
                    <a:pt x="1423" y="197"/>
                    <a:pt x="1423" y="197"/>
                    <a:pt x="1423" y="197"/>
                  </a:cubicBezTo>
                  <a:cubicBezTo>
                    <a:pt x="1422" y="199"/>
                    <a:pt x="1422" y="199"/>
                    <a:pt x="1422" y="199"/>
                  </a:cubicBezTo>
                  <a:cubicBezTo>
                    <a:pt x="1421" y="200"/>
                    <a:pt x="1421" y="200"/>
                    <a:pt x="1421" y="200"/>
                  </a:cubicBezTo>
                  <a:cubicBezTo>
                    <a:pt x="1421" y="201"/>
                    <a:pt x="1421" y="201"/>
                    <a:pt x="1421" y="201"/>
                  </a:cubicBezTo>
                  <a:cubicBezTo>
                    <a:pt x="1420" y="202"/>
                    <a:pt x="1420" y="202"/>
                    <a:pt x="1420" y="202"/>
                  </a:cubicBezTo>
                  <a:cubicBezTo>
                    <a:pt x="1418" y="199"/>
                    <a:pt x="1418" y="199"/>
                    <a:pt x="1418" y="199"/>
                  </a:cubicBezTo>
                  <a:cubicBezTo>
                    <a:pt x="1417" y="197"/>
                    <a:pt x="1417" y="197"/>
                    <a:pt x="1417" y="197"/>
                  </a:cubicBezTo>
                  <a:lnTo>
                    <a:pt x="1419" y="197"/>
                  </a:lnTo>
                  <a:close/>
                  <a:moveTo>
                    <a:pt x="1418" y="215"/>
                  </a:moveTo>
                  <a:cubicBezTo>
                    <a:pt x="1418" y="214"/>
                    <a:pt x="1418" y="214"/>
                    <a:pt x="1418" y="214"/>
                  </a:cubicBezTo>
                  <a:cubicBezTo>
                    <a:pt x="1420" y="212"/>
                    <a:pt x="1420" y="212"/>
                    <a:pt x="1420" y="212"/>
                  </a:cubicBezTo>
                  <a:cubicBezTo>
                    <a:pt x="1420" y="212"/>
                    <a:pt x="1420" y="212"/>
                    <a:pt x="1420" y="212"/>
                  </a:cubicBezTo>
                  <a:cubicBezTo>
                    <a:pt x="1420" y="213"/>
                    <a:pt x="1420" y="213"/>
                    <a:pt x="1420" y="213"/>
                  </a:cubicBezTo>
                  <a:cubicBezTo>
                    <a:pt x="1423" y="218"/>
                    <a:pt x="1423" y="218"/>
                    <a:pt x="1423" y="218"/>
                  </a:cubicBezTo>
                  <a:cubicBezTo>
                    <a:pt x="1422" y="218"/>
                    <a:pt x="1422" y="218"/>
                    <a:pt x="1422" y="218"/>
                  </a:cubicBezTo>
                  <a:cubicBezTo>
                    <a:pt x="1421" y="218"/>
                    <a:pt x="1421" y="218"/>
                    <a:pt x="142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7" y="218"/>
                    <a:pt x="1417" y="218"/>
                    <a:pt x="1417" y="218"/>
                  </a:cubicBezTo>
                  <a:cubicBezTo>
                    <a:pt x="1416" y="218"/>
                    <a:pt x="1416" y="218"/>
                    <a:pt x="1416" y="218"/>
                  </a:cubicBezTo>
                  <a:cubicBezTo>
                    <a:pt x="1416" y="218"/>
                    <a:pt x="1416" y="218"/>
                    <a:pt x="1416" y="218"/>
                  </a:cubicBezTo>
                  <a:cubicBezTo>
                    <a:pt x="1417" y="217"/>
                    <a:pt x="1417" y="217"/>
                    <a:pt x="1417" y="217"/>
                  </a:cubicBezTo>
                  <a:lnTo>
                    <a:pt x="1418" y="215"/>
                  </a:lnTo>
                  <a:close/>
                  <a:moveTo>
                    <a:pt x="1417" y="223"/>
                  </a:moveTo>
                  <a:cubicBezTo>
                    <a:pt x="1422" y="223"/>
                    <a:pt x="1422" y="223"/>
                    <a:pt x="1422" y="223"/>
                  </a:cubicBezTo>
                  <a:cubicBezTo>
                    <a:pt x="1423" y="223"/>
                    <a:pt x="1423" y="223"/>
                    <a:pt x="1423" y="223"/>
                  </a:cubicBezTo>
                  <a:cubicBezTo>
                    <a:pt x="1422" y="224"/>
                    <a:pt x="1422" y="224"/>
                    <a:pt x="1422" y="224"/>
                  </a:cubicBezTo>
                  <a:cubicBezTo>
                    <a:pt x="1421" y="227"/>
                    <a:pt x="1421" y="227"/>
                    <a:pt x="1421" y="227"/>
                  </a:cubicBezTo>
                  <a:cubicBezTo>
                    <a:pt x="1419" y="229"/>
                    <a:pt x="1419" y="229"/>
                    <a:pt x="1419" y="229"/>
                  </a:cubicBezTo>
                  <a:cubicBezTo>
                    <a:pt x="1416" y="223"/>
                    <a:pt x="1416" y="223"/>
                    <a:pt x="1416" y="223"/>
                  </a:cubicBezTo>
                  <a:lnTo>
                    <a:pt x="1417" y="223"/>
                  </a:lnTo>
                  <a:close/>
                  <a:moveTo>
                    <a:pt x="1417" y="241"/>
                  </a:moveTo>
                  <a:cubicBezTo>
                    <a:pt x="1418" y="239"/>
                    <a:pt x="1418" y="239"/>
                    <a:pt x="1418" y="239"/>
                  </a:cubicBezTo>
                  <a:cubicBezTo>
                    <a:pt x="1419" y="238"/>
                    <a:pt x="1419" y="238"/>
                    <a:pt x="1419" y="238"/>
                  </a:cubicBezTo>
                  <a:cubicBezTo>
                    <a:pt x="1420" y="240"/>
                    <a:pt x="1420" y="240"/>
                    <a:pt x="1420" y="240"/>
                  </a:cubicBezTo>
                  <a:cubicBezTo>
                    <a:pt x="1423" y="245"/>
                    <a:pt x="1423" y="245"/>
                    <a:pt x="1423" y="245"/>
                  </a:cubicBezTo>
                  <a:cubicBezTo>
                    <a:pt x="1422" y="245"/>
                    <a:pt x="1422" y="245"/>
                    <a:pt x="1422" y="245"/>
                  </a:cubicBezTo>
                  <a:cubicBezTo>
                    <a:pt x="1420" y="245"/>
                    <a:pt x="1420" y="245"/>
                    <a:pt x="1420" y="245"/>
                  </a:cubicBezTo>
                  <a:cubicBezTo>
                    <a:pt x="1416" y="245"/>
                    <a:pt x="1416" y="245"/>
                    <a:pt x="1416" y="245"/>
                  </a:cubicBezTo>
                  <a:cubicBezTo>
                    <a:pt x="1414" y="245"/>
                    <a:pt x="1414" y="245"/>
                    <a:pt x="1414" y="245"/>
                  </a:cubicBezTo>
                  <a:cubicBezTo>
                    <a:pt x="1415" y="244"/>
                    <a:pt x="1415" y="244"/>
                    <a:pt x="1415" y="244"/>
                  </a:cubicBezTo>
                  <a:cubicBezTo>
                    <a:pt x="1417" y="242"/>
                    <a:pt x="1417" y="242"/>
                    <a:pt x="1417" y="242"/>
                  </a:cubicBezTo>
                  <a:lnTo>
                    <a:pt x="1417" y="241"/>
                  </a:lnTo>
                  <a:close/>
                  <a:moveTo>
                    <a:pt x="1424" y="256"/>
                  </a:moveTo>
                  <a:cubicBezTo>
                    <a:pt x="1424" y="255"/>
                    <a:pt x="1424" y="255"/>
                    <a:pt x="1424" y="255"/>
                  </a:cubicBezTo>
                  <a:cubicBezTo>
                    <a:pt x="1424" y="257"/>
                    <a:pt x="1424" y="257"/>
                    <a:pt x="1424" y="257"/>
                  </a:cubicBezTo>
                  <a:cubicBezTo>
                    <a:pt x="1424" y="260"/>
                    <a:pt x="1424" y="260"/>
                    <a:pt x="1424" y="260"/>
                  </a:cubicBezTo>
                  <a:cubicBezTo>
                    <a:pt x="1424" y="264"/>
                    <a:pt x="1424" y="264"/>
                    <a:pt x="1424" y="264"/>
                  </a:cubicBezTo>
                  <a:cubicBezTo>
                    <a:pt x="1424" y="265"/>
                    <a:pt x="1424" y="265"/>
                    <a:pt x="1424" y="265"/>
                  </a:cubicBezTo>
                  <a:cubicBezTo>
                    <a:pt x="1423" y="263"/>
                    <a:pt x="1423" y="263"/>
                    <a:pt x="1423" y="263"/>
                  </a:cubicBezTo>
                  <a:cubicBezTo>
                    <a:pt x="1421" y="260"/>
                    <a:pt x="1421" y="260"/>
                    <a:pt x="1421" y="260"/>
                  </a:cubicBezTo>
                  <a:cubicBezTo>
                    <a:pt x="1422" y="258"/>
                    <a:pt x="1422" y="258"/>
                    <a:pt x="1422" y="258"/>
                  </a:cubicBezTo>
                  <a:lnTo>
                    <a:pt x="1424" y="256"/>
                  </a:lnTo>
                  <a:close/>
                  <a:moveTo>
                    <a:pt x="1424" y="281"/>
                  </a:moveTo>
                  <a:cubicBezTo>
                    <a:pt x="1424" y="283"/>
                    <a:pt x="1424" y="283"/>
                    <a:pt x="1424" y="283"/>
                  </a:cubicBezTo>
                  <a:cubicBezTo>
                    <a:pt x="1424" y="286"/>
                    <a:pt x="1424" y="286"/>
                    <a:pt x="1424" y="286"/>
                  </a:cubicBezTo>
                  <a:cubicBezTo>
                    <a:pt x="1424" y="290"/>
                    <a:pt x="1424" y="290"/>
                    <a:pt x="1424" y="290"/>
                  </a:cubicBezTo>
                  <a:cubicBezTo>
                    <a:pt x="1424" y="291"/>
                    <a:pt x="1424" y="291"/>
                    <a:pt x="1424" y="291"/>
                  </a:cubicBezTo>
                  <a:cubicBezTo>
                    <a:pt x="1421" y="287"/>
                    <a:pt x="1421" y="287"/>
                    <a:pt x="1421" y="287"/>
                  </a:cubicBezTo>
                  <a:cubicBezTo>
                    <a:pt x="1420" y="286"/>
                    <a:pt x="1420" y="286"/>
                    <a:pt x="1420" y="286"/>
                  </a:cubicBezTo>
                  <a:cubicBezTo>
                    <a:pt x="1422" y="284"/>
                    <a:pt x="1422" y="284"/>
                    <a:pt x="1422" y="284"/>
                  </a:cubicBezTo>
                  <a:cubicBezTo>
                    <a:pt x="1423" y="282"/>
                    <a:pt x="1423" y="282"/>
                    <a:pt x="1423" y="282"/>
                  </a:cubicBezTo>
                  <a:lnTo>
                    <a:pt x="1424" y="281"/>
                  </a:lnTo>
                  <a:close/>
                  <a:moveTo>
                    <a:pt x="1423" y="307"/>
                  </a:moveTo>
                  <a:cubicBezTo>
                    <a:pt x="1423" y="310"/>
                    <a:pt x="1423" y="310"/>
                    <a:pt x="1423" y="310"/>
                  </a:cubicBezTo>
                  <a:cubicBezTo>
                    <a:pt x="1423" y="313"/>
                    <a:pt x="1423" y="313"/>
                    <a:pt x="1423" y="313"/>
                  </a:cubicBezTo>
                  <a:cubicBezTo>
                    <a:pt x="1423" y="318"/>
                    <a:pt x="1423" y="318"/>
                    <a:pt x="1423" y="318"/>
                  </a:cubicBezTo>
                  <a:cubicBezTo>
                    <a:pt x="1423" y="320"/>
                    <a:pt x="1423" y="320"/>
                    <a:pt x="1423" y="320"/>
                  </a:cubicBezTo>
                  <a:cubicBezTo>
                    <a:pt x="1420" y="315"/>
                    <a:pt x="1420" y="315"/>
                    <a:pt x="1420" y="315"/>
                  </a:cubicBezTo>
                  <a:cubicBezTo>
                    <a:pt x="1419" y="313"/>
                    <a:pt x="1419" y="313"/>
                    <a:pt x="1419" y="313"/>
                  </a:cubicBezTo>
                  <a:cubicBezTo>
                    <a:pt x="1421" y="311"/>
                    <a:pt x="1421" y="311"/>
                    <a:pt x="1421" y="311"/>
                  </a:cubicBezTo>
                  <a:cubicBezTo>
                    <a:pt x="1422" y="309"/>
                    <a:pt x="1422" y="309"/>
                    <a:pt x="1422" y="309"/>
                  </a:cubicBezTo>
                  <a:lnTo>
                    <a:pt x="1423" y="307"/>
                  </a:lnTo>
                  <a:close/>
                  <a:moveTo>
                    <a:pt x="1423" y="336"/>
                  </a:moveTo>
                  <a:cubicBezTo>
                    <a:pt x="1423" y="338"/>
                    <a:pt x="1423" y="338"/>
                    <a:pt x="1423" y="338"/>
                  </a:cubicBezTo>
                  <a:cubicBezTo>
                    <a:pt x="1423" y="342"/>
                    <a:pt x="1423" y="342"/>
                    <a:pt x="1423" y="342"/>
                  </a:cubicBezTo>
                  <a:cubicBezTo>
                    <a:pt x="1423" y="347"/>
                    <a:pt x="1423" y="347"/>
                    <a:pt x="1423" y="347"/>
                  </a:cubicBezTo>
                  <a:cubicBezTo>
                    <a:pt x="1423" y="349"/>
                    <a:pt x="1423" y="349"/>
                    <a:pt x="1423" y="349"/>
                  </a:cubicBezTo>
                  <a:cubicBezTo>
                    <a:pt x="1419" y="344"/>
                    <a:pt x="1419" y="344"/>
                    <a:pt x="1419" y="344"/>
                  </a:cubicBezTo>
                  <a:cubicBezTo>
                    <a:pt x="1418" y="342"/>
                    <a:pt x="1418" y="342"/>
                    <a:pt x="1418" y="342"/>
                  </a:cubicBezTo>
                  <a:cubicBezTo>
                    <a:pt x="1420" y="340"/>
                    <a:pt x="1420" y="340"/>
                    <a:pt x="1420" y="340"/>
                  </a:cubicBezTo>
                  <a:cubicBezTo>
                    <a:pt x="1422" y="337"/>
                    <a:pt x="1422" y="337"/>
                    <a:pt x="1422" y="337"/>
                  </a:cubicBezTo>
                  <a:lnTo>
                    <a:pt x="1423" y="336"/>
                  </a:lnTo>
                  <a:close/>
                  <a:moveTo>
                    <a:pt x="1422" y="364"/>
                  </a:moveTo>
                  <a:cubicBezTo>
                    <a:pt x="1422" y="364"/>
                    <a:pt x="1422" y="364"/>
                    <a:pt x="1422" y="364"/>
                  </a:cubicBezTo>
                  <a:cubicBezTo>
                    <a:pt x="1422" y="370"/>
                    <a:pt x="1422" y="370"/>
                    <a:pt x="1422" y="370"/>
                  </a:cubicBezTo>
                  <a:cubicBezTo>
                    <a:pt x="1422" y="374"/>
                    <a:pt x="1422" y="374"/>
                    <a:pt x="1422" y="374"/>
                  </a:cubicBezTo>
                  <a:cubicBezTo>
                    <a:pt x="1422" y="374"/>
                    <a:pt x="1422" y="374"/>
                    <a:pt x="1422" y="374"/>
                  </a:cubicBezTo>
                  <a:cubicBezTo>
                    <a:pt x="1417" y="369"/>
                    <a:pt x="1417" y="369"/>
                    <a:pt x="1417" y="369"/>
                  </a:cubicBezTo>
                  <a:cubicBezTo>
                    <a:pt x="1417" y="369"/>
                    <a:pt x="1417" y="369"/>
                    <a:pt x="1417" y="369"/>
                  </a:cubicBezTo>
                  <a:cubicBezTo>
                    <a:pt x="1419" y="367"/>
                    <a:pt x="1419" y="367"/>
                    <a:pt x="1419" y="367"/>
                  </a:cubicBezTo>
                  <a:cubicBezTo>
                    <a:pt x="1422" y="364"/>
                    <a:pt x="1422" y="364"/>
                    <a:pt x="1422" y="364"/>
                  </a:cubicBezTo>
                  <a:close/>
                  <a:moveTo>
                    <a:pt x="1421" y="388"/>
                  </a:moveTo>
                  <a:cubicBezTo>
                    <a:pt x="1422" y="386"/>
                    <a:pt x="1422" y="386"/>
                    <a:pt x="1422" y="386"/>
                  </a:cubicBezTo>
                  <a:cubicBezTo>
                    <a:pt x="1422" y="389"/>
                    <a:pt x="1422" y="389"/>
                    <a:pt x="1422" y="389"/>
                  </a:cubicBezTo>
                  <a:cubicBezTo>
                    <a:pt x="1422" y="392"/>
                    <a:pt x="1422" y="392"/>
                    <a:pt x="1422" y="392"/>
                  </a:cubicBezTo>
                  <a:cubicBezTo>
                    <a:pt x="1422" y="395"/>
                    <a:pt x="1422" y="395"/>
                    <a:pt x="1422" y="395"/>
                  </a:cubicBezTo>
                  <a:cubicBezTo>
                    <a:pt x="1422" y="397"/>
                    <a:pt x="1422" y="397"/>
                    <a:pt x="1422" y="397"/>
                  </a:cubicBezTo>
                  <a:cubicBezTo>
                    <a:pt x="1416" y="392"/>
                    <a:pt x="1416" y="392"/>
                    <a:pt x="1416" y="392"/>
                  </a:cubicBezTo>
                  <a:cubicBezTo>
                    <a:pt x="1417" y="391"/>
                    <a:pt x="1417" y="391"/>
                    <a:pt x="1417" y="391"/>
                  </a:cubicBezTo>
                  <a:cubicBezTo>
                    <a:pt x="1419" y="389"/>
                    <a:pt x="1419" y="389"/>
                    <a:pt x="1419" y="389"/>
                  </a:cubicBezTo>
                  <a:lnTo>
                    <a:pt x="1421" y="388"/>
                  </a:lnTo>
                  <a:close/>
                  <a:moveTo>
                    <a:pt x="1421" y="409"/>
                  </a:moveTo>
                  <a:cubicBezTo>
                    <a:pt x="1421" y="409"/>
                    <a:pt x="1421" y="409"/>
                    <a:pt x="1421" y="409"/>
                  </a:cubicBezTo>
                  <a:cubicBezTo>
                    <a:pt x="1421" y="409"/>
                    <a:pt x="1421" y="409"/>
                    <a:pt x="1421" y="409"/>
                  </a:cubicBezTo>
                  <a:cubicBezTo>
                    <a:pt x="1421" y="414"/>
                    <a:pt x="1421" y="414"/>
                    <a:pt x="1421" y="414"/>
                  </a:cubicBezTo>
                  <a:cubicBezTo>
                    <a:pt x="1421" y="420"/>
                    <a:pt x="1421" y="420"/>
                    <a:pt x="1421" y="420"/>
                  </a:cubicBezTo>
                  <a:cubicBezTo>
                    <a:pt x="1415" y="414"/>
                    <a:pt x="1415" y="414"/>
                    <a:pt x="1415" y="414"/>
                  </a:cubicBezTo>
                  <a:cubicBezTo>
                    <a:pt x="1418" y="411"/>
                    <a:pt x="1418" y="411"/>
                    <a:pt x="1418" y="411"/>
                  </a:cubicBezTo>
                  <a:lnTo>
                    <a:pt x="1421" y="409"/>
                  </a:lnTo>
                  <a:close/>
                  <a:moveTo>
                    <a:pt x="1420" y="442"/>
                  </a:moveTo>
                  <a:cubicBezTo>
                    <a:pt x="1420" y="445"/>
                    <a:pt x="1420" y="445"/>
                    <a:pt x="1420" y="445"/>
                  </a:cubicBezTo>
                  <a:cubicBezTo>
                    <a:pt x="1420" y="450"/>
                    <a:pt x="1420" y="450"/>
                    <a:pt x="1420" y="450"/>
                  </a:cubicBezTo>
                  <a:cubicBezTo>
                    <a:pt x="1413" y="441"/>
                    <a:pt x="1413" y="441"/>
                    <a:pt x="1413" y="441"/>
                  </a:cubicBezTo>
                  <a:cubicBezTo>
                    <a:pt x="1415" y="440"/>
                    <a:pt x="1415" y="440"/>
                    <a:pt x="1415" y="440"/>
                  </a:cubicBezTo>
                  <a:cubicBezTo>
                    <a:pt x="1416" y="438"/>
                    <a:pt x="1416" y="438"/>
                    <a:pt x="1416" y="438"/>
                  </a:cubicBezTo>
                  <a:cubicBezTo>
                    <a:pt x="1421" y="433"/>
                    <a:pt x="1421" y="433"/>
                    <a:pt x="1421" y="433"/>
                  </a:cubicBezTo>
                  <a:lnTo>
                    <a:pt x="1420" y="442"/>
                  </a:lnTo>
                  <a:close/>
                  <a:moveTo>
                    <a:pt x="1420" y="470"/>
                  </a:moveTo>
                  <a:cubicBezTo>
                    <a:pt x="1420" y="477"/>
                    <a:pt x="1420" y="477"/>
                    <a:pt x="1420" y="477"/>
                  </a:cubicBezTo>
                  <a:cubicBezTo>
                    <a:pt x="1419" y="481"/>
                    <a:pt x="1419" y="481"/>
                    <a:pt x="1419" y="481"/>
                  </a:cubicBezTo>
                  <a:cubicBezTo>
                    <a:pt x="1419" y="482"/>
                    <a:pt x="1419" y="482"/>
                    <a:pt x="1419" y="482"/>
                  </a:cubicBezTo>
                  <a:cubicBezTo>
                    <a:pt x="1412" y="474"/>
                    <a:pt x="1412" y="474"/>
                    <a:pt x="1412" y="474"/>
                  </a:cubicBezTo>
                  <a:cubicBezTo>
                    <a:pt x="1412" y="473"/>
                    <a:pt x="1412" y="473"/>
                    <a:pt x="1412" y="473"/>
                  </a:cubicBezTo>
                  <a:cubicBezTo>
                    <a:pt x="1414" y="471"/>
                    <a:pt x="1414" y="471"/>
                    <a:pt x="1414" y="471"/>
                  </a:cubicBezTo>
                  <a:cubicBezTo>
                    <a:pt x="1417" y="467"/>
                    <a:pt x="1417" y="467"/>
                    <a:pt x="1417" y="467"/>
                  </a:cubicBezTo>
                  <a:cubicBezTo>
                    <a:pt x="1420" y="464"/>
                    <a:pt x="1420" y="464"/>
                    <a:pt x="1420" y="464"/>
                  </a:cubicBezTo>
                  <a:lnTo>
                    <a:pt x="1420" y="470"/>
                  </a:lnTo>
                  <a:close/>
                  <a:moveTo>
                    <a:pt x="1419" y="500"/>
                  </a:moveTo>
                  <a:cubicBezTo>
                    <a:pt x="1419" y="510"/>
                    <a:pt x="1419" y="510"/>
                    <a:pt x="1419" y="510"/>
                  </a:cubicBezTo>
                  <a:cubicBezTo>
                    <a:pt x="1419" y="512"/>
                    <a:pt x="1419" y="512"/>
                    <a:pt x="1419" y="512"/>
                  </a:cubicBezTo>
                  <a:cubicBezTo>
                    <a:pt x="1410" y="503"/>
                    <a:pt x="1410" y="503"/>
                    <a:pt x="1410" y="503"/>
                  </a:cubicBezTo>
                  <a:cubicBezTo>
                    <a:pt x="1411" y="503"/>
                    <a:pt x="1411" y="503"/>
                    <a:pt x="1411" y="503"/>
                  </a:cubicBezTo>
                  <a:cubicBezTo>
                    <a:pt x="1416" y="498"/>
                    <a:pt x="1416" y="498"/>
                    <a:pt x="1416" y="498"/>
                  </a:cubicBezTo>
                  <a:cubicBezTo>
                    <a:pt x="1419" y="495"/>
                    <a:pt x="1419" y="495"/>
                    <a:pt x="1419" y="495"/>
                  </a:cubicBezTo>
                  <a:lnTo>
                    <a:pt x="1419" y="500"/>
                  </a:lnTo>
                  <a:close/>
                  <a:moveTo>
                    <a:pt x="1418" y="523"/>
                  </a:moveTo>
                  <a:cubicBezTo>
                    <a:pt x="1418" y="526"/>
                    <a:pt x="1418" y="526"/>
                    <a:pt x="1418" y="526"/>
                  </a:cubicBezTo>
                  <a:cubicBezTo>
                    <a:pt x="1418" y="533"/>
                    <a:pt x="1418" y="533"/>
                    <a:pt x="1418" y="533"/>
                  </a:cubicBezTo>
                  <a:cubicBezTo>
                    <a:pt x="1418" y="541"/>
                    <a:pt x="1418" y="541"/>
                    <a:pt x="1418" y="541"/>
                  </a:cubicBezTo>
                  <a:cubicBezTo>
                    <a:pt x="1418" y="542"/>
                    <a:pt x="1418" y="542"/>
                    <a:pt x="1418" y="542"/>
                  </a:cubicBezTo>
                  <a:cubicBezTo>
                    <a:pt x="1414" y="537"/>
                    <a:pt x="1414" y="537"/>
                    <a:pt x="1414" y="537"/>
                  </a:cubicBezTo>
                  <a:cubicBezTo>
                    <a:pt x="1409" y="532"/>
                    <a:pt x="1409" y="532"/>
                    <a:pt x="1409" y="532"/>
                  </a:cubicBezTo>
                  <a:cubicBezTo>
                    <a:pt x="1413" y="528"/>
                    <a:pt x="1413" y="528"/>
                    <a:pt x="1413" y="528"/>
                  </a:cubicBezTo>
                  <a:cubicBezTo>
                    <a:pt x="1417" y="525"/>
                    <a:pt x="1417" y="525"/>
                    <a:pt x="1417" y="525"/>
                  </a:cubicBezTo>
                  <a:lnTo>
                    <a:pt x="1418" y="523"/>
                  </a:lnTo>
                  <a:close/>
                  <a:moveTo>
                    <a:pt x="1417" y="554"/>
                  </a:moveTo>
                  <a:cubicBezTo>
                    <a:pt x="1417" y="557"/>
                    <a:pt x="1417" y="557"/>
                    <a:pt x="1417" y="557"/>
                  </a:cubicBezTo>
                  <a:cubicBezTo>
                    <a:pt x="1417" y="561"/>
                    <a:pt x="1417" y="566"/>
                    <a:pt x="1417" y="571"/>
                  </a:cubicBezTo>
                  <a:cubicBezTo>
                    <a:pt x="1416" y="578"/>
                    <a:pt x="1416" y="578"/>
                    <a:pt x="1416" y="578"/>
                  </a:cubicBezTo>
                  <a:cubicBezTo>
                    <a:pt x="1416" y="579"/>
                    <a:pt x="1416" y="579"/>
                    <a:pt x="1416" y="579"/>
                  </a:cubicBezTo>
                  <a:cubicBezTo>
                    <a:pt x="1414" y="576"/>
                    <a:pt x="1414" y="576"/>
                    <a:pt x="1414" y="576"/>
                  </a:cubicBezTo>
                  <a:cubicBezTo>
                    <a:pt x="1406" y="566"/>
                    <a:pt x="1406" y="566"/>
                    <a:pt x="1406" y="566"/>
                  </a:cubicBezTo>
                  <a:cubicBezTo>
                    <a:pt x="1409" y="563"/>
                    <a:pt x="1409" y="563"/>
                    <a:pt x="1409" y="563"/>
                  </a:cubicBezTo>
                  <a:cubicBezTo>
                    <a:pt x="1416" y="555"/>
                    <a:pt x="1416" y="555"/>
                    <a:pt x="1416" y="555"/>
                  </a:cubicBezTo>
                  <a:lnTo>
                    <a:pt x="1417" y="554"/>
                  </a:lnTo>
                  <a:close/>
                  <a:moveTo>
                    <a:pt x="1416" y="593"/>
                  </a:moveTo>
                  <a:cubicBezTo>
                    <a:pt x="1416" y="592"/>
                    <a:pt x="1416" y="592"/>
                    <a:pt x="1416" y="592"/>
                  </a:cubicBezTo>
                  <a:cubicBezTo>
                    <a:pt x="1416" y="593"/>
                    <a:pt x="1416" y="593"/>
                    <a:pt x="1416" y="593"/>
                  </a:cubicBezTo>
                  <a:cubicBezTo>
                    <a:pt x="1415" y="601"/>
                    <a:pt x="1415" y="609"/>
                    <a:pt x="1415" y="617"/>
                  </a:cubicBezTo>
                  <a:cubicBezTo>
                    <a:pt x="1415" y="620"/>
                    <a:pt x="1415" y="620"/>
                    <a:pt x="1415" y="620"/>
                  </a:cubicBezTo>
                  <a:cubicBezTo>
                    <a:pt x="1404" y="607"/>
                    <a:pt x="1404" y="607"/>
                    <a:pt x="1404" y="607"/>
                  </a:cubicBezTo>
                  <a:cubicBezTo>
                    <a:pt x="1403" y="606"/>
                    <a:pt x="1403" y="606"/>
                    <a:pt x="1403" y="606"/>
                  </a:cubicBezTo>
                  <a:lnTo>
                    <a:pt x="1416" y="593"/>
                  </a:lnTo>
                  <a:close/>
                  <a:moveTo>
                    <a:pt x="1414" y="634"/>
                  </a:moveTo>
                  <a:cubicBezTo>
                    <a:pt x="1414" y="635"/>
                    <a:pt x="1414" y="635"/>
                    <a:pt x="1414" y="635"/>
                  </a:cubicBezTo>
                  <a:cubicBezTo>
                    <a:pt x="1414" y="640"/>
                    <a:pt x="1413" y="646"/>
                    <a:pt x="1413" y="651"/>
                  </a:cubicBezTo>
                  <a:cubicBezTo>
                    <a:pt x="1413" y="657"/>
                    <a:pt x="1413" y="657"/>
                    <a:pt x="1413" y="657"/>
                  </a:cubicBezTo>
                  <a:cubicBezTo>
                    <a:pt x="1412" y="665"/>
                    <a:pt x="1412" y="665"/>
                    <a:pt x="1412" y="665"/>
                  </a:cubicBezTo>
                  <a:cubicBezTo>
                    <a:pt x="1399" y="648"/>
                    <a:pt x="1399" y="648"/>
                    <a:pt x="1399" y="648"/>
                  </a:cubicBezTo>
                  <a:cubicBezTo>
                    <a:pt x="1401" y="646"/>
                    <a:pt x="1401" y="646"/>
                    <a:pt x="1401" y="646"/>
                  </a:cubicBezTo>
                  <a:cubicBezTo>
                    <a:pt x="1405" y="643"/>
                    <a:pt x="1405" y="643"/>
                    <a:pt x="1405" y="643"/>
                  </a:cubicBezTo>
                  <a:cubicBezTo>
                    <a:pt x="1413" y="634"/>
                    <a:pt x="1413" y="634"/>
                    <a:pt x="1413" y="634"/>
                  </a:cubicBezTo>
                  <a:lnTo>
                    <a:pt x="1414" y="634"/>
                  </a:lnTo>
                  <a:close/>
                  <a:moveTo>
                    <a:pt x="1412" y="743"/>
                  </a:moveTo>
                  <a:cubicBezTo>
                    <a:pt x="1413" y="736"/>
                    <a:pt x="1413" y="736"/>
                    <a:pt x="1413" y="736"/>
                  </a:cubicBezTo>
                  <a:cubicBezTo>
                    <a:pt x="1413" y="735"/>
                    <a:pt x="1413" y="735"/>
                    <a:pt x="1413" y="735"/>
                  </a:cubicBezTo>
                  <a:cubicBezTo>
                    <a:pt x="1415" y="738"/>
                    <a:pt x="1415" y="738"/>
                    <a:pt x="1415" y="738"/>
                  </a:cubicBezTo>
                  <a:cubicBezTo>
                    <a:pt x="1418" y="743"/>
                    <a:pt x="1418" y="743"/>
                    <a:pt x="1418" y="743"/>
                  </a:cubicBezTo>
                  <a:cubicBezTo>
                    <a:pt x="1415" y="746"/>
                    <a:pt x="1415" y="746"/>
                    <a:pt x="1415" y="746"/>
                  </a:cubicBezTo>
                  <a:cubicBezTo>
                    <a:pt x="1413" y="749"/>
                    <a:pt x="1413" y="749"/>
                    <a:pt x="1413" y="749"/>
                  </a:cubicBezTo>
                  <a:cubicBezTo>
                    <a:pt x="1411" y="751"/>
                    <a:pt x="1411" y="751"/>
                    <a:pt x="1411" y="751"/>
                  </a:cubicBezTo>
                  <a:cubicBezTo>
                    <a:pt x="1412" y="748"/>
                    <a:pt x="1412" y="748"/>
                    <a:pt x="1412" y="748"/>
                  </a:cubicBezTo>
                  <a:lnTo>
                    <a:pt x="1412" y="743"/>
                  </a:lnTo>
                  <a:close/>
                  <a:moveTo>
                    <a:pt x="1414" y="756"/>
                  </a:moveTo>
                  <a:cubicBezTo>
                    <a:pt x="1417" y="753"/>
                    <a:pt x="1417" y="753"/>
                    <a:pt x="1417" y="753"/>
                  </a:cubicBezTo>
                  <a:cubicBezTo>
                    <a:pt x="1419" y="750"/>
                    <a:pt x="1419" y="750"/>
                    <a:pt x="1419" y="750"/>
                  </a:cubicBezTo>
                  <a:cubicBezTo>
                    <a:pt x="1421" y="747"/>
                    <a:pt x="1421" y="747"/>
                    <a:pt x="1421" y="747"/>
                  </a:cubicBezTo>
                  <a:cubicBezTo>
                    <a:pt x="1428" y="758"/>
                    <a:pt x="1428" y="758"/>
                    <a:pt x="1428" y="758"/>
                  </a:cubicBezTo>
                  <a:cubicBezTo>
                    <a:pt x="1427" y="758"/>
                    <a:pt x="1427" y="758"/>
                    <a:pt x="1427" y="758"/>
                  </a:cubicBezTo>
                  <a:cubicBezTo>
                    <a:pt x="1422" y="758"/>
                    <a:pt x="1422" y="758"/>
                    <a:pt x="1422" y="758"/>
                  </a:cubicBezTo>
                  <a:cubicBezTo>
                    <a:pt x="1416" y="758"/>
                    <a:pt x="1416" y="758"/>
                    <a:pt x="1416" y="758"/>
                  </a:cubicBezTo>
                  <a:cubicBezTo>
                    <a:pt x="1413" y="758"/>
                    <a:pt x="1413" y="758"/>
                    <a:pt x="1413" y="758"/>
                  </a:cubicBezTo>
                  <a:lnTo>
                    <a:pt x="1414" y="756"/>
                  </a:lnTo>
                  <a:close/>
                  <a:moveTo>
                    <a:pt x="1424" y="743"/>
                  </a:moveTo>
                  <a:cubicBezTo>
                    <a:pt x="1425" y="741"/>
                    <a:pt x="1425" y="741"/>
                    <a:pt x="1425" y="741"/>
                  </a:cubicBezTo>
                  <a:cubicBezTo>
                    <a:pt x="1427" y="739"/>
                    <a:pt x="1427" y="739"/>
                    <a:pt x="1427" y="739"/>
                  </a:cubicBezTo>
                  <a:cubicBezTo>
                    <a:pt x="1427" y="738"/>
                    <a:pt x="1427" y="738"/>
                    <a:pt x="1427" y="738"/>
                  </a:cubicBezTo>
                  <a:cubicBezTo>
                    <a:pt x="1428" y="738"/>
                    <a:pt x="1428" y="738"/>
                    <a:pt x="1428" y="738"/>
                  </a:cubicBezTo>
                  <a:cubicBezTo>
                    <a:pt x="1429" y="736"/>
                    <a:pt x="1429" y="736"/>
                    <a:pt x="1429" y="736"/>
                  </a:cubicBezTo>
                  <a:cubicBezTo>
                    <a:pt x="1431" y="733"/>
                    <a:pt x="1431" y="733"/>
                    <a:pt x="1431" y="733"/>
                  </a:cubicBezTo>
                  <a:cubicBezTo>
                    <a:pt x="1432" y="731"/>
                    <a:pt x="1432" y="731"/>
                    <a:pt x="1432" y="731"/>
                  </a:cubicBezTo>
                  <a:cubicBezTo>
                    <a:pt x="1438" y="740"/>
                    <a:pt x="1438" y="740"/>
                    <a:pt x="1438" y="740"/>
                  </a:cubicBezTo>
                  <a:cubicBezTo>
                    <a:pt x="1441" y="743"/>
                    <a:pt x="1441" y="743"/>
                    <a:pt x="1441" y="743"/>
                  </a:cubicBezTo>
                  <a:cubicBezTo>
                    <a:pt x="1439" y="746"/>
                    <a:pt x="1439" y="746"/>
                    <a:pt x="1439" y="746"/>
                  </a:cubicBezTo>
                  <a:cubicBezTo>
                    <a:pt x="1438" y="747"/>
                    <a:pt x="1438" y="747"/>
                    <a:pt x="1438" y="747"/>
                  </a:cubicBezTo>
                  <a:cubicBezTo>
                    <a:pt x="1437" y="748"/>
                    <a:pt x="1437" y="748"/>
                    <a:pt x="1437" y="748"/>
                  </a:cubicBezTo>
                  <a:cubicBezTo>
                    <a:pt x="1437" y="748"/>
                    <a:pt x="1437" y="748"/>
                    <a:pt x="1437" y="748"/>
                  </a:cubicBezTo>
                  <a:cubicBezTo>
                    <a:pt x="1435" y="751"/>
                    <a:pt x="1435" y="751"/>
                    <a:pt x="1435" y="751"/>
                  </a:cubicBezTo>
                  <a:cubicBezTo>
                    <a:pt x="1433" y="755"/>
                    <a:pt x="1433" y="755"/>
                    <a:pt x="1433" y="755"/>
                  </a:cubicBezTo>
                  <a:cubicBezTo>
                    <a:pt x="1432" y="756"/>
                    <a:pt x="1432" y="756"/>
                    <a:pt x="1432" y="756"/>
                  </a:cubicBezTo>
                  <a:cubicBezTo>
                    <a:pt x="1431" y="753"/>
                    <a:pt x="1431" y="753"/>
                    <a:pt x="1431" y="753"/>
                  </a:cubicBezTo>
                  <a:lnTo>
                    <a:pt x="1424" y="743"/>
                  </a:lnTo>
                  <a:close/>
                  <a:moveTo>
                    <a:pt x="1439" y="754"/>
                  </a:moveTo>
                  <a:cubicBezTo>
                    <a:pt x="1441" y="752"/>
                    <a:pt x="1441" y="752"/>
                    <a:pt x="1441" y="752"/>
                  </a:cubicBezTo>
                  <a:cubicBezTo>
                    <a:pt x="1441" y="751"/>
                    <a:pt x="1441" y="751"/>
                    <a:pt x="1441" y="751"/>
                  </a:cubicBezTo>
                  <a:cubicBezTo>
                    <a:pt x="1441" y="751"/>
                    <a:pt x="1441" y="751"/>
                    <a:pt x="1441" y="751"/>
                  </a:cubicBezTo>
                  <a:cubicBezTo>
                    <a:pt x="1442" y="749"/>
                    <a:pt x="1442" y="749"/>
                    <a:pt x="1442" y="749"/>
                  </a:cubicBezTo>
                  <a:cubicBezTo>
                    <a:pt x="1444" y="747"/>
                    <a:pt x="1444" y="747"/>
                    <a:pt x="1444" y="747"/>
                  </a:cubicBezTo>
                  <a:cubicBezTo>
                    <a:pt x="1451" y="758"/>
                    <a:pt x="1451" y="758"/>
                    <a:pt x="1451" y="758"/>
                  </a:cubicBezTo>
                  <a:cubicBezTo>
                    <a:pt x="1451" y="758"/>
                    <a:pt x="1451" y="758"/>
                    <a:pt x="1451" y="758"/>
                  </a:cubicBezTo>
                  <a:cubicBezTo>
                    <a:pt x="1448" y="758"/>
                    <a:pt x="1448" y="758"/>
                    <a:pt x="1448" y="758"/>
                  </a:cubicBezTo>
                  <a:cubicBezTo>
                    <a:pt x="1447" y="758"/>
                    <a:pt x="1447" y="758"/>
                    <a:pt x="1447" y="758"/>
                  </a:cubicBezTo>
                  <a:cubicBezTo>
                    <a:pt x="1447" y="758"/>
                    <a:pt x="1447" y="758"/>
                    <a:pt x="1447" y="758"/>
                  </a:cubicBezTo>
                  <a:cubicBezTo>
                    <a:pt x="1442" y="758"/>
                    <a:pt x="1442" y="758"/>
                    <a:pt x="1442" y="758"/>
                  </a:cubicBezTo>
                  <a:cubicBezTo>
                    <a:pt x="1437" y="758"/>
                    <a:pt x="1437" y="758"/>
                    <a:pt x="1437" y="758"/>
                  </a:cubicBezTo>
                  <a:lnTo>
                    <a:pt x="1439" y="754"/>
                  </a:lnTo>
                  <a:close/>
                  <a:moveTo>
                    <a:pt x="1447" y="743"/>
                  </a:moveTo>
                  <a:cubicBezTo>
                    <a:pt x="1451" y="737"/>
                    <a:pt x="1451" y="737"/>
                    <a:pt x="1451" y="737"/>
                  </a:cubicBezTo>
                  <a:cubicBezTo>
                    <a:pt x="1452" y="735"/>
                    <a:pt x="1452" y="735"/>
                    <a:pt x="1452" y="735"/>
                  </a:cubicBezTo>
                  <a:cubicBezTo>
                    <a:pt x="1452" y="738"/>
                    <a:pt x="1452" y="738"/>
                    <a:pt x="1452" y="738"/>
                  </a:cubicBezTo>
                  <a:cubicBezTo>
                    <a:pt x="1452" y="743"/>
                    <a:pt x="1453" y="747"/>
                    <a:pt x="1453" y="751"/>
                  </a:cubicBezTo>
                  <a:lnTo>
                    <a:pt x="1447" y="743"/>
                  </a:lnTo>
                  <a:close/>
                  <a:moveTo>
                    <a:pt x="1453" y="665"/>
                  </a:moveTo>
                  <a:cubicBezTo>
                    <a:pt x="1452" y="658"/>
                    <a:pt x="1452" y="658"/>
                    <a:pt x="1452" y="658"/>
                  </a:cubicBezTo>
                  <a:cubicBezTo>
                    <a:pt x="1452" y="653"/>
                    <a:pt x="1452" y="653"/>
                    <a:pt x="1452" y="653"/>
                  </a:cubicBezTo>
                  <a:cubicBezTo>
                    <a:pt x="1452" y="647"/>
                    <a:pt x="1451" y="640"/>
                    <a:pt x="1451" y="634"/>
                  </a:cubicBezTo>
                  <a:cubicBezTo>
                    <a:pt x="1466" y="649"/>
                    <a:pt x="1466" y="649"/>
                    <a:pt x="1466" y="649"/>
                  </a:cubicBezTo>
                  <a:cubicBezTo>
                    <a:pt x="1458" y="659"/>
                    <a:pt x="1458" y="659"/>
                    <a:pt x="1458" y="659"/>
                  </a:cubicBezTo>
                  <a:cubicBezTo>
                    <a:pt x="1456" y="661"/>
                    <a:pt x="1456" y="661"/>
                    <a:pt x="1456" y="661"/>
                  </a:cubicBezTo>
                  <a:lnTo>
                    <a:pt x="1453" y="665"/>
                  </a:lnTo>
                  <a:close/>
                  <a:moveTo>
                    <a:pt x="1469" y="691"/>
                  </a:moveTo>
                  <a:cubicBezTo>
                    <a:pt x="1462" y="698"/>
                    <a:pt x="1462" y="698"/>
                    <a:pt x="1462" y="698"/>
                  </a:cubicBezTo>
                  <a:cubicBezTo>
                    <a:pt x="1459" y="702"/>
                    <a:pt x="1459" y="702"/>
                    <a:pt x="1459" y="702"/>
                  </a:cubicBezTo>
                  <a:cubicBezTo>
                    <a:pt x="1457" y="704"/>
                    <a:pt x="1457" y="704"/>
                    <a:pt x="1457" y="704"/>
                  </a:cubicBezTo>
                  <a:cubicBezTo>
                    <a:pt x="1455" y="704"/>
                    <a:pt x="1455" y="704"/>
                    <a:pt x="1455" y="704"/>
                  </a:cubicBezTo>
                  <a:cubicBezTo>
                    <a:pt x="1454" y="697"/>
                    <a:pt x="1454" y="697"/>
                    <a:pt x="1454" y="697"/>
                  </a:cubicBezTo>
                  <a:cubicBezTo>
                    <a:pt x="1454" y="691"/>
                    <a:pt x="1454" y="691"/>
                    <a:pt x="1454" y="691"/>
                  </a:cubicBezTo>
                  <a:cubicBezTo>
                    <a:pt x="1454" y="686"/>
                    <a:pt x="1453" y="682"/>
                    <a:pt x="1453" y="677"/>
                  </a:cubicBezTo>
                  <a:lnTo>
                    <a:pt x="1469" y="691"/>
                  </a:lnTo>
                  <a:close/>
                  <a:moveTo>
                    <a:pt x="1459" y="709"/>
                  </a:moveTo>
                  <a:cubicBezTo>
                    <a:pt x="1466" y="709"/>
                    <a:pt x="1466" y="709"/>
                    <a:pt x="1466" y="709"/>
                  </a:cubicBezTo>
                  <a:cubicBezTo>
                    <a:pt x="1473" y="709"/>
                    <a:pt x="1473" y="709"/>
                    <a:pt x="1473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91" y="709"/>
                    <a:pt x="1491" y="709"/>
                    <a:pt x="1491" y="709"/>
                  </a:cubicBezTo>
                  <a:cubicBezTo>
                    <a:pt x="1473" y="709"/>
                    <a:pt x="1473" y="709"/>
                    <a:pt x="1473" y="709"/>
                  </a:cubicBezTo>
                  <a:cubicBezTo>
                    <a:pt x="1466" y="709"/>
                    <a:pt x="1466" y="709"/>
                    <a:pt x="1466" y="709"/>
                  </a:cubicBezTo>
                  <a:cubicBezTo>
                    <a:pt x="1459" y="709"/>
                    <a:pt x="1459" y="709"/>
                    <a:pt x="1459" y="709"/>
                  </a:cubicBezTo>
                  <a:close/>
                  <a:moveTo>
                    <a:pt x="1467" y="704"/>
                  </a:moveTo>
                  <a:cubicBezTo>
                    <a:pt x="1464" y="704"/>
                    <a:pt x="1464" y="704"/>
                    <a:pt x="1464" y="704"/>
                  </a:cubicBezTo>
                  <a:cubicBezTo>
                    <a:pt x="1466" y="702"/>
                    <a:pt x="1466" y="702"/>
                    <a:pt x="1466" y="702"/>
                  </a:cubicBezTo>
                  <a:cubicBezTo>
                    <a:pt x="1473" y="694"/>
                    <a:pt x="1473" y="694"/>
                    <a:pt x="1473" y="694"/>
                  </a:cubicBezTo>
                  <a:cubicBezTo>
                    <a:pt x="1485" y="704"/>
                    <a:pt x="1485" y="704"/>
                    <a:pt x="1485" y="704"/>
                  </a:cubicBezTo>
                  <a:lnTo>
                    <a:pt x="1467" y="704"/>
                  </a:lnTo>
                  <a:close/>
                  <a:moveTo>
                    <a:pt x="1473" y="687"/>
                  </a:moveTo>
                  <a:cubicBezTo>
                    <a:pt x="1457" y="674"/>
                    <a:pt x="1457" y="674"/>
                    <a:pt x="1457" y="674"/>
                  </a:cubicBezTo>
                  <a:cubicBezTo>
                    <a:pt x="1469" y="674"/>
                    <a:pt x="1469" y="674"/>
                    <a:pt x="1469" y="674"/>
                  </a:cubicBezTo>
                  <a:cubicBezTo>
                    <a:pt x="1474" y="674"/>
                    <a:pt x="1474" y="674"/>
                    <a:pt x="1474" y="674"/>
                  </a:cubicBezTo>
                  <a:cubicBezTo>
                    <a:pt x="1486" y="674"/>
                    <a:pt x="1486" y="674"/>
                    <a:pt x="1486" y="674"/>
                  </a:cubicBezTo>
                  <a:cubicBezTo>
                    <a:pt x="1480" y="680"/>
                    <a:pt x="1480" y="680"/>
                    <a:pt x="1480" y="680"/>
                  </a:cubicBezTo>
                  <a:cubicBezTo>
                    <a:pt x="1478" y="683"/>
                    <a:pt x="1478" y="683"/>
                    <a:pt x="1478" y="683"/>
                  </a:cubicBezTo>
                  <a:lnTo>
                    <a:pt x="1473" y="687"/>
                  </a:lnTo>
                  <a:close/>
                  <a:moveTo>
                    <a:pt x="1468" y="669"/>
                  </a:moveTo>
                  <a:cubicBezTo>
                    <a:pt x="1464" y="669"/>
                    <a:pt x="1464" y="669"/>
                    <a:pt x="1464" y="669"/>
                  </a:cubicBezTo>
                  <a:cubicBezTo>
                    <a:pt x="1456" y="669"/>
                    <a:pt x="1456" y="669"/>
                    <a:pt x="1456" y="669"/>
                  </a:cubicBezTo>
                  <a:cubicBezTo>
                    <a:pt x="1459" y="665"/>
                    <a:pt x="1459" y="665"/>
                    <a:pt x="1459" y="665"/>
                  </a:cubicBezTo>
                  <a:cubicBezTo>
                    <a:pt x="1461" y="662"/>
                    <a:pt x="1461" y="662"/>
                    <a:pt x="1461" y="662"/>
                  </a:cubicBezTo>
                  <a:cubicBezTo>
                    <a:pt x="1469" y="652"/>
                    <a:pt x="1469" y="652"/>
                    <a:pt x="1469" y="652"/>
                  </a:cubicBezTo>
                  <a:cubicBezTo>
                    <a:pt x="1486" y="669"/>
                    <a:pt x="1486" y="669"/>
                    <a:pt x="1486" y="669"/>
                  </a:cubicBezTo>
                  <a:lnTo>
                    <a:pt x="1468" y="669"/>
                  </a:lnTo>
                  <a:close/>
                  <a:moveTo>
                    <a:pt x="1469" y="644"/>
                  </a:moveTo>
                  <a:cubicBezTo>
                    <a:pt x="1469" y="645"/>
                    <a:pt x="1469" y="645"/>
                    <a:pt x="1469" y="645"/>
                  </a:cubicBezTo>
                  <a:cubicBezTo>
                    <a:pt x="1456" y="631"/>
                    <a:pt x="1456" y="631"/>
                    <a:pt x="1456" y="631"/>
                  </a:cubicBezTo>
                  <a:cubicBezTo>
                    <a:pt x="1454" y="630"/>
                    <a:pt x="1454" y="630"/>
                    <a:pt x="1454" y="630"/>
                  </a:cubicBezTo>
                  <a:cubicBezTo>
                    <a:pt x="1469" y="630"/>
                    <a:pt x="1469" y="630"/>
                    <a:pt x="1469" y="630"/>
                  </a:cubicBezTo>
                  <a:cubicBezTo>
                    <a:pt x="1478" y="630"/>
                    <a:pt x="1478" y="630"/>
                    <a:pt x="1478" y="630"/>
                  </a:cubicBezTo>
                  <a:cubicBezTo>
                    <a:pt x="1481" y="630"/>
                    <a:pt x="1481" y="630"/>
                    <a:pt x="1481" y="630"/>
                  </a:cubicBezTo>
                  <a:cubicBezTo>
                    <a:pt x="1480" y="631"/>
                    <a:pt x="1480" y="631"/>
                    <a:pt x="1480" y="631"/>
                  </a:cubicBezTo>
                  <a:cubicBezTo>
                    <a:pt x="1476" y="636"/>
                    <a:pt x="1476" y="636"/>
                    <a:pt x="1476" y="636"/>
                  </a:cubicBezTo>
                  <a:lnTo>
                    <a:pt x="1469" y="644"/>
                  </a:lnTo>
                  <a:close/>
                  <a:moveTo>
                    <a:pt x="1473" y="625"/>
                  </a:moveTo>
                  <a:cubicBezTo>
                    <a:pt x="1464" y="625"/>
                    <a:pt x="1464" y="625"/>
                    <a:pt x="1464" y="625"/>
                  </a:cubicBezTo>
                  <a:cubicBezTo>
                    <a:pt x="1454" y="625"/>
                    <a:pt x="1454" y="625"/>
                    <a:pt x="1454" y="625"/>
                  </a:cubicBezTo>
                  <a:cubicBezTo>
                    <a:pt x="1458" y="619"/>
                    <a:pt x="1458" y="619"/>
                    <a:pt x="1458" y="619"/>
                  </a:cubicBezTo>
                  <a:cubicBezTo>
                    <a:pt x="1462" y="614"/>
                    <a:pt x="1462" y="614"/>
                    <a:pt x="1462" y="614"/>
                  </a:cubicBezTo>
                  <a:cubicBezTo>
                    <a:pt x="1466" y="610"/>
                    <a:pt x="1466" y="610"/>
                    <a:pt x="1466" y="610"/>
                  </a:cubicBezTo>
                  <a:cubicBezTo>
                    <a:pt x="1480" y="625"/>
                    <a:pt x="1480" y="625"/>
                    <a:pt x="1480" y="625"/>
                  </a:cubicBezTo>
                  <a:lnTo>
                    <a:pt x="1473" y="625"/>
                  </a:lnTo>
                  <a:close/>
                  <a:moveTo>
                    <a:pt x="1465" y="602"/>
                  </a:moveTo>
                  <a:cubicBezTo>
                    <a:pt x="1453" y="589"/>
                    <a:pt x="1453" y="589"/>
                    <a:pt x="1453" y="589"/>
                  </a:cubicBezTo>
                  <a:cubicBezTo>
                    <a:pt x="1467" y="589"/>
                    <a:pt x="1467" y="589"/>
                    <a:pt x="1467" y="589"/>
                  </a:cubicBezTo>
                  <a:cubicBezTo>
                    <a:pt x="1476" y="589"/>
                    <a:pt x="1476" y="589"/>
                    <a:pt x="1476" y="589"/>
                  </a:cubicBezTo>
                  <a:cubicBezTo>
                    <a:pt x="1476" y="589"/>
                    <a:pt x="1476" y="589"/>
                    <a:pt x="1476" y="589"/>
                  </a:cubicBezTo>
                  <a:cubicBezTo>
                    <a:pt x="1476" y="589"/>
                    <a:pt x="1476" y="589"/>
                    <a:pt x="1476" y="589"/>
                  </a:cubicBezTo>
                  <a:cubicBezTo>
                    <a:pt x="1472" y="594"/>
                    <a:pt x="1472" y="594"/>
                    <a:pt x="1472" y="594"/>
                  </a:cubicBezTo>
                  <a:lnTo>
                    <a:pt x="1465" y="602"/>
                  </a:lnTo>
                  <a:close/>
                  <a:moveTo>
                    <a:pt x="1470" y="584"/>
                  </a:moveTo>
                  <a:cubicBezTo>
                    <a:pt x="1461" y="584"/>
                    <a:pt x="1461" y="584"/>
                    <a:pt x="1461" y="584"/>
                  </a:cubicBezTo>
                  <a:cubicBezTo>
                    <a:pt x="1452" y="584"/>
                    <a:pt x="1452" y="584"/>
                    <a:pt x="1452" y="584"/>
                  </a:cubicBezTo>
                  <a:cubicBezTo>
                    <a:pt x="1456" y="578"/>
                    <a:pt x="1456" y="578"/>
                    <a:pt x="1456" y="578"/>
                  </a:cubicBezTo>
                  <a:cubicBezTo>
                    <a:pt x="1460" y="574"/>
                    <a:pt x="1460" y="574"/>
                    <a:pt x="1460" y="574"/>
                  </a:cubicBezTo>
                  <a:cubicBezTo>
                    <a:pt x="1463" y="570"/>
                    <a:pt x="1463" y="570"/>
                    <a:pt x="1463" y="570"/>
                  </a:cubicBezTo>
                  <a:cubicBezTo>
                    <a:pt x="1476" y="584"/>
                    <a:pt x="1476" y="584"/>
                    <a:pt x="1476" y="584"/>
                  </a:cubicBezTo>
                  <a:lnTo>
                    <a:pt x="1470" y="584"/>
                  </a:lnTo>
                  <a:close/>
                  <a:moveTo>
                    <a:pt x="1463" y="562"/>
                  </a:moveTo>
                  <a:cubicBezTo>
                    <a:pt x="1451" y="550"/>
                    <a:pt x="1451" y="550"/>
                    <a:pt x="1451" y="550"/>
                  </a:cubicBezTo>
                  <a:cubicBezTo>
                    <a:pt x="1460" y="550"/>
                    <a:pt x="1460" y="550"/>
                    <a:pt x="1460" y="550"/>
                  </a:cubicBezTo>
                  <a:cubicBezTo>
                    <a:pt x="1470" y="550"/>
                    <a:pt x="1470" y="550"/>
                    <a:pt x="1470" y="550"/>
                  </a:cubicBezTo>
                  <a:cubicBezTo>
                    <a:pt x="1472" y="550"/>
                    <a:pt x="1472" y="550"/>
                    <a:pt x="1472" y="550"/>
                  </a:cubicBezTo>
                  <a:cubicBezTo>
                    <a:pt x="1472" y="551"/>
                    <a:pt x="1472" y="551"/>
                    <a:pt x="1472" y="551"/>
                  </a:cubicBezTo>
                  <a:cubicBezTo>
                    <a:pt x="1467" y="557"/>
                    <a:pt x="1467" y="557"/>
                    <a:pt x="1467" y="557"/>
                  </a:cubicBezTo>
                  <a:lnTo>
                    <a:pt x="1463" y="562"/>
                  </a:lnTo>
                  <a:close/>
                  <a:moveTo>
                    <a:pt x="1465" y="545"/>
                  </a:moveTo>
                  <a:cubicBezTo>
                    <a:pt x="1455" y="545"/>
                    <a:pt x="1455" y="545"/>
                    <a:pt x="1455" y="545"/>
                  </a:cubicBezTo>
                  <a:cubicBezTo>
                    <a:pt x="1452" y="545"/>
                    <a:pt x="1452" y="545"/>
                    <a:pt x="1452" y="545"/>
                  </a:cubicBezTo>
                  <a:cubicBezTo>
                    <a:pt x="1453" y="544"/>
                    <a:pt x="1453" y="544"/>
                    <a:pt x="1453" y="544"/>
                  </a:cubicBezTo>
                  <a:cubicBezTo>
                    <a:pt x="1458" y="539"/>
                    <a:pt x="1458" y="539"/>
                    <a:pt x="1458" y="539"/>
                  </a:cubicBezTo>
                  <a:cubicBezTo>
                    <a:pt x="1461" y="536"/>
                    <a:pt x="1461" y="536"/>
                    <a:pt x="1461" y="536"/>
                  </a:cubicBezTo>
                  <a:cubicBezTo>
                    <a:pt x="1471" y="545"/>
                    <a:pt x="1471" y="545"/>
                    <a:pt x="1471" y="545"/>
                  </a:cubicBezTo>
                  <a:lnTo>
                    <a:pt x="1465" y="545"/>
                  </a:lnTo>
                  <a:close/>
                  <a:moveTo>
                    <a:pt x="1461" y="529"/>
                  </a:moveTo>
                  <a:cubicBezTo>
                    <a:pt x="1451" y="520"/>
                    <a:pt x="1451" y="520"/>
                    <a:pt x="1451" y="520"/>
                  </a:cubicBezTo>
                  <a:cubicBezTo>
                    <a:pt x="1460" y="520"/>
                    <a:pt x="1460" y="520"/>
                    <a:pt x="1460" y="520"/>
                  </a:cubicBezTo>
                  <a:cubicBezTo>
                    <a:pt x="1465" y="520"/>
                    <a:pt x="1465" y="520"/>
                    <a:pt x="1465" y="520"/>
                  </a:cubicBezTo>
                  <a:cubicBezTo>
                    <a:pt x="1470" y="520"/>
                    <a:pt x="1470" y="520"/>
                    <a:pt x="1470" y="520"/>
                  </a:cubicBezTo>
                  <a:cubicBezTo>
                    <a:pt x="1467" y="523"/>
                    <a:pt x="1467" y="523"/>
                    <a:pt x="1467" y="523"/>
                  </a:cubicBezTo>
                  <a:cubicBezTo>
                    <a:pt x="1465" y="525"/>
                    <a:pt x="1465" y="525"/>
                    <a:pt x="1465" y="525"/>
                  </a:cubicBezTo>
                  <a:lnTo>
                    <a:pt x="1461" y="529"/>
                  </a:lnTo>
                  <a:close/>
                  <a:moveTo>
                    <a:pt x="1466" y="515"/>
                  </a:moveTo>
                  <a:cubicBezTo>
                    <a:pt x="1459" y="515"/>
                    <a:pt x="1459" y="515"/>
                    <a:pt x="1459" y="515"/>
                  </a:cubicBezTo>
                  <a:cubicBezTo>
                    <a:pt x="1455" y="515"/>
                    <a:pt x="1455" y="515"/>
                    <a:pt x="1455" y="515"/>
                  </a:cubicBezTo>
                  <a:cubicBezTo>
                    <a:pt x="1451" y="515"/>
                    <a:pt x="1451" y="515"/>
                    <a:pt x="1451" y="515"/>
                  </a:cubicBezTo>
                  <a:cubicBezTo>
                    <a:pt x="1453" y="513"/>
                    <a:pt x="1453" y="513"/>
                    <a:pt x="1453" y="513"/>
                  </a:cubicBezTo>
                  <a:cubicBezTo>
                    <a:pt x="1455" y="511"/>
                    <a:pt x="1455" y="511"/>
                    <a:pt x="1455" y="511"/>
                  </a:cubicBezTo>
                  <a:cubicBezTo>
                    <a:pt x="1458" y="507"/>
                    <a:pt x="1458" y="507"/>
                    <a:pt x="1458" y="507"/>
                  </a:cubicBezTo>
                  <a:cubicBezTo>
                    <a:pt x="1459" y="507"/>
                    <a:pt x="1459" y="507"/>
                    <a:pt x="1459" y="507"/>
                  </a:cubicBezTo>
                  <a:cubicBezTo>
                    <a:pt x="1468" y="515"/>
                    <a:pt x="1468" y="515"/>
                    <a:pt x="1468" y="515"/>
                  </a:cubicBezTo>
                  <a:lnTo>
                    <a:pt x="1466" y="515"/>
                  </a:lnTo>
                  <a:close/>
                  <a:moveTo>
                    <a:pt x="1459" y="500"/>
                  </a:moveTo>
                  <a:cubicBezTo>
                    <a:pt x="1451" y="492"/>
                    <a:pt x="1451" y="492"/>
                    <a:pt x="1451" y="492"/>
                  </a:cubicBezTo>
                  <a:cubicBezTo>
                    <a:pt x="1452" y="492"/>
                    <a:pt x="1452" y="492"/>
                    <a:pt x="1452" y="492"/>
                  </a:cubicBezTo>
                  <a:cubicBezTo>
                    <a:pt x="1461" y="492"/>
                    <a:pt x="1461" y="492"/>
                    <a:pt x="1461" y="492"/>
                  </a:cubicBezTo>
                  <a:cubicBezTo>
                    <a:pt x="1467" y="492"/>
                    <a:pt x="1467" y="492"/>
                    <a:pt x="1467" y="492"/>
                  </a:cubicBezTo>
                  <a:cubicBezTo>
                    <a:pt x="1464" y="495"/>
                    <a:pt x="1464" y="495"/>
                    <a:pt x="1464" y="495"/>
                  </a:cubicBezTo>
                  <a:cubicBezTo>
                    <a:pt x="1460" y="499"/>
                    <a:pt x="1460" y="499"/>
                    <a:pt x="1460" y="499"/>
                  </a:cubicBezTo>
                  <a:lnTo>
                    <a:pt x="1459" y="500"/>
                  </a:lnTo>
                  <a:close/>
                  <a:moveTo>
                    <a:pt x="1464" y="487"/>
                  </a:moveTo>
                  <a:cubicBezTo>
                    <a:pt x="1456" y="487"/>
                    <a:pt x="1456" y="487"/>
                    <a:pt x="1456" y="487"/>
                  </a:cubicBezTo>
                  <a:cubicBezTo>
                    <a:pt x="1449" y="487"/>
                    <a:pt x="1449" y="487"/>
                    <a:pt x="1449" y="487"/>
                  </a:cubicBezTo>
                  <a:cubicBezTo>
                    <a:pt x="1452" y="484"/>
                    <a:pt x="1452" y="484"/>
                    <a:pt x="1452" y="484"/>
                  </a:cubicBezTo>
                  <a:cubicBezTo>
                    <a:pt x="1456" y="479"/>
                    <a:pt x="1456" y="479"/>
                    <a:pt x="1456" y="479"/>
                  </a:cubicBezTo>
                  <a:cubicBezTo>
                    <a:pt x="1457" y="477"/>
                    <a:pt x="1457" y="477"/>
                    <a:pt x="1457" y="477"/>
                  </a:cubicBezTo>
                  <a:cubicBezTo>
                    <a:pt x="1458" y="477"/>
                    <a:pt x="1458" y="477"/>
                    <a:pt x="1458" y="477"/>
                  </a:cubicBezTo>
                  <a:cubicBezTo>
                    <a:pt x="1462" y="482"/>
                    <a:pt x="1462" y="482"/>
                    <a:pt x="1462" y="482"/>
                  </a:cubicBezTo>
                  <a:cubicBezTo>
                    <a:pt x="1467" y="487"/>
                    <a:pt x="1467" y="487"/>
                    <a:pt x="1467" y="487"/>
                  </a:cubicBezTo>
                  <a:lnTo>
                    <a:pt x="1464" y="487"/>
                  </a:lnTo>
                  <a:close/>
                  <a:moveTo>
                    <a:pt x="1457" y="469"/>
                  </a:moveTo>
                  <a:cubicBezTo>
                    <a:pt x="1450" y="460"/>
                    <a:pt x="1450" y="460"/>
                    <a:pt x="1450" y="460"/>
                  </a:cubicBezTo>
                  <a:cubicBezTo>
                    <a:pt x="1449" y="460"/>
                    <a:pt x="1449" y="460"/>
                    <a:pt x="1449" y="460"/>
                  </a:cubicBezTo>
                  <a:cubicBezTo>
                    <a:pt x="1460" y="460"/>
                    <a:pt x="1460" y="460"/>
                    <a:pt x="1460" y="460"/>
                  </a:cubicBezTo>
                  <a:cubicBezTo>
                    <a:pt x="1465" y="460"/>
                    <a:pt x="1465" y="460"/>
                    <a:pt x="1465" y="460"/>
                  </a:cubicBezTo>
                  <a:cubicBezTo>
                    <a:pt x="1463" y="463"/>
                    <a:pt x="1463" y="463"/>
                    <a:pt x="1463" y="463"/>
                  </a:cubicBezTo>
                  <a:cubicBezTo>
                    <a:pt x="1458" y="468"/>
                    <a:pt x="1458" y="468"/>
                    <a:pt x="1458" y="468"/>
                  </a:cubicBezTo>
                  <a:lnTo>
                    <a:pt x="1457" y="469"/>
                  </a:lnTo>
                  <a:close/>
                  <a:moveTo>
                    <a:pt x="1463" y="455"/>
                  </a:moveTo>
                  <a:cubicBezTo>
                    <a:pt x="1454" y="455"/>
                    <a:pt x="1454" y="455"/>
                    <a:pt x="1454" y="455"/>
                  </a:cubicBezTo>
                  <a:cubicBezTo>
                    <a:pt x="1449" y="455"/>
                    <a:pt x="1449" y="455"/>
                    <a:pt x="1449" y="455"/>
                  </a:cubicBezTo>
                  <a:cubicBezTo>
                    <a:pt x="1451" y="452"/>
                    <a:pt x="1451" y="452"/>
                    <a:pt x="1451" y="452"/>
                  </a:cubicBezTo>
                  <a:cubicBezTo>
                    <a:pt x="1455" y="447"/>
                    <a:pt x="1455" y="447"/>
                    <a:pt x="1455" y="447"/>
                  </a:cubicBezTo>
                  <a:cubicBezTo>
                    <a:pt x="1456" y="445"/>
                    <a:pt x="1456" y="445"/>
                    <a:pt x="1456" y="445"/>
                  </a:cubicBezTo>
                  <a:cubicBezTo>
                    <a:pt x="1465" y="455"/>
                    <a:pt x="1465" y="455"/>
                    <a:pt x="1465" y="455"/>
                  </a:cubicBezTo>
                  <a:lnTo>
                    <a:pt x="1463" y="455"/>
                  </a:lnTo>
                  <a:close/>
                  <a:moveTo>
                    <a:pt x="1456" y="437"/>
                  </a:moveTo>
                  <a:cubicBezTo>
                    <a:pt x="1448" y="429"/>
                    <a:pt x="1448" y="429"/>
                    <a:pt x="1448" y="429"/>
                  </a:cubicBezTo>
                  <a:cubicBezTo>
                    <a:pt x="1453" y="429"/>
                    <a:pt x="1453" y="429"/>
                    <a:pt x="1453" y="429"/>
                  </a:cubicBezTo>
                  <a:cubicBezTo>
                    <a:pt x="1457" y="429"/>
                    <a:pt x="1457" y="429"/>
                    <a:pt x="1457" y="429"/>
                  </a:cubicBezTo>
                  <a:cubicBezTo>
                    <a:pt x="1460" y="429"/>
                    <a:pt x="1460" y="429"/>
                    <a:pt x="1460" y="429"/>
                  </a:cubicBezTo>
                  <a:cubicBezTo>
                    <a:pt x="1463" y="429"/>
                    <a:pt x="1463" y="429"/>
                    <a:pt x="1463" y="429"/>
                  </a:cubicBezTo>
                  <a:cubicBezTo>
                    <a:pt x="1462" y="430"/>
                    <a:pt x="1462" y="430"/>
                    <a:pt x="1462" y="430"/>
                  </a:cubicBezTo>
                  <a:cubicBezTo>
                    <a:pt x="1460" y="432"/>
                    <a:pt x="1460" y="432"/>
                    <a:pt x="1460" y="432"/>
                  </a:cubicBezTo>
                  <a:cubicBezTo>
                    <a:pt x="1459" y="434"/>
                    <a:pt x="1459" y="434"/>
                    <a:pt x="1459" y="434"/>
                  </a:cubicBezTo>
                  <a:lnTo>
                    <a:pt x="1456" y="437"/>
                  </a:lnTo>
                  <a:close/>
                  <a:moveTo>
                    <a:pt x="1458" y="424"/>
                  </a:moveTo>
                  <a:cubicBezTo>
                    <a:pt x="1455" y="424"/>
                    <a:pt x="1455" y="424"/>
                    <a:pt x="1455" y="424"/>
                  </a:cubicBezTo>
                  <a:cubicBezTo>
                    <a:pt x="1452" y="424"/>
                    <a:pt x="1452" y="424"/>
                    <a:pt x="1452" y="424"/>
                  </a:cubicBezTo>
                  <a:cubicBezTo>
                    <a:pt x="1449" y="424"/>
                    <a:pt x="1449" y="424"/>
                    <a:pt x="1449" y="424"/>
                  </a:cubicBezTo>
                  <a:cubicBezTo>
                    <a:pt x="1450" y="422"/>
                    <a:pt x="1450" y="422"/>
                    <a:pt x="1450" y="422"/>
                  </a:cubicBezTo>
                  <a:cubicBezTo>
                    <a:pt x="1452" y="421"/>
                    <a:pt x="1452" y="421"/>
                    <a:pt x="1452" y="421"/>
                  </a:cubicBezTo>
                  <a:cubicBezTo>
                    <a:pt x="1453" y="419"/>
                    <a:pt x="1453" y="419"/>
                    <a:pt x="1453" y="419"/>
                  </a:cubicBezTo>
                  <a:cubicBezTo>
                    <a:pt x="1455" y="418"/>
                    <a:pt x="1455" y="418"/>
                    <a:pt x="1455" y="418"/>
                  </a:cubicBezTo>
                  <a:cubicBezTo>
                    <a:pt x="1461" y="424"/>
                    <a:pt x="1461" y="424"/>
                    <a:pt x="1461" y="424"/>
                  </a:cubicBezTo>
                  <a:lnTo>
                    <a:pt x="1458" y="424"/>
                  </a:lnTo>
                  <a:close/>
                  <a:moveTo>
                    <a:pt x="1455" y="411"/>
                  </a:moveTo>
                  <a:cubicBezTo>
                    <a:pt x="1449" y="405"/>
                    <a:pt x="1449" y="405"/>
                    <a:pt x="1449" y="405"/>
                  </a:cubicBezTo>
                  <a:cubicBezTo>
                    <a:pt x="1455" y="406"/>
                    <a:pt x="1455" y="406"/>
                    <a:pt x="1455" y="406"/>
                  </a:cubicBezTo>
                  <a:cubicBezTo>
                    <a:pt x="1459" y="406"/>
                    <a:pt x="1459" y="406"/>
                    <a:pt x="1459" y="406"/>
                  </a:cubicBezTo>
                  <a:cubicBezTo>
                    <a:pt x="1460" y="406"/>
                    <a:pt x="1460" y="406"/>
                    <a:pt x="1460" y="406"/>
                  </a:cubicBezTo>
                  <a:cubicBezTo>
                    <a:pt x="1460" y="406"/>
                    <a:pt x="1460" y="406"/>
                    <a:pt x="1460" y="406"/>
                  </a:cubicBezTo>
                  <a:cubicBezTo>
                    <a:pt x="1458" y="408"/>
                    <a:pt x="1458" y="408"/>
                    <a:pt x="1458" y="408"/>
                  </a:cubicBezTo>
                  <a:lnTo>
                    <a:pt x="1455" y="411"/>
                  </a:lnTo>
                  <a:close/>
                  <a:moveTo>
                    <a:pt x="1454" y="400"/>
                  </a:moveTo>
                  <a:cubicBezTo>
                    <a:pt x="1450" y="400"/>
                    <a:pt x="1450" y="400"/>
                    <a:pt x="1450" y="400"/>
                  </a:cubicBezTo>
                  <a:cubicBezTo>
                    <a:pt x="1448" y="400"/>
                    <a:pt x="1448" y="400"/>
                    <a:pt x="1448" y="400"/>
                  </a:cubicBezTo>
                  <a:cubicBezTo>
                    <a:pt x="1449" y="400"/>
                    <a:pt x="1449" y="400"/>
                    <a:pt x="1449" y="400"/>
                  </a:cubicBezTo>
                  <a:cubicBezTo>
                    <a:pt x="1451" y="398"/>
                    <a:pt x="1451" y="398"/>
                    <a:pt x="1451" y="398"/>
                  </a:cubicBezTo>
                  <a:cubicBezTo>
                    <a:pt x="1454" y="395"/>
                    <a:pt x="1454" y="395"/>
                    <a:pt x="1454" y="395"/>
                  </a:cubicBezTo>
                  <a:cubicBezTo>
                    <a:pt x="1459" y="400"/>
                    <a:pt x="1459" y="400"/>
                    <a:pt x="1459" y="400"/>
                  </a:cubicBezTo>
                  <a:lnTo>
                    <a:pt x="1454" y="400"/>
                  </a:lnTo>
                  <a:close/>
                  <a:moveTo>
                    <a:pt x="1454" y="388"/>
                  </a:moveTo>
                  <a:cubicBezTo>
                    <a:pt x="1454" y="388"/>
                    <a:pt x="1454" y="388"/>
                    <a:pt x="1454" y="388"/>
                  </a:cubicBezTo>
                  <a:cubicBezTo>
                    <a:pt x="1448" y="383"/>
                    <a:pt x="1448" y="383"/>
                    <a:pt x="1448" y="383"/>
                  </a:cubicBezTo>
                  <a:cubicBezTo>
                    <a:pt x="1449" y="383"/>
                    <a:pt x="1449" y="383"/>
                    <a:pt x="1449" y="383"/>
                  </a:cubicBezTo>
                  <a:cubicBezTo>
                    <a:pt x="1454" y="383"/>
                    <a:pt x="1454" y="383"/>
                    <a:pt x="1454" y="383"/>
                  </a:cubicBezTo>
                  <a:cubicBezTo>
                    <a:pt x="1459" y="383"/>
                    <a:pt x="1459" y="383"/>
                    <a:pt x="1459" y="383"/>
                  </a:cubicBezTo>
                  <a:cubicBezTo>
                    <a:pt x="1456" y="385"/>
                    <a:pt x="1456" y="385"/>
                    <a:pt x="1456" y="385"/>
                  </a:cubicBezTo>
                  <a:lnTo>
                    <a:pt x="1454" y="388"/>
                  </a:lnTo>
                  <a:close/>
                  <a:moveTo>
                    <a:pt x="1454" y="378"/>
                  </a:moveTo>
                  <a:cubicBezTo>
                    <a:pt x="1449" y="378"/>
                    <a:pt x="1449" y="378"/>
                    <a:pt x="1449" y="378"/>
                  </a:cubicBezTo>
                  <a:cubicBezTo>
                    <a:pt x="1448" y="378"/>
                    <a:pt x="1448" y="378"/>
                    <a:pt x="1448" y="378"/>
                  </a:cubicBezTo>
                  <a:cubicBezTo>
                    <a:pt x="1448" y="378"/>
                    <a:pt x="1448" y="378"/>
                    <a:pt x="1448" y="378"/>
                  </a:cubicBezTo>
                  <a:cubicBezTo>
                    <a:pt x="1451" y="375"/>
                    <a:pt x="1451" y="375"/>
                    <a:pt x="1451" y="375"/>
                  </a:cubicBezTo>
                  <a:cubicBezTo>
                    <a:pt x="1453" y="372"/>
                    <a:pt x="1453" y="372"/>
                    <a:pt x="1453" y="372"/>
                  </a:cubicBezTo>
                  <a:cubicBezTo>
                    <a:pt x="1459" y="378"/>
                    <a:pt x="1459" y="378"/>
                    <a:pt x="1459" y="378"/>
                  </a:cubicBezTo>
                  <a:lnTo>
                    <a:pt x="1454" y="378"/>
                  </a:lnTo>
                  <a:close/>
                  <a:moveTo>
                    <a:pt x="1453" y="365"/>
                  </a:moveTo>
                  <a:cubicBezTo>
                    <a:pt x="1448" y="360"/>
                    <a:pt x="1448" y="360"/>
                    <a:pt x="1448" y="360"/>
                  </a:cubicBezTo>
                  <a:cubicBezTo>
                    <a:pt x="1457" y="360"/>
                    <a:pt x="1457" y="360"/>
                    <a:pt x="1457" y="360"/>
                  </a:cubicBezTo>
                  <a:cubicBezTo>
                    <a:pt x="1458" y="360"/>
                    <a:pt x="1458" y="360"/>
                    <a:pt x="1458" y="360"/>
                  </a:cubicBezTo>
                  <a:cubicBezTo>
                    <a:pt x="1457" y="360"/>
                    <a:pt x="1457" y="360"/>
                    <a:pt x="1457" y="360"/>
                  </a:cubicBezTo>
                  <a:lnTo>
                    <a:pt x="1453" y="365"/>
                  </a:lnTo>
                  <a:close/>
                  <a:moveTo>
                    <a:pt x="1457" y="355"/>
                  </a:moveTo>
                  <a:cubicBezTo>
                    <a:pt x="1452" y="355"/>
                    <a:pt x="1452" y="355"/>
                    <a:pt x="1452" y="355"/>
                  </a:cubicBezTo>
                  <a:cubicBezTo>
                    <a:pt x="1446" y="355"/>
                    <a:pt x="1446" y="355"/>
                    <a:pt x="1446" y="355"/>
                  </a:cubicBezTo>
                  <a:cubicBezTo>
                    <a:pt x="1448" y="352"/>
                    <a:pt x="1448" y="352"/>
                    <a:pt x="1448" y="352"/>
                  </a:cubicBezTo>
                  <a:cubicBezTo>
                    <a:pt x="1451" y="349"/>
                    <a:pt x="1451" y="349"/>
                    <a:pt x="1451" y="349"/>
                  </a:cubicBezTo>
                  <a:cubicBezTo>
                    <a:pt x="1452" y="347"/>
                    <a:pt x="1452" y="347"/>
                    <a:pt x="1452" y="347"/>
                  </a:cubicBezTo>
                  <a:cubicBezTo>
                    <a:pt x="1458" y="355"/>
                    <a:pt x="1458" y="355"/>
                    <a:pt x="1458" y="355"/>
                  </a:cubicBezTo>
                  <a:lnTo>
                    <a:pt x="1457" y="355"/>
                  </a:lnTo>
                  <a:close/>
                  <a:moveTo>
                    <a:pt x="1452" y="338"/>
                  </a:moveTo>
                  <a:cubicBezTo>
                    <a:pt x="1452" y="338"/>
                    <a:pt x="1452" y="338"/>
                    <a:pt x="1452" y="338"/>
                  </a:cubicBezTo>
                  <a:cubicBezTo>
                    <a:pt x="1450" y="336"/>
                    <a:pt x="1450" y="336"/>
                    <a:pt x="1450" y="336"/>
                  </a:cubicBezTo>
                  <a:cubicBezTo>
                    <a:pt x="1446" y="330"/>
                    <a:pt x="1446" y="330"/>
                    <a:pt x="1446" y="330"/>
                  </a:cubicBezTo>
                  <a:cubicBezTo>
                    <a:pt x="1448" y="330"/>
                    <a:pt x="1448" y="330"/>
                    <a:pt x="1448" y="330"/>
                  </a:cubicBezTo>
                  <a:cubicBezTo>
                    <a:pt x="1456" y="330"/>
                    <a:pt x="1456" y="330"/>
                    <a:pt x="1456" y="330"/>
                  </a:cubicBezTo>
                  <a:cubicBezTo>
                    <a:pt x="1457" y="330"/>
                    <a:pt x="1457" y="330"/>
                    <a:pt x="1457" y="330"/>
                  </a:cubicBezTo>
                  <a:cubicBezTo>
                    <a:pt x="1457" y="331"/>
                    <a:pt x="1457" y="331"/>
                    <a:pt x="1457" y="331"/>
                  </a:cubicBezTo>
                  <a:cubicBezTo>
                    <a:pt x="1453" y="336"/>
                    <a:pt x="1453" y="336"/>
                    <a:pt x="1453" y="336"/>
                  </a:cubicBezTo>
                  <a:lnTo>
                    <a:pt x="1452" y="338"/>
                  </a:lnTo>
                  <a:close/>
                  <a:moveTo>
                    <a:pt x="1456" y="325"/>
                  </a:moveTo>
                  <a:cubicBezTo>
                    <a:pt x="1451" y="325"/>
                    <a:pt x="1451" y="325"/>
                    <a:pt x="1451" y="325"/>
                  </a:cubicBezTo>
                  <a:cubicBezTo>
                    <a:pt x="1446" y="325"/>
                    <a:pt x="1446" y="325"/>
                    <a:pt x="1446" y="325"/>
                  </a:cubicBezTo>
                  <a:cubicBezTo>
                    <a:pt x="1448" y="322"/>
                    <a:pt x="1448" y="322"/>
                    <a:pt x="1448" y="322"/>
                  </a:cubicBezTo>
                  <a:cubicBezTo>
                    <a:pt x="1450" y="319"/>
                    <a:pt x="1450" y="319"/>
                    <a:pt x="1450" y="319"/>
                  </a:cubicBezTo>
                  <a:cubicBezTo>
                    <a:pt x="1451" y="318"/>
                    <a:pt x="1451" y="318"/>
                    <a:pt x="1451" y="318"/>
                  </a:cubicBezTo>
                  <a:cubicBezTo>
                    <a:pt x="1457" y="325"/>
                    <a:pt x="1457" y="325"/>
                    <a:pt x="1457" y="325"/>
                  </a:cubicBezTo>
                  <a:lnTo>
                    <a:pt x="1456" y="325"/>
                  </a:lnTo>
                  <a:close/>
                  <a:moveTo>
                    <a:pt x="1451" y="309"/>
                  </a:moveTo>
                  <a:cubicBezTo>
                    <a:pt x="1451" y="309"/>
                    <a:pt x="1451" y="309"/>
                    <a:pt x="1451" y="309"/>
                  </a:cubicBezTo>
                  <a:cubicBezTo>
                    <a:pt x="1451" y="309"/>
                    <a:pt x="1451" y="309"/>
                    <a:pt x="1451" y="309"/>
                  </a:cubicBezTo>
                  <a:cubicBezTo>
                    <a:pt x="1446" y="302"/>
                    <a:pt x="1446" y="302"/>
                    <a:pt x="1446" y="302"/>
                  </a:cubicBezTo>
                  <a:cubicBezTo>
                    <a:pt x="1446" y="302"/>
                    <a:pt x="1446" y="302"/>
                    <a:pt x="1446" y="302"/>
                  </a:cubicBezTo>
                  <a:cubicBezTo>
                    <a:pt x="1455" y="302"/>
                    <a:pt x="1455" y="302"/>
                    <a:pt x="1455" y="302"/>
                  </a:cubicBezTo>
                  <a:cubicBezTo>
                    <a:pt x="1455" y="302"/>
                    <a:pt x="1455" y="302"/>
                    <a:pt x="1455" y="302"/>
                  </a:cubicBezTo>
                  <a:cubicBezTo>
                    <a:pt x="1455" y="302"/>
                    <a:pt x="1455" y="302"/>
                    <a:pt x="1455" y="302"/>
                  </a:cubicBezTo>
                  <a:cubicBezTo>
                    <a:pt x="1452" y="307"/>
                    <a:pt x="1452" y="307"/>
                    <a:pt x="1452" y="307"/>
                  </a:cubicBezTo>
                  <a:lnTo>
                    <a:pt x="1451" y="309"/>
                  </a:lnTo>
                  <a:close/>
                  <a:moveTo>
                    <a:pt x="1454" y="297"/>
                  </a:moveTo>
                  <a:cubicBezTo>
                    <a:pt x="1450" y="297"/>
                    <a:pt x="1450" y="297"/>
                    <a:pt x="1450" y="297"/>
                  </a:cubicBezTo>
                  <a:cubicBezTo>
                    <a:pt x="1446" y="297"/>
                    <a:pt x="1446" y="297"/>
                    <a:pt x="1446" y="297"/>
                  </a:cubicBezTo>
                  <a:cubicBezTo>
                    <a:pt x="1447" y="294"/>
                    <a:pt x="1447" y="294"/>
                    <a:pt x="1447" y="294"/>
                  </a:cubicBezTo>
                  <a:cubicBezTo>
                    <a:pt x="1449" y="292"/>
                    <a:pt x="1449" y="292"/>
                    <a:pt x="1449" y="292"/>
                  </a:cubicBezTo>
                  <a:cubicBezTo>
                    <a:pt x="1450" y="290"/>
                    <a:pt x="1450" y="290"/>
                    <a:pt x="1450" y="290"/>
                  </a:cubicBezTo>
                  <a:cubicBezTo>
                    <a:pt x="1455" y="297"/>
                    <a:pt x="1455" y="297"/>
                    <a:pt x="1455" y="297"/>
                  </a:cubicBezTo>
                  <a:lnTo>
                    <a:pt x="1454" y="297"/>
                  </a:lnTo>
                  <a:close/>
                  <a:moveTo>
                    <a:pt x="1451" y="280"/>
                  </a:moveTo>
                  <a:cubicBezTo>
                    <a:pt x="1450" y="282"/>
                    <a:pt x="1450" y="282"/>
                    <a:pt x="1450" y="282"/>
                  </a:cubicBezTo>
                  <a:cubicBezTo>
                    <a:pt x="1450" y="282"/>
                    <a:pt x="1450" y="282"/>
                    <a:pt x="1450" y="282"/>
                  </a:cubicBezTo>
                  <a:cubicBezTo>
                    <a:pt x="1449" y="280"/>
                    <a:pt x="1449" y="280"/>
                    <a:pt x="1449" y="280"/>
                  </a:cubicBezTo>
                  <a:cubicBezTo>
                    <a:pt x="1446" y="276"/>
                    <a:pt x="1446" y="276"/>
                    <a:pt x="1446" y="276"/>
                  </a:cubicBezTo>
                  <a:cubicBezTo>
                    <a:pt x="1446" y="276"/>
                    <a:pt x="1446" y="276"/>
                    <a:pt x="1446" y="276"/>
                  </a:cubicBezTo>
                  <a:cubicBezTo>
                    <a:pt x="1448" y="276"/>
                    <a:pt x="1448" y="276"/>
                    <a:pt x="1448" y="276"/>
                  </a:cubicBezTo>
                  <a:cubicBezTo>
                    <a:pt x="1452" y="276"/>
                    <a:pt x="1452" y="276"/>
                    <a:pt x="1452" y="276"/>
                  </a:cubicBezTo>
                  <a:cubicBezTo>
                    <a:pt x="1454" y="276"/>
                    <a:pt x="1454" y="276"/>
                    <a:pt x="1454" y="276"/>
                  </a:cubicBezTo>
                  <a:cubicBezTo>
                    <a:pt x="1453" y="277"/>
                    <a:pt x="1453" y="277"/>
                    <a:pt x="1453" y="277"/>
                  </a:cubicBezTo>
                  <a:cubicBezTo>
                    <a:pt x="1451" y="279"/>
                    <a:pt x="1451" y="279"/>
                    <a:pt x="1451" y="279"/>
                  </a:cubicBezTo>
                  <a:lnTo>
                    <a:pt x="1451" y="280"/>
                  </a:lnTo>
                  <a:close/>
                  <a:moveTo>
                    <a:pt x="1452" y="271"/>
                  </a:moveTo>
                  <a:cubicBezTo>
                    <a:pt x="1449" y="271"/>
                    <a:pt x="1449" y="271"/>
                    <a:pt x="1449" y="271"/>
                  </a:cubicBezTo>
                  <a:cubicBezTo>
                    <a:pt x="1447" y="271"/>
                    <a:pt x="1447" y="271"/>
                    <a:pt x="1447" y="271"/>
                  </a:cubicBezTo>
                  <a:cubicBezTo>
                    <a:pt x="1445" y="271"/>
                    <a:pt x="1445" y="271"/>
                    <a:pt x="1445" y="271"/>
                  </a:cubicBezTo>
                  <a:cubicBezTo>
                    <a:pt x="1446" y="270"/>
                    <a:pt x="1446" y="270"/>
                    <a:pt x="1446" y="270"/>
                  </a:cubicBezTo>
                  <a:cubicBezTo>
                    <a:pt x="1447" y="269"/>
                    <a:pt x="1447" y="269"/>
                    <a:pt x="1447" y="269"/>
                  </a:cubicBezTo>
                  <a:cubicBezTo>
                    <a:pt x="1448" y="267"/>
                    <a:pt x="1448" y="267"/>
                    <a:pt x="1448" y="267"/>
                  </a:cubicBezTo>
                  <a:cubicBezTo>
                    <a:pt x="1449" y="265"/>
                    <a:pt x="1449" y="265"/>
                    <a:pt x="1449" y="265"/>
                  </a:cubicBezTo>
                  <a:cubicBezTo>
                    <a:pt x="1454" y="271"/>
                    <a:pt x="1454" y="271"/>
                    <a:pt x="1454" y="271"/>
                  </a:cubicBezTo>
                  <a:lnTo>
                    <a:pt x="1452" y="271"/>
                  </a:lnTo>
                  <a:close/>
                  <a:moveTo>
                    <a:pt x="1452" y="252"/>
                  </a:moveTo>
                  <a:cubicBezTo>
                    <a:pt x="1450" y="255"/>
                    <a:pt x="1450" y="255"/>
                    <a:pt x="1450" y="255"/>
                  </a:cubicBezTo>
                  <a:cubicBezTo>
                    <a:pt x="1449" y="256"/>
                    <a:pt x="1449" y="256"/>
                    <a:pt x="1449" y="256"/>
                  </a:cubicBezTo>
                  <a:cubicBezTo>
                    <a:pt x="1445" y="250"/>
                    <a:pt x="1445" y="250"/>
                    <a:pt x="1445" y="250"/>
                  </a:cubicBezTo>
                  <a:cubicBezTo>
                    <a:pt x="1445" y="250"/>
                    <a:pt x="1445" y="250"/>
                    <a:pt x="1445" y="250"/>
                  </a:cubicBezTo>
                  <a:cubicBezTo>
                    <a:pt x="1450" y="250"/>
                    <a:pt x="1450" y="250"/>
                    <a:pt x="1450" y="250"/>
                  </a:cubicBezTo>
                  <a:cubicBezTo>
                    <a:pt x="1451" y="250"/>
                    <a:pt x="1451" y="250"/>
                    <a:pt x="1451" y="250"/>
                  </a:cubicBezTo>
                  <a:cubicBezTo>
                    <a:pt x="1453" y="250"/>
                    <a:pt x="1453" y="250"/>
                    <a:pt x="1453" y="250"/>
                  </a:cubicBezTo>
                  <a:cubicBezTo>
                    <a:pt x="1452" y="251"/>
                    <a:pt x="1452" y="251"/>
                    <a:pt x="1452" y="251"/>
                  </a:cubicBezTo>
                  <a:lnTo>
                    <a:pt x="1452" y="252"/>
                  </a:lnTo>
                  <a:close/>
                  <a:moveTo>
                    <a:pt x="1450" y="207"/>
                  </a:moveTo>
                  <a:cubicBezTo>
                    <a:pt x="1451" y="206"/>
                    <a:pt x="1451" y="206"/>
                    <a:pt x="1451" y="206"/>
                  </a:cubicBezTo>
                  <a:cubicBezTo>
                    <a:pt x="1452" y="205"/>
                    <a:pt x="1452" y="205"/>
                    <a:pt x="1452" y="205"/>
                  </a:cubicBezTo>
                  <a:cubicBezTo>
                    <a:pt x="1453" y="204"/>
                    <a:pt x="1453" y="204"/>
                    <a:pt x="1453" y="204"/>
                  </a:cubicBezTo>
                  <a:cubicBezTo>
                    <a:pt x="1453" y="207"/>
                    <a:pt x="1453" y="207"/>
                    <a:pt x="1453" y="207"/>
                  </a:cubicBezTo>
                  <a:cubicBezTo>
                    <a:pt x="1453" y="207"/>
                    <a:pt x="1453" y="207"/>
                    <a:pt x="1453" y="207"/>
                  </a:cubicBezTo>
                  <a:cubicBezTo>
                    <a:pt x="1453" y="211"/>
                    <a:pt x="1453" y="211"/>
                    <a:pt x="1453" y="211"/>
                  </a:cubicBezTo>
                  <a:lnTo>
                    <a:pt x="1450" y="207"/>
                  </a:lnTo>
                  <a:close/>
                  <a:moveTo>
                    <a:pt x="1450" y="185"/>
                  </a:moveTo>
                  <a:cubicBezTo>
                    <a:pt x="1451" y="184"/>
                    <a:pt x="1451" y="184"/>
                    <a:pt x="1451" y="184"/>
                  </a:cubicBezTo>
                  <a:cubicBezTo>
                    <a:pt x="1452" y="183"/>
                    <a:pt x="1452" y="183"/>
                    <a:pt x="1452" y="183"/>
                  </a:cubicBezTo>
                  <a:cubicBezTo>
                    <a:pt x="1452" y="185"/>
                    <a:pt x="1452" y="185"/>
                    <a:pt x="1452" y="185"/>
                  </a:cubicBezTo>
                  <a:cubicBezTo>
                    <a:pt x="1452" y="187"/>
                    <a:pt x="1452" y="187"/>
                    <a:pt x="1452" y="187"/>
                  </a:cubicBezTo>
                  <a:lnTo>
                    <a:pt x="1450" y="185"/>
                  </a:lnTo>
                  <a:close/>
                  <a:moveTo>
                    <a:pt x="1449" y="162"/>
                  </a:moveTo>
                  <a:cubicBezTo>
                    <a:pt x="1450" y="161"/>
                    <a:pt x="1450" y="161"/>
                    <a:pt x="1450" y="161"/>
                  </a:cubicBezTo>
                  <a:cubicBezTo>
                    <a:pt x="1451" y="159"/>
                    <a:pt x="1451" y="159"/>
                    <a:pt x="1451" y="159"/>
                  </a:cubicBezTo>
                  <a:cubicBezTo>
                    <a:pt x="1451" y="161"/>
                    <a:pt x="1451" y="161"/>
                    <a:pt x="1451" y="161"/>
                  </a:cubicBezTo>
                  <a:cubicBezTo>
                    <a:pt x="1451" y="165"/>
                    <a:pt x="1451" y="165"/>
                    <a:pt x="1451" y="165"/>
                  </a:cubicBezTo>
                  <a:lnTo>
                    <a:pt x="1449" y="162"/>
                  </a:lnTo>
                  <a:close/>
                  <a:moveTo>
                    <a:pt x="1447" y="144"/>
                  </a:moveTo>
                  <a:cubicBezTo>
                    <a:pt x="1447" y="145"/>
                    <a:pt x="1447" y="145"/>
                    <a:pt x="1446" y="145"/>
                  </a:cubicBezTo>
                  <a:cubicBezTo>
                    <a:pt x="1446" y="145"/>
                    <a:pt x="1445" y="145"/>
                    <a:pt x="1444" y="145"/>
                  </a:cubicBezTo>
                  <a:cubicBezTo>
                    <a:pt x="1443" y="146"/>
                    <a:pt x="1442" y="146"/>
                    <a:pt x="1441" y="146"/>
                  </a:cubicBezTo>
                  <a:cubicBezTo>
                    <a:pt x="1441" y="143"/>
                    <a:pt x="1441" y="143"/>
                    <a:pt x="1441" y="143"/>
                  </a:cubicBezTo>
                  <a:cubicBezTo>
                    <a:pt x="1441" y="139"/>
                    <a:pt x="1441" y="139"/>
                    <a:pt x="1441" y="139"/>
                  </a:cubicBezTo>
                  <a:cubicBezTo>
                    <a:pt x="1441" y="130"/>
                    <a:pt x="1441" y="130"/>
                    <a:pt x="1441" y="130"/>
                  </a:cubicBezTo>
                  <a:cubicBezTo>
                    <a:pt x="1441" y="125"/>
                    <a:pt x="1441" y="125"/>
                    <a:pt x="1441" y="125"/>
                  </a:cubicBezTo>
                  <a:cubicBezTo>
                    <a:pt x="1441" y="124"/>
                    <a:pt x="1441" y="124"/>
                    <a:pt x="1441" y="124"/>
                  </a:cubicBezTo>
                  <a:cubicBezTo>
                    <a:pt x="1446" y="124"/>
                    <a:pt x="1446" y="124"/>
                    <a:pt x="1446" y="124"/>
                  </a:cubicBezTo>
                  <a:cubicBezTo>
                    <a:pt x="1449" y="124"/>
                    <a:pt x="1449" y="124"/>
                    <a:pt x="1449" y="124"/>
                  </a:cubicBezTo>
                  <a:cubicBezTo>
                    <a:pt x="1449" y="127"/>
                    <a:pt x="1449" y="127"/>
                    <a:pt x="1449" y="127"/>
                  </a:cubicBezTo>
                  <a:cubicBezTo>
                    <a:pt x="1449" y="132"/>
                    <a:pt x="1449" y="132"/>
                    <a:pt x="1449" y="132"/>
                  </a:cubicBezTo>
                  <a:cubicBezTo>
                    <a:pt x="1450" y="138"/>
                    <a:pt x="1450" y="138"/>
                    <a:pt x="1450" y="138"/>
                  </a:cubicBezTo>
                  <a:cubicBezTo>
                    <a:pt x="1450" y="143"/>
                    <a:pt x="1450" y="143"/>
                    <a:pt x="1450" y="143"/>
                  </a:cubicBezTo>
                  <a:cubicBezTo>
                    <a:pt x="1449" y="144"/>
                    <a:pt x="1448" y="144"/>
                    <a:pt x="1447" y="144"/>
                  </a:cubicBezTo>
                  <a:close/>
                  <a:moveTo>
                    <a:pt x="1441" y="473"/>
                  </a:moveTo>
                  <a:cubicBezTo>
                    <a:pt x="1441" y="481"/>
                    <a:pt x="1441" y="481"/>
                    <a:pt x="1441" y="481"/>
                  </a:cubicBezTo>
                  <a:cubicBezTo>
                    <a:pt x="1436" y="473"/>
                    <a:pt x="1436" y="473"/>
                    <a:pt x="1436" y="473"/>
                  </a:cubicBezTo>
                  <a:cubicBezTo>
                    <a:pt x="1438" y="470"/>
                    <a:pt x="1438" y="470"/>
                    <a:pt x="1438" y="470"/>
                  </a:cubicBezTo>
                  <a:cubicBezTo>
                    <a:pt x="1441" y="465"/>
                    <a:pt x="1441" y="465"/>
                    <a:pt x="1441" y="465"/>
                  </a:cubicBezTo>
                  <a:lnTo>
                    <a:pt x="1441" y="473"/>
                  </a:lnTo>
                  <a:close/>
                  <a:moveTo>
                    <a:pt x="1436" y="441"/>
                  </a:moveTo>
                  <a:cubicBezTo>
                    <a:pt x="1438" y="439"/>
                    <a:pt x="1438" y="439"/>
                    <a:pt x="1438" y="439"/>
                  </a:cubicBezTo>
                  <a:cubicBezTo>
                    <a:pt x="1440" y="434"/>
                    <a:pt x="1440" y="434"/>
                    <a:pt x="1440" y="434"/>
                  </a:cubicBezTo>
                  <a:cubicBezTo>
                    <a:pt x="1441" y="441"/>
                    <a:pt x="1441" y="441"/>
                    <a:pt x="1441" y="441"/>
                  </a:cubicBezTo>
                  <a:cubicBezTo>
                    <a:pt x="1441" y="449"/>
                    <a:pt x="1441" y="449"/>
                    <a:pt x="1441" y="449"/>
                  </a:cubicBezTo>
                  <a:lnTo>
                    <a:pt x="1436" y="441"/>
                  </a:lnTo>
                  <a:close/>
                  <a:moveTo>
                    <a:pt x="1436" y="414"/>
                  </a:moveTo>
                  <a:cubicBezTo>
                    <a:pt x="1437" y="413"/>
                    <a:pt x="1437" y="413"/>
                    <a:pt x="1437" y="413"/>
                  </a:cubicBezTo>
                  <a:cubicBezTo>
                    <a:pt x="1439" y="411"/>
                    <a:pt x="1439" y="411"/>
                    <a:pt x="1439" y="411"/>
                  </a:cubicBezTo>
                  <a:cubicBezTo>
                    <a:pt x="1440" y="410"/>
                    <a:pt x="1440" y="410"/>
                    <a:pt x="1440" y="410"/>
                  </a:cubicBezTo>
                  <a:cubicBezTo>
                    <a:pt x="1440" y="413"/>
                    <a:pt x="1440" y="413"/>
                    <a:pt x="1440" y="413"/>
                  </a:cubicBezTo>
                  <a:cubicBezTo>
                    <a:pt x="1440" y="416"/>
                    <a:pt x="1440" y="416"/>
                    <a:pt x="1440" y="416"/>
                  </a:cubicBezTo>
                  <a:cubicBezTo>
                    <a:pt x="1440" y="419"/>
                    <a:pt x="1440" y="419"/>
                    <a:pt x="1440" y="419"/>
                  </a:cubicBezTo>
                  <a:lnTo>
                    <a:pt x="1436" y="414"/>
                  </a:lnTo>
                  <a:close/>
                  <a:moveTo>
                    <a:pt x="1436" y="392"/>
                  </a:moveTo>
                  <a:cubicBezTo>
                    <a:pt x="1438" y="389"/>
                    <a:pt x="1438" y="389"/>
                    <a:pt x="1438" y="389"/>
                  </a:cubicBezTo>
                  <a:cubicBezTo>
                    <a:pt x="1440" y="388"/>
                    <a:pt x="1440" y="388"/>
                    <a:pt x="1440" y="388"/>
                  </a:cubicBezTo>
                  <a:cubicBezTo>
                    <a:pt x="1440" y="391"/>
                    <a:pt x="1440" y="391"/>
                    <a:pt x="1440" y="391"/>
                  </a:cubicBezTo>
                  <a:cubicBezTo>
                    <a:pt x="1440" y="396"/>
                    <a:pt x="1440" y="396"/>
                    <a:pt x="1440" y="396"/>
                  </a:cubicBezTo>
                  <a:lnTo>
                    <a:pt x="1436" y="392"/>
                  </a:lnTo>
                  <a:close/>
                  <a:moveTo>
                    <a:pt x="1436" y="369"/>
                  </a:moveTo>
                  <a:cubicBezTo>
                    <a:pt x="1438" y="367"/>
                    <a:pt x="1438" y="367"/>
                    <a:pt x="1438" y="367"/>
                  </a:cubicBezTo>
                  <a:cubicBezTo>
                    <a:pt x="1439" y="365"/>
                    <a:pt x="1439" y="365"/>
                    <a:pt x="1439" y="365"/>
                  </a:cubicBezTo>
                  <a:cubicBezTo>
                    <a:pt x="1439" y="369"/>
                    <a:pt x="1439" y="369"/>
                    <a:pt x="1439" y="369"/>
                  </a:cubicBezTo>
                  <a:cubicBezTo>
                    <a:pt x="1439" y="373"/>
                    <a:pt x="1439" y="373"/>
                    <a:pt x="1439" y="373"/>
                  </a:cubicBezTo>
                  <a:lnTo>
                    <a:pt x="1436" y="369"/>
                  </a:lnTo>
                  <a:close/>
                  <a:moveTo>
                    <a:pt x="1436" y="342"/>
                  </a:moveTo>
                  <a:cubicBezTo>
                    <a:pt x="1437" y="341"/>
                    <a:pt x="1437" y="341"/>
                    <a:pt x="1437" y="341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39" y="343"/>
                    <a:pt x="1439" y="343"/>
                    <a:pt x="1439" y="343"/>
                  </a:cubicBezTo>
                  <a:cubicBezTo>
                    <a:pt x="1439" y="347"/>
                    <a:pt x="1439" y="347"/>
                    <a:pt x="1439" y="347"/>
                  </a:cubicBezTo>
                  <a:lnTo>
                    <a:pt x="1436" y="342"/>
                  </a:lnTo>
                  <a:close/>
                  <a:moveTo>
                    <a:pt x="1436" y="313"/>
                  </a:moveTo>
                  <a:cubicBezTo>
                    <a:pt x="1437" y="312"/>
                    <a:pt x="1437" y="312"/>
                    <a:pt x="1437" y="312"/>
                  </a:cubicBezTo>
                  <a:cubicBezTo>
                    <a:pt x="1438" y="309"/>
                    <a:pt x="1438" y="309"/>
                    <a:pt x="1438" y="309"/>
                  </a:cubicBezTo>
                  <a:cubicBezTo>
                    <a:pt x="1438" y="313"/>
                    <a:pt x="1438" y="313"/>
                    <a:pt x="1438" y="313"/>
                  </a:cubicBezTo>
                  <a:cubicBezTo>
                    <a:pt x="1439" y="317"/>
                    <a:pt x="1439" y="317"/>
                    <a:pt x="1439" y="317"/>
                  </a:cubicBezTo>
                  <a:lnTo>
                    <a:pt x="1436" y="313"/>
                  </a:lnTo>
                  <a:close/>
                  <a:moveTo>
                    <a:pt x="1436" y="286"/>
                  </a:moveTo>
                  <a:cubicBezTo>
                    <a:pt x="1437" y="285"/>
                    <a:pt x="1437" y="285"/>
                    <a:pt x="1437" y="285"/>
                  </a:cubicBezTo>
                  <a:cubicBezTo>
                    <a:pt x="1438" y="283"/>
                    <a:pt x="1438" y="283"/>
                    <a:pt x="1438" y="283"/>
                  </a:cubicBezTo>
                  <a:cubicBezTo>
                    <a:pt x="1438" y="286"/>
                    <a:pt x="1438" y="286"/>
                    <a:pt x="1438" y="286"/>
                  </a:cubicBezTo>
                  <a:cubicBezTo>
                    <a:pt x="1438" y="289"/>
                    <a:pt x="1438" y="289"/>
                    <a:pt x="1438" y="289"/>
                  </a:cubicBezTo>
                  <a:lnTo>
                    <a:pt x="1436" y="286"/>
                  </a:lnTo>
                  <a:close/>
                  <a:moveTo>
                    <a:pt x="1437" y="262"/>
                  </a:moveTo>
                  <a:cubicBezTo>
                    <a:pt x="1436" y="260"/>
                    <a:pt x="1436" y="260"/>
                    <a:pt x="1436" y="260"/>
                  </a:cubicBezTo>
                  <a:cubicBezTo>
                    <a:pt x="1437" y="259"/>
                    <a:pt x="1437" y="259"/>
                    <a:pt x="1437" y="259"/>
                  </a:cubicBezTo>
                  <a:cubicBezTo>
                    <a:pt x="1438" y="258"/>
                    <a:pt x="1438" y="258"/>
                    <a:pt x="1438" y="258"/>
                  </a:cubicBezTo>
                  <a:cubicBezTo>
                    <a:pt x="1438" y="260"/>
                    <a:pt x="1438" y="260"/>
                    <a:pt x="1438" y="260"/>
                  </a:cubicBezTo>
                  <a:cubicBezTo>
                    <a:pt x="1438" y="262"/>
                    <a:pt x="1438" y="262"/>
                    <a:pt x="1438" y="262"/>
                  </a:cubicBezTo>
                  <a:cubicBezTo>
                    <a:pt x="1438" y="263"/>
                    <a:pt x="1438" y="263"/>
                    <a:pt x="1438" y="263"/>
                  </a:cubicBezTo>
                  <a:lnTo>
                    <a:pt x="1437" y="262"/>
                  </a:lnTo>
                  <a:close/>
                  <a:moveTo>
                    <a:pt x="1436" y="234"/>
                  </a:moveTo>
                  <a:cubicBezTo>
                    <a:pt x="1437" y="233"/>
                    <a:pt x="1437" y="233"/>
                    <a:pt x="1437" y="233"/>
                  </a:cubicBezTo>
                  <a:cubicBezTo>
                    <a:pt x="1437" y="232"/>
                    <a:pt x="1437" y="232"/>
                    <a:pt x="1437" y="232"/>
                  </a:cubicBezTo>
                  <a:cubicBezTo>
                    <a:pt x="1437" y="232"/>
                    <a:pt x="1437" y="232"/>
                    <a:pt x="1437" y="232"/>
                  </a:cubicBezTo>
                  <a:cubicBezTo>
                    <a:pt x="1437" y="233"/>
                    <a:pt x="1437" y="233"/>
                    <a:pt x="1437" y="233"/>
                  </a:cubicBezTo>
                  <a:cubicBezTo>
                    <a:pt x="1437" y="234"/>
                    <a:pt x="1437" y="234"/>
                    <a:pt x="1437" y="234"/>
                  </a:cubicBezTo>
                  <a:cubicBezTo>
                    <a:pt x="1437" y="236"/>
                    <a:pt x="1437" y="236"/>
                    <a:pt x="1437" y="236"/>
                  </a:cubicBezTo>
                  <a:lnTo>
                    <a:pt x="1436" y="234"/>
                  </a:lnTo>
                  <a:close/>
                  <a:moveTo>
                    <a:pt x="1435" y="147"/>
                  </a:moveTo>
                  <a:cubicBezTo>
                    <a:pt x="1431" y="147"/>
                    <a:pt x="1431" y="147"/>
                    <a:pt x="1431" y="147"/>
                  </a:cubicBezTo>
                  <a:cubicBezTo>
                    <a:pt x="1431" y="143"/>
                    <a:pt x="1431" y="143"/>
                    <a:pt x="1431" y="143"/>
                  </a:cubicBezTo>
                  <a:cubicBezTo>
                    <a:pt x="1431" y="139"/>
                    <a:pt x="1431" y="139"/>
                    <a:pt x="1431" y="139"/>
                  </a:cubicBezTo>
                  <a:cubicBezTo>
                    <a:pt x="1431" y="133"/>
                    <a:pt x="1431" y="133"/>
                    <a:pt x="1431" y="133"/>
                  </a:cubicBezTo>
                  <a:cubicBezTo>
                    <a:pt x="1432" y="129"/>
                    <a:pt x="1432" y="129"/>
                    <a:pt x="1432" y="129"/>
                  </a:cubicBezTo>
                  <a:cubicBezTo>
                    <a:pt x="1432" y="124"/>
                    <a:pt x="1432" y="124"/>
                    <a:pt x="1432" y="124"/>
                  </a:cubicBezTo>
                  <a:cubicBezTo>
                    <a:pt x="1436" y="124"/>
                    <a:pt x="1436" y="124"/>
                    <a:pt x="1436" y="124"/>
                  </a:cubicBezTo>
                  <a:cubicBezTo>
                    <a:pt x="1436" y="124"/>
                    <a:pt x="1436" y="124"/>
                    <a:pt x="1436" y="124"/>
                  </a:cubicBezTo>
                  <a:cubicBezTo>
                    <a:pt x="1436" y="125"/>
                    <a:pt x="1436" y="125"/>
                    <a:pt x="1436" y="125"/>
                  </a:cubicBezTo>
                  <a:cubicBezTo>
                    <a:pt x="1436" y="134"/>
                    <a:pt x="1436" y="134"/>
                    <a:pt x="1436" y="134"/>
                  </a:cubicBezTo>
                  <a:cubicBezTo>
                    <a:pt x="1436" y="138"/>
                    <a:pt x="1436" y="138"/>
                    <a:pt x="1436" y="138"/>
                  </a:cubicBezTo>
                  <a:cubicBezTo>
                    <a:pt x="1436" y="144"/>
                    <a:pt x="1436" y="144"/>
                    <a:pt x="1436" y="144"/>
                  </a:cubicBezTo>
                  <a:cubicBezTo>
                    <a:pt x="1436" y="147"/>
                    <a:pt x="1436" y="147"/>
                    <a:pt x="1436" y="147"/>
                  </a:cubicBezTo>
                  <a:lnTo>
                    <a:pt x="1435" y="147"/>
                  </a:lnTo>
                  <a:close/>
                  <a:moveTo>
                    <a:pt x="1431" y="218"/>
                  </a:moveTo>
                  <a:cubicBezTo>
                    <a:pt x="1433" y="214"/>
                    <a:pt x="1433" y="214"/>
                    <a:pt x="1433" y="214"/>
                  </a:cubicBezTo>
                  <a:cubicBezTo>
                    <a:pt x="1434" y="213"/>
                    <a:pt x="1434" y="213"/>
                    <a:pt x="1434" y="213"/>
                  </a:cubicBezTo>
                  <a:cubicBezTo>
                    <a:pt x="1434" y="215"/>
                    <a:pt x="1434" y="215"/>
                    <a:pt x="1434" y="215"/>
                  </a:cubicBezTo>
                  <a:cubicBezTo>
                    <a:pt x="1436" y="218"/>
                    <a:pt x="1436" y="218"/>
                    <a:pt x="1436" y="218"/>
                  </a:cubicBezTo>
                  <a:lnTo>
                    <a:pt x="1431" y="218"/>
                  </a:lnTo>
                  <a:close/>
                  <a:moveTo>
                    <a:pt x="1436" y="223"/>
                  </a:moveTo>
                  <a:cubicBezTo>
                    <a:pt x="1434" y="226"/>
                    <a:pt x="1434" y="226"/>
                    <a:pt x="1434" y="226"/>
                  </a:cubicBezTo>
                  <a:cubicBezTo>
                    <a:pt x="1434" y="228"/>
                    <a:pt x="1434" y="228"/>
                    <a:pt x="1434" y="228"/>
                  </a:cubicBezTo>
                  <a:cubicBezTo>
                    <a:pt x="1432" y="224"/>
                    <a:pt x="1432" y="224"/>
                    <a:pt x="1432" y="224"/>
                  </a:cubicBezTo>
                  <a:cubicBezTo>
                    <a:pt x="1431" y="223"/>
                    <a:pt x="1431" y="223"/>
                    <a:pt x="1431" y="223"/>
                  </a:cubicBezTo>
                  <a:lnTo>
                    <a:pt x="1436" y="223"/>
                  </a:lnTo>
                  <a:close/>
                  <a:moveTo>
                    <a:pt x="1433" y="171"/>
                  </a:moveTo>
                  <a:cubicBezTo>
                    <a:pt x="1434" y="169"/>
                    <a:pt x="1434" y="169"/>
                    <a:pt x="1434" y="169"/>
                  </a:cubicBezTo>
                  <a:cubicBezTo>
                    <a:pt x="1436" y="174"/>
                    <a:pt x="1436" y="174"/>
                    <a:pt x="1436" y="174"/>
                  </a:cubicBezTo>
                  <a:cubicBezTo>
                    <a:pt x="1435" y="174"/>
                    <a:pt x="1435" y="174"/>
                    <a:pt x="1435" y="174"/>
                  </a:cubicBezTo>
                  <a:cubicBezTo>
                    <a:pt x="1432" y="174"/>
                    <a:pt x="1432" y="174"/>
                    <a:pt x="1432" y="174"/>
                  </a:cubicBezTo>
                  <a:lnTo>
                    <a:pt x="1433" y="171"/>
                  </a:lnTo>
                  <a:close/>
                  <a:moveTo>
                    <a:pt x="1432" y="152"/>
                  </a:moveTo>
                  <a:cubicBezTo>
                    <a:pt x="1433" y="152"/>
                    <a:pt x="1433" y="152"/>
                    <a:pt x="1434" y="152"/>
                  </a:cubicBezTo>
                  <a:cubicBezTo>
                    <a:pt x="1434" y="152"/>
                    <a:pt x="1435" y="152"/>
                    <a:pt x="1435" y="152"/>
                  </a:cubicBezTo>
                  <a:cubicBezTo>
                    <a:pt x="1434" y="155"/>
                    <a:pt x="1434" y="155"/>
                    <a:pt x="1434" y="155"/>
                  </a:cubicBezTo>
                  <a:cubicBezTo>
                    <a:pt x="1434" y="155"/>
                    <a:pt x="1434" y="155"/>
                    <a:pt x="1434" y="155"/>
                  </a:cubicBezTo>
                  <a:cubicBezTo>
                    <a:pt x="1433" y="154"/>
                    <a:pt x="1433" y="154"/>
                    <a:pt x="1433" y="154"/>
                  </a:cubicBezTo>
                  <a:lnTo>
                    <a:pt x="1432" y="152"/>
                  </a:lnTo>
                  <a:close/>
                  <a:moveTo>
                    <a:pt x="1434" y="190"/>
                  </a:moveTo>
                  <a:cubicBezTo>
                    <a:pt x="1435" y="192"/>
                    <a:pt x="1435" y="192"/>
                    <a:pt x="1435" y="192"/>
                  </a:cubicBezTo>
                  <a:cubicBezTo>
                    <a:pt x="1433" y="192"/>
                    <a:pt x="1433" y="192"/>
                    <a:pt x="1433" y="192"/>
                  </a:cubicBezTo>
                  <a:cubicBezTo>
                    <a:pt x="1432" y="192"/>
                    <a:pt x="1432" y="192"/>
                    <a:pt x="1432" y="192"/>
                  </a:cubicBezTo>
                  <a:cubicBezTo>
                    <a:pt x="1433" y="192"/>
                    <a:pt x="1433" y="192"/>
                    <a:pt x="1433" y="192"/>
                  </a:cubicBezTo>
                  <a:lnTo>
                    <a:pt x="1434" y="190"/>
                  </a:lnTo>
                  <a:close/>
                  <a:moveTo>
                    <a:pt x="1433" y="179"/>
                  </a:moveTo>
                  <a:cubicBezTo>
                    <a:pt x="1434" y="179"/>
                    <a:pt x="1434" y="179"/>
                    <a:pt x="1434" y="179"/>
                  </a:cubicBezTo>
                  <a:cubicBezTo>
                    <a:pt x="1435" y="179"/>
                    <a:pt x="1435" y="179"/>
                    <a:pt x="1435" y="179"/>
                  </a:cubicBezTo>
                  <a:cubicBezTo>
                    <a:pt x="1434" y="179"/>
                    <a:pt x="1434" y="179"/>
                    <a:pt x="1434" y="179"/>
                  </a:cubicBezTo>
                  <a:cubicBezTo>
                    <a:pt x="1434" y="180"/>
                    <a:pt x="1434" y="180"/>
                    <a:pt x="1434" y="180"/>
                  </a:cubicBezTo>
                  <a:lnTo>
                    <a:pt x="1433" y="179"/>
                  </a:lnTo>
                  <a:close/>
                  <a:moveTo>
                    <a:pt x="1433" y="197"/>
                  </a:moveTo>
                  <a:cubicBezTo>
                    <a:pt x="1436" y="197"/>
                    <a:pt x="1436" y="197"/>
                    <a:pt x="1436" y="197"/>
                  </a:cubicBezTo>
                  <a:cubicBezTo>
                    <a:pt x="1435" y="199"/>
                    <a:pt x="1435" y="199"/>
                    <a:pt x="1435" y="199"/>
                  </a:cubicBezTo>
                  <a:cubicBezTo>
                    <a:pt x="1434" y="201"/>
                    <a:pt x="1434" y="201"/>
                    <a:pt x="1434" y="201"/>
                  </a:cubicBezTo>
                  <a:cubicBezTo>
                    <a:pt x="1432" y="197"/>
                    <a:pt x="1432" y="197"/>
                    <a:pt x="1432" y="197"/>
                  </a:cubicBezTo>
                  <a:lnTo>
                    <a:pt x="1433" y="197"/>
                  </a:lnTo>
                  <a:close/>
                  <a:moveTo>
                    <a:pt x="1432" y="242"/>
                  </a:moveTo>
                  <a:cubicBezTo>
                    <a:pt x="1434" y="240"/>
                    <a:pt x="1434" y="240"/>
                    <a:pt x="1434" y="240"/>
                  </a:cubicBezTo>
                  <a:cubicBezTo>
                    <a:pt x="1436" y="245"/>
                    <a:pt x="1436" y="245"/>
                    <a:pt x="1436" y="245"/>
                  </a:cubicBezTo>
                  <a:cubicBezTo>
                    <a:pt x="1435" y="245"/>
                    <a:pt x="1435" y="245"/>
                    <a:pt x="1435" y="245"/>
                  </a:cubicBezTo>
                  <a:cubicBezTo>
                    <a:pt x="1431" y="245"/>
                    <a:pt x="1431" y="245"/>
                    <a:pt x="1431" y="245"/>
                  </a:cubicBezTo>
                  <a:lnTo>
                    <a:pt x="1432" y="242"/>
                  </a:lnTo>
                  <a:close/>
                  <a:moveTo>
                    <a:pt x="1436" y="250"/>
                  </a:moveTo>
                  <a:cubicBezTo>
                    <a:pt x="1434" y="254"/>
                    <a:pt x="1434" y="254"/>
                    <a:pt x="1434" y="254"/>
                  </a:cubicBezTo>
                  <a:cubicBezTo>
                    <a:pt x="1434" y="255"/>
                    <a:pt x="1434" y="255"/>
                    <a:pt x="1434" y="255"/>
                  </a:cubicBezTo>
                  <a:cubicBezTo>
                    <a:pt x="1432" y="252"/>
                    <a:pt x="1432" y="252"/>
                    <a:pt x="1432" y="252"/>
                  </a:cubicBezTo>
                  <a:cubicBezTo>
                    <a:pt x="1431" y="250"/>
                    <a:pt x="1431" y="250"/>
                    <a:pt x="1431" y="250"/>
                  </a:cubicBezTo>
                  <a:lnTo>
                    <a:pt x="1436" y="250"/>
                  </a:lnTo>
                  <a:close/>
                  <a:moveTo>
                    <a:pt x="1431" y="162"/>
                  </a:moveTo>
                  <a:cubicBezTo>
                    <a:pt x="1431" y="162"/>
                    <a:pt x="1431" y="162"/>
                    <a:pt x="1431" y="162"/>
                  </a:cubicBezTo>
                  <a:cubicBezTo>
                    <a:pt x="1431" y="162"/>
                    <a:pt x="1431" y="162"/>
                    <a:pt x="1431" y="162"/>
                  </a:cubicBezTo>
                  <a:cubicBezTo>
                    <a:pt x="1431" y="162"/>
                    <a:pt x="1431" y="162"/>
                    <a:pt x="1431" y="162"/>
                  </a:cubicBezTo>
                  <a:cubicBezTo>
                    <a:pt x="1431" y="162"/>
                    <a:pt x="1431" y="162"/>
                    <a:pt x="1431" y="162"/>
                  </a:cubicBezTo>
                  <a:close/>
                  <a:moveTo>
                    <a:pt x="1432" y="268"/>
                  </a:moveTo>
                  <a:cubicBezTo>
                    <a:pt x="1434" y="266"/>
                    <a:pt x="1434" y="266"/>
                    <a:pt x="1434" y="266"/>
                  </a:cubicBezTo>
                  <a:cubicBezTo>
                    <a:pt x="1434" y="266"/>
                    <a:pt x="1434" y="266"/>
                    <a:pt x="1434" y="266"/>
                  </a:cubicBezTo>
                  <a:cubicBezTo>
                    <a:pt x="1434" y="266"/>
                    <a:pt x="1434" y="266"/>
                    <a:pt x="1434" y="266"/>
                  </a:cubicBezTo>
                  <a:cubicBezTo>
                    <a:pt x="1436" y="271"/>
                    <a:pt x="1436" y="271"/>
                    <a:pt x="1436" y="271"/>
                  </a:cubicBezTo>
                  <a:cubicBezTo>
                    <a:pt x="1435" y="271"/>
                    <a:pt x="1435" y="271"/>
                    <a:pt x="1435" y="271"/>
                  </a:cubicBezTo>
                  <a:cubicBezTo>
                    <a:pt x="1431" y="271"/>
                    <a:pt x="1431" y="271"/>
                    <a:pt x="1431" y="271"/>
                  </a:cubicBezTo>
                  <a:cubicBezTo>
                    <a:pt x="1431" y="271"/>
                    <a:pt x="1431" y="271"/>
                    <a:pt x="1431" y="271"/>
                  </a:cubicBezTo>
                  <a:cubicBezTo>
                    <a:pt x="1431" y="271"/>
                    <a:pt x="1431" y="271"/>
                    <a:pt x="1431" y="271"/>
                  </a:cubicBezTo>
                  <a:lnTo>
                    <a:pt x="1432" y="268"/>
                  </a:lnTo>
                  <a:close/>
                  <a:moveTo>
                    <a:pt x="1431" y="234"/>
                  </a:moveTo>
                  <a:cubicBezTo>
                    <a:pt x="1430" y="236"/>
                    <a:pt x="1430" y="236"/>
                    <a:pt x="1430" y="236"/>
                  </a:cubicBezTo>
                  <a:cubicBezTo>
                    <a:pt x="1430" y="236"/>
                    <a:pt x="1430" y="236"/>
                    <a:pt x="1430" y="236"/>
                  </a:cubicBezTo>
                  <a:cubicBezTo>
                    <a:pt x="1430" y="235"/>
                    <a:pt x="1430" y="235"/>
                    <a:pt x="1430" y="235"/>
                  </a:cubicBezTo>
                  <a:cubicBezTo>
                    <a:pt x="1430" y="232"/>
                    <a:pt x="1430" y="232"/>
                    <a:pt x="1430" y="232"/>
                  </a:cubicBezTo>
                  <a:lnTo>
                    <a:pt x="1431" y="234"/>
                  </a:lnTo>
                  <a:close/>
                  <a:moveTo>
                    <a:pt x="1430" y="259"/>
                  </a:moveTo>
                  <a:cubicBezTo>
                    <a:pt x="1431" y="260"/>
                    <a:pt x="1431" y="260"/>
                    <a:pt x="1431" y="260"/>
                  </a:cubicBezTo>
                  <a:cubicBezTo>
                    <a:pt x="1430" y="261"/>
                    <a:pt x="1430" y="261"/>
                    <a:pt x="1430" y="261"/>
                  </a:cubicBezTo>
                  <a:cubicBezTo>
                    <a:pt x="1430" y="262"/>
                    <a:pt x="1430" y="262"/>
                    <a:pt x="1430" y="262"/>
                  </a:cubicBezTo>
                  <a:cubicBezTo>
                    <a:pt x="1429" y="263"/>
                    <a:pt x="1429" y="263"/>
                    <a:pt x="1429" y="263"/>
                  </a:cubicBezTo>
                  <a:cubicBezTo>
                    <a:pt x="1429" y="261"/>
                    <a:pt x="1429" y="261"/>
                    <a:pt x="1429" y="261"/>
                  </a:cubicBezTo>
                  <a:cubicBezTo>
                    <a:pt x="1429" y="260"/>
                    <a:pt x="1429" y="260"/>
                    <a:pt x="1429" y="260"/>
                  </a:cubicBezTo>
                  <a:cubicBezTo>
                    <a:pt x="1429" y="258"/>
                    <a:pt x="1429" y="258"/>
                    <a:pt x="1429" y="258"/>
                  </a:cubicBezTo>
                  <a:cubicBezTo>
                    <a:pt x="1429" y="258"/>
                    <a:pt x="1429" y="258"/>
                    <a:pt x="1429" y="258"/>
                  </a:cubicBezTo>
                  <a:lnTo>
                    <a:pt x="1430" y="259"/>
                  </a:lnTo>
                  <a:close/>
                  <a:moveTo>
                    <a:pt x="1431" y="286"/>
                  </a:moveTo>
                  <a:cubicBezTo>
                    <a:pt x="1430" y="286"/>
                    <a:pt x="1430" y="286"/>
                    <a:pt x="1430" y="286"/>
                  </a:cubicBezTo>
                  <a:cubicBezTo>
                    <a:pt x="1429" y="288"/>
                    <a:pt x="1429" y="288"/>
                    <a:pt x="1429" y="288"/>
                  </a:cubicBezTo>
                  <a:cubicBezTo>
                    <a:pt x="1429" y="289"/>
                    <a:pt x="1429" y="289"/>
                    <a:pt x="1429" y="289"/>
                  </a:cubicBezTo>
                  <a:cubicBezTo>
                    <a:pt x="1429" y="287"/>
                    <a:pt x="1429" y="287"/>
                    <a:pt x="1429" y="287"/>
                  </a:cubicBezTo>
                  <a:cubicBezTo>
                    <a:pt x="1429" y="285"/>
                    <a:pt x="1429" y="285"/>
                    <a:pt x="1429" y="285"/>
                  </a:cubicBezTo>
                  <a:cubicBezTo>
                    <a:pt x="1429" y="283"/>
                    <a:pt x="1429" y="283"/>
                    <a:pt x="1429" y="283"/>
                  </a:cubicBezTo>
                  <a:lnTo>
                    <a:pt x="1431" y="286"/>
                  </a:lnTo>
                  <a:close/>
                  <a:moveTo>
                    <a:pt x="1431" y="313"/>
                  </a:moveTo>
                  <a:cubicBezTo>
                    <a:pt x="1430" y="314"/>
                    <a:pt x="1430" y="314"/>
                    <a:pt x="1430" y="314"/>
                  </a:cubicBezTo>
                  <a:cubicBezTo>
                    <a:pt x="1429" y="316"/>
                    <a:pt x="1429" y="316"/>
                    <a:pt x="1429" y="316"/>
                  </a:cubicBezTo>
                  <a:cubicBezTo>
                    <a:pt x="1428" y="317"/>
                    <a:pt x="1428" y="317"/>
                    <a:pt x="1428" y="317"/>
                  </a:cubicBezTo>
                  <a:cubicBezTo>
                    <a:pt x="1428" y="315"/>
                    <a:pt x="1428" y="315"/>
                    <a:pt x="1428" y="315"/>
                  </a:cubicBezTo>
                  <a:cubicBezTo>
                    <a:pt x="1428" y="312"/>
                    <a:pt x="1428" y="312"/>
                    <a:pt x="1428" y="312"/>
                  </a:cubicBezTo>
                  <a:cubicBezTo>
                    <a:pt x="1428" y="309"/>
                    <a:pt x="1428" y="309"/>
                    <a:pt x="1428" y="309"/>
                  </a:cubicBezTo>
                  <a:lnTo>
                    <a:pt x="1431" y="313"/>
                  </a:lnTo>
                  <a:close/>
                  <a:moveTo>
                    <a:pt x="1430" y="342"/>
                  </a:moveTo>
                  <a:cubicBezTo>
                    <a:pt x="1429" y="344"/>
                    <a:pt x="1429" y="344"/>
                    <a:pt x="1429" y="344"/>
                  </a:cubicBezTo>
                  <a:cubicBezTo>
                    <a:pt x="1428" y="347"/>
                    <a:pt x="1428" y="347"/>
                    <a:pt x="1428" y="347"/>
                  </a:cubicBezTo>
                  <a:cubicBezTo>
                    <a:pt x="1428" y="342"/>
                    <a:pt x="1428" y="342"/>
                    <a:pt x="1428" y="342"/>
                  </a:cubicBezTo>
                  <a:cubicBezTo>
                    <a:pt x="1428" y="337"/>
                    <a:pt x="1428" y="337"/>
                    <a:pt x="1428" y="337"/>
                  </a:cubicBezTo>
                  <a:lnTo>
                    <a:pt x="1430" y="342"/>
                  </a:lnTo>
                  <a:close/>
                  <a:moveTo>
                    <a:pt x="1430" y="369"/>
                  </a:moveTo>
                  <a:cubicBezTo>
                    <a:pt x="1429" y="370"/>
                    <a:pt x="1429" y="370"/>
                    <a:pt x="1429" y="370"/>
                  </a:cubicBezTo>
                  <a:cubicBezTo>
                    <a:pt x="1427" y="373"/>
                    <a:pt x="1427" y="373"/>
                    <a:pt x="1427" y="373"/>
                  </a:cubicBezTo>
                  <a:cubicBezTo>
                    <a:pt x="1427" y="369"/>
                    <a:pt x="1427" y="369"/>
                    <a:pt x="1427" y="369"/>
                  </a:cubicBezTo>
                  <a:cubicBezTo>
                    <a:pt x="1427" y="365"/>
                    <a:pt x="1427" y="365"/>
                    <a:pt x="1427" y="365"/>
                  </a:cubicBezTo>
                  <a:lnTo>
                    <a:pt x="1430" y="369"/>
                  </a:lnTo>
                  <a:close/>
                  <a:moveTo>
                    <a:pt x="1430" y="392"/>
                  </a:moveTo>
                  <a:cubicBezTo>
                    <a:pt x="1429" y="392"/>
                    <a:pt x="1429" y="392"/>
                    <a:pt x="1429" y="392"/>
                  </a:cubicBezTo>
                  <a:cubicBezTo>
                    <a:pt x="1428" y="394"/>
                    <a:pt x="1428" y="394"/>
                    <a:pt x="1428" y="394"/>
                  </a:cubicBezTo>
                  <a:cubicBezTo>
                    <a:pt x="1427" y="396"/>
                    <a:pt x="1427" y="396"/>
                    <a:pt x="1427" y="396"/>
                  </a:cubicBezTo>
                  <a:cubicBezTo>
                    <a:pt x="1427" y="393"/>
                    <a:pt x="1427" y="393"/>
                    <a:pt x="1427" y="393"/>
                  </a:cubicBezTo>
                  <a:cubicBezTo>
                    <a:pt x="1427" y="390"/>
                    <a:pt x="1427" y="390"/>
                    <a:pt x="1427" y="390"/>
                  </a:cubicBezTo>
                  <a:cubicBezTo>
                    <a:pt x="1427" y="388"/>
                    <a:pt x="1427" y="388"/>
                    <a:pt x="1427" y="388"/>
                  </a:cubicBezTo>
                  <a:lnTo>
                    <a:pt x="1430" y="392"/>
                  </a:lnTo>
                  <a:close/>
                  <a:moveTo>
                    <a:pt x="1430" y="414"/>
                  </a:moveTo>
                  <a:cubicBezTo>
                    <a:pt x="1429" y="416"/>
                    <a:pt x="1429" y="416"/>
                    <a:pt x="1429" y="416"/>
                  </a:cubicBezTo>
                  <a:cubicBezTo>
                    <a:pt x="1426" y="419"/>
                    <a:pt x="1426" y="419"/>
                    <a:pt x="1426" y="419"/>
                  </a:cubicBezTo>
                  <a:cubicBezTo>
                    <a:pt x="1426" y="414"/>
                    <a:pt x="1426" y="414"/>
                    <a:pt x="1426" y="414"/>
                  </a:cubicBezTo>
                  <a:cubicBezTo>
                    <a:pt x="1426" y="410"/>
                    <a:pt x="1426" y="410"/>
                    <a:pt x="1426" y="410"/>
                  </a:cubicBezTo>
                  <a:lnTo>
                    <a:pt x="1430" y="414"/>
                  </a:lnTo>
                  <a:close/>
                  <a:moveTo>
                    <a:pt x="1427" y="124"/>
                  </a:moveTo>
                  <a:cubicBezTo>
                    <a:pt x="1426" y="128"/>
                    <a:pt x="1426" y="128"/>
                    <a:pt x="1426" y="128"/>
                  </a:cubicBezTo>
                  <a:cubicBezTo>
                    <a:pt x="1426" y="134"/>
                    <a:pt x="1426" y="134"/>
                    <a:pt x="1426" y="134"/>
                  </a:cubicBezTo>
                  <a:cubicBezTo>
                    <a:pt x="1426" y="138"/>
                    <a:pt x="1426" y="138"/>
                    <a:pt x="1426" y="138"/>
                  </a:cubicBezTo>
                  <a:cubicBezTo>
                    <a:pt x="1426" y="146"/>
                    <a:pt x="1426" y="146"/>
                    <a:pt x="1426" y="146"/>
                  </a:cubicBezTo>
                  <a:cubicBezTo>
                    <a:pt x="1426" y="146"/>
                    <a:pt x="1425" y="146"/>
                    <a:pt x="1424" y="146"/>
                  </a:cubicBezTo>
                  <a:cubicBezTo>
                    <a:pt x="1423" y="145"/>
                    <a:pt x="1422" y="145"/>
                    <a:pt x="1421" y="145"/>
                  </a:cubicBezTo>
                  <a:cubicBezTo>
                    <a:pt x="1420" y="144"/>
                    <a:pt x="1419" y="144"/>
                    <a:pt x="1418" y="143"/>
                  </a:cubicBezTo>
                  <a:cubicBezTo>
                    <a:pt x="1418" y="140"/>
                    <a:pt x="1418" y="140"/>
                    <a:pt x="1418" y="140"/>
                  </a:cubicBezTo>
                  <a:cubicBezTo>
                    <a:pt x="1419" y="130"/>
                    <a:pt x="1419" y="130"/>
                    <a:pt x="1419" y="130"/>
                  </a:cubicBezTo>
                  <a:cubicBezTo>
                    <a:pt x="1419" y="127"/>
                    <a:pt x="1419" y="127"/>
                    <a:pt x="1419" y="127"/>
                  </a:cubicBezTo>
                  <a:cubicBezTo>
                    <a:pt x="1419" y="124"/>
                    <a:pt x="1419" y="124"/>
                    <a:pt x="1419" y="124"/>
                  </a:cubicBezTo>
                  <a:cubicBezTo>
                    <a:pt x="1422" y="124"/>
                    <a:pt x="1422" y="124"/>
                    <a:pt x="1422" y="124"/>
                  </a:cubicBezTo>
                  <a:cubicBezTo>
                    <a:pt x="1426" y="124"/>
                    <a:pt x="1426" y="124"/>
                    <a:pt x="1426" y="124"/>
                  </a:cubicBezTo>
                  <a:cubicBezTo>
                    <a:pt x="1427" y="124"/>
                    <a:pt x="1427" y="124"/>
                    <a:pt x="1427" y="124"/>
                  </a:cubicBezTo>
                  <a:close/>
                  <a:moveTo>
                    <a:pt x="1419" y="162"/>
                  </a:moveTo>
                  <a:cubicBezTo>
                    <a:pt x="1418" y="163"/>
                    <a:pt x="1418" y="163"/>
                    <a:pt x="1418" y="163"/>
                  </a:cubicBezTo>
                  <a:cubicBezTo>
                    <a:pt x="1417" y="165"/>
                    <a:pt x="1417" y="165"/>
                    <a:pt x="1417" y="165"/>
                  </a:cubicBezTo>
                  <a:cubicBezTo>
                    <a:pt x="1417" y="165"/>
                    <a:pt x="1417" y="165"/>
                    <a:pt x="1417" y="165"/>
                  </a:cubicBezTo>
                  <a:cubicBezTo>
                    <a:pt x="1417" y="165"/>
                    <a:pt x="1417" y="165"/>
                    <a:pt x="1417" y="165"/>
                  </a:cubicBezTo>
                  <a:cubicBezTo>
                    <a:pt x="1417" y="162"/>
                    <a:pt x="1417" y="162"/>
                    <a:pt x="1417" y="162"/>
                  </a:cubicBezTo>
                  <a:cubicBezTo>
                    <a:pt x="1417" y="159"/>
                    <a:pt x="1417" y="159"/>
                    <a:pt x="1417" y="159"/>
                  </a:cubicBezTo>
                  <a:lnTo>
                    <a:pt x="1419" y="162"/>
                  </a:lnTo>
                  <a:close/>
                  <a:moveTo>
                    <a:pt x="1417" y="185"/>
                  </a:moveTo>
                  <a:cubicBezTo>
                    <a:pt x="1417" y="186"/>
                    <a:pt x="1417" y="186"/>
                    <a:pt x="1417" y="186"/>
                  </a:cubicBezTo>
                  <a:cubicBezTo>
                    <a:pt x="1416" y="186"/>
                    <a:pt x="1416" y="186"/>
                    <a:pt x="1416" y="186"/>
                  </a:cubicBezTo>
                  <a:cubicBezTo>
                    <a:pt x="1416" y="187"/>
                    <a:pt x="1416" y="187"/>
                    <a:pt x="1416" y="187"/>
                  </a:cubicBezTo>
                  <a:cubicBezTo>
                    <a:pt x="1416" y="187"/>
                    <a:pt x="1416" y="187"/>
                    <a:pt x="1416" y="187"/>
                  </a:cubicBezTo>
                  <a:cubicBezTo>
                    <a:pt x="1416" y="187"/>
                    <a:pt x="1416" y="187"/>
                    <a:pt x="1416" y="187"/>
                  </a:cubicBezTo>
                  <a:cubicBezTo>
                    <a:pt x="1416" y="186"/>
                    <a:pt x="1416" y="186"/>
                    <a:pt x="1416" y="186"/>
                  </a:cubicBezTo>
                  <a:cubicBezTo>
                    <a:pt x="1416" y="185"/>
                    <a:pt x="1416" y="185"/>
                    <a:pt x="1416" y="185"/>
                  </a:cubicBezTo>
                  <a:cubicBezTo>
                    <a:pt x="1416" y="183"/>
                    <a:pt x="1416" y="183"/>
                    <a:pt x="1416" y="183"/>
                  </a:cubicBezTo>
                  <a:lnTo>
                    <a:pt x="1417" y="185"/>
                  </a:lnTo>
                  <a:close/>
                  <a:moveTo>
                    <a:pt x="1417" y="207"/>
                  </a:moveTo>
                  <a:cubicBezTo>
                    <a:pt x="1416" y="209"/>
                    <a:pt x="1416" y="209"/>
                    <a:pt x="1416" y="209"/>
                  </a:cubicBezTo>
                  <a:cubicBezTo>
                    <a:pt x="1415" y="211"/>
                    <a:pt x="1415" y="211"/>
                    <a:pt x="1415" y="211"/>
                  </a:cubicBezTo>
                  <a:cubicBezTo>
                    <a:pt x="1414" y="211"/>
                    <a:pt x="1414" y="211"/>
                    <a:pt x="1414" y="211"/>
                  </a:cubicBezTo>
                  <a:cubicBezTo>
                    <a:pt x="1414" y="210"/>
                    <a:pt x="1414" y="210"/>
                    <a:pt x="1414" y="210"/>
                  </a:cubicBezTo>
                  <a:cubicBezTo>
                    <a:pt x="1415" y="207"/>
                    <a:pt x="1415" y="207"/>
                    <a:pt x="1415" y="207"/>
                  </a:cubicBezTo>
                  <a:cubicBezTo>
                    <a:pt x="1415" y="203"/>
                    <a:pt x="1415" y="203"/>
                    <a:pt x="1415" y="203"/>
                  </a:cubicBezTo>
                  <a:lnTo>
                    <a:pt x="1417" y="207"/>
                  </a:lnTo>
                  <a:close/>
                  <a:moveTo>
                    <a:pt x="1417" y="250"/>
                  </a:moveTo>
                  <a:cubicBezTo>
                    <a:pt x="1419" y="250"/>
                    <a:pt x="1419" y="250"/>
                    <a:pt x="1419" y="250"/>
                  </a:cubicBezTo>
                  <a:cubicBezTo>
                    <a:pt x="1421" y="250"/>
                    <a:pt x="1421" y="250"/>
                    <a:pt x="1421" y="250"/>
                  </a:cubicBezTo>
                  <a:cubicBezTo>
                    <a:pt x="1422" y="250"/>
                    <a:pt x="1422" y="250"/>
                    <a:pt x="1422" y="250"/>
                  </a:cubicBezTo>
                  <a:cubicBezTo>
                    <a:pt x="1422" y="251"/>
                    <a:pt x="1422" y="251"/>
                    <a:pt x="1422" y="251"/>
                  </a:cubicBezTo>
                  <a:cubicBezTo>
                    <a:pt x="1421" y="252"/>
                    <a:pt x="1421" y="252"/>
                    <a:pt x="1421" y="252"/>
                  </a:cubicBezTo>
                  <a:cubicBezTo>
                    <a:pt x="1420" y="253"/>
                    <a:pt x="1420" y="253"/>
                    <a:pt x="1420" y="253"/>
                  </a:cubicBezTo>
                  <a:cubicBezTo>
                    <a:pt x="1419" y="255"/>
                    <a:pt x="1419" y="255"/>
                    <a:pt x="1419" y="255"/>
                  </a:cubicBezTo>
                  <a:cubicBezTo>
                    <a:pt x="1418" y="256"/>
                    <a:pt x="1418" y="256"/>
                    <a:pt x="1418" y="256"/>
                  </a:cubicBezTo>
                  <a:cubicBezTo>
                    <a:pt x="1416" y="252"/>
                    <a:pt x="1416" y="252"/>
                    <a:pt x="1416" y="252"/>
                  </a:cubicBezTo>
                  <a:cubicBezTo>
                    <a:pt x="1414" y="250"/>
                    <a:pt x="1414" y="250"/>
                    <a:pt x="1414" y="250"/>
                  </a:cubicBezTo>
                  <a:lnTo>
                    <a:pt x="1417" y="250"/>
                  </a:lnTo>
                  <a:close/>
                  <a:moveTo>
                    <a:pt x="1417" y="265"/>
                  </a:moveTo>
                  <a:cubicBezTo>
                    <a:pt x="1418" y="264"/>
                    <a:pt x="1418" y="264"/>
                    <a:pt x="1418" y="264"/>
                  </a:cubicBezTo>
                  <a:cubicBezTo>
                    <a:pt x="1421" y="269"/>
                    <a:pt x="1421" y="269"/>
                    <a:pt x="1421" y="269"/>
                  </a:cubicBezTo>
                  <a:cubicBezTo>
                    <a:pt x="1422" y="271"/>
                    <a:pt x="1422" y="271"/>
                    <a:pt x="1422" y="271"/>
                  </a:cubicBezTo>
                  <a:cubicBezTo>
                    <a:pt x="1414" y="271"/>
                    <a:pt x="1414" y="271"/>
                    <a:pt x="1414" y="271"/>
                  </a:cubicBezTo>
                  <a:cubicBezTo>
                    <a:pt x="1413" y="271"/>
                    <a:pt x="1413" y="271"/>
                    <a:pt x="1413" y="271"/>
                  </a:cubicBezTo>
                  <a:cubicBezTo>
                    <a:pt x="1414" y="270"/>
                    <a:pt x="1414" y="270"/>
                    <a:pt x="1414" y="270"/>
                  </a:cubicBezTo>
                  <a:lnTo>
                    <a:pt x="1417" y="265"/>
                  </a:lnTo>
                  <a:close/>
                  <a:moveTo>
                    <a:pt x="1417" y="276"/>
                  </a:moveTo>
                  <a:cubicBezTo>
                    <a:pt x="1420" y="276"/>
                    <a:pt x="1420" y="276"/>
                    <a:pt x="1420" y="276"/>
                  </a:cubicBezTo>
                  <a:cubicBezTo>
                    <a:pt x="1421" y="276"/>
                    <a:pt x="1421" y="276"/>
                    <a:pt x="1421" y="276"/>
                  </a:cubicBezTo>
                  <a:cubicBezTo>
                    <a:pt x="1421" y="277"/>
                    <a:pt x="1421" y="277"/>
                    <a:pt x="1421" y="277"/>
                  </a:cubicBezTo>
                  <a:cubicBezTo>
                    <a:pt x="1419" y="278"/>
                    <a:pt x="1419" y="278"/>
                    <a:pt x="1419" y="27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17" y="282"/>
                    <a:pt x="1417" y="282"/>
                    <a:pt x="1417" y="282"/>
                  </a:cubicBezTo>
                  <a:cubicBezTo>
                    <a:pt x="1413" y="276"/>
                    <a:pt x="1413" y="276"/>
                    <a:pt x="1413" y="276"/>
                  </a:cubicBezTo>
                  <a:cubicBezTo>
                    <a:pt x="1413" y="276"/>
                    <a:pt x="1413" y="276"/>
                    <a:pt x="1413" y="276"/>
                  </a:cubicBezTo>
                  <a:lnTo>
                    <a:pt x="1417" y="276"/>
                  </a:lnTo>
                  <a:close/>
                  <a:moveTo>
                    <a:pt x="1417" y="290"/>
                  </a:moveTo>
                  <a:cubicBezTo>
                    <a:pt x="1421" y="297"/>
                    <a:pt x="1421" y="297"/>
                    <a:pt x="1421" y="297"/>
                  </a:cubicBezTo>
                  <a:cubicBezTo>
                    <a:pt x="1421" y="297"/>
                    <a:pt x="1421" y="297"/>
                    <a:pt x="1421" y="297"/>
                  </a:cubicBezTo>
                  <a:cubicBezTo>
                    <a:pt x="1413" y="297"/>
                    <a:pt x="1413" y="297"/>
                    <a:pt x="1413" y="297"/>
                  </a:cubicBezTo>
                  <a:cubicBezTo>
                    <a:pt x="1412" y="297"/>
                    <a:pt x="1412" y="297"/>
                    <a:pt x="1412" y="297"/>
                  </a:cubicBezTo>
                  <a:cubicBezTo>
                    <a:pt x="1412" y="296"/>
                    <a:pt x="1412" y="296"/>
                    <a:pt x="1412" y="296"/>
                  </a:cubicBezTo>
                  <a:cubicBezTo>
                    <a:pt x="1416" y="292"/>
                    <a:pt x="1416" y="292"/>
                    <a:pt x="1416" y="292"/>
                  </a:cubicBezTo>
                  <a:lnTo>
                    <a:pt x="1417" y="290"/>
                  </a:lnTo>
                  <a:close/>
                  <a:moveTo>
                    <a:pt x="1415" y="302"/>
                  </a:moveTo>
                  <a:cubicBezTo>
                    <a:pt x="1418" y="302"/>
                    <a:pt x="1418" y="302"/>
                    <a:pt x="1418" y="302"/>
                  </a:cubicBezTo>
                  <a:cubicBezTo>
                    <a:pt x="1421" y="302"/>
                    <a:pt x="1421" y="302"/>
                    <a:pt x="1421" y="302"/>
                  </a:cubicBezTo>
                  <a:cubicBezTo>
                    <a:pt x="1420" y="304"/>
                    <a:pt x="1420" y="304"/>
                    <a:pt x="1420" y="304"/>
                  </a:cubicBezTo>
                  <a:cubicBezTo>
                    <a:pt x="1419" y="305"/>
                    <a:pt x="1419" y="305"/>
                    <a:pt x="1419" y="305"/>
                  </a:cubicBezTo>
                  <a:cubicBezTo>
                    <a:pt x="1417" y="307"/>
                    <a:pt x="1417" y="307"/>
                    <a:pt x="1417" y="307"/>
                  </a:cubicBezTo>
                  <a:cubicBezTo>
                    <a:pt x="1416" y="309"/>
                    <a:pt x="1416" y="309"/>
                    <a:pt x="1416" y="309"/>
                  </a:cubicBezTo>
                  <a:cubicBezTo>
                    <a:pt x="1412" y="302"/>
                    <a:pt x="1412" y="302"/>
                    <a:pt x="1412" y="302"/>
                  </a:cubicBezTo>
                  <a:cubicBezTo>
                    <a:pt x="1411" y="302"/>
                    <a:pt x="1411" y="302"/>
                    <a:pt x="1411" y="302"/>
                  </a:cubicBezTo>
                  <a:lnTo>
                    <a:pt x="1415" y="302"/>
                  </a:lnTo>
                  <a:close/>
                  <a:moveTo>
                    <a:pt x="1416" y="318"/>
                  </a:moveTo>
                  <a:cubicBezTo>
                    <a:pt x="1421" y="325"/>
                    <a:pt x="1421" y="325"/>
                    <a:pt x="1421" y="325"/>
                  </a:cubicBezTo>
                  <a:cubicBezTo>
                    <a:pt x="1421" y="325"/>
                    <a:pt x="1421" y="325"/>
                    <a:pt x="1421" y="325"/>
                  </a:cubicBezTo>
                  <a:cubicBezTo>
                    <a:pt x="1410" y="325"/>
                    <a:pt x="1410" y="325"/>
                    <a:pt x="1410" y="325"/>
                  </a:cubicBezTo>
                  <a:cubicBezTo>
                    <a:pt x="1410" y="325"/>
                    <a:pt x="1410" y="325"/>
                    <a:pt x="1410" y="325"/>
                  </a:cubicBezTo>
                  <a:cubicBezTo>
                    <a:pt x="1410" y="325"/>
                    <a:pt x="1410" y="325"/>
                    <a:pt x="1410" y="325"/>
                  </a:cubicBezTo>
                  <a:cubicBezTo>
                    <a:pt x="1415" y="319"/>
                    <a:pt x="1415" y="319"/>
                    <a:pt x="1415" y="319"/>
                  </a:cubicBezTo>
                  <a:lnTo>
                    <a:pt x="1416" y="318"/>
                  </a:lnTo>
                  <a:close/>
                  <a:moveTo>
                    <a:pt x="1410" y="330"/>
                  </a:moveTo>
                  <a:cubicBezTo>
                    <a:pt x="1415" y="330"/>
                    <a:pt x="1415" y="330"/>
                    <a:pt x="1415" y="330"/>
                  </a:cubicBezTo>
                  <a:cubicBezTo>
                    <a:pt x="1420" y="330"/>
                    <a:pt x="1420" y="330"/>
                    <a:pt x="1420" y="330"/>
                  </a:cubicBezTo>
                  <a:cubicBezTo>
                    <a:pt x="1418" y="333"/>
                    <a:pt x="1418" y="333"/>
                    <a:pt x="1418" y="333"/>
                  </a:cubicBezTo>
                  <a:cubicBezTo>
                    <a:pt x="1416" y="336"/>
                    <a:pt x="1416" y="336"/>
                    <a:pt x="1416" y="336"/>
                  </a:cubicBezTo>
                  <a:cubicBezTo>
                    <a:pt x="1415" y="338"/>
                    <a:pt x="1415" y="338"/>
                    <a:pt x="1415" y="338"/>
                  </a:cubicBezTo>
                  <a:cubicBezTo>
                    <a:pt x="1410" y="330"/>
                    <a:pt x="1410" y="330"/>
                    <a:pt x="1410" y="330"/>
                  </a:cubicBezTo>
                  <a:close/>
                  <a:moveTo>
                    <a:pt x="1415" y="346"/>
                  </a:moveTo>
                  <a:cubicBezTo>
                    <a:pt x="1420" y="355"/>
                    <a:pt x="1420" y="355"/>
                    <a:pt x="1420" y="355"/>
                  </a:cubicBezTo>
                  <a:cubicBezTo>
                    <a:pt x="1420" y="355"/>
                    <a:pt x="1420" y="355"/>
                    <a:pt x="1420" y="355"/>
                  </a:cubicBezTo>
                  <a:cubicBezTo>
                    <a:pt x="1413" y="355"/>
                    <a:pt x="1413" y="355"/>
                    <a:pt x="1413" y="355"/>
                  </a:cubicBezTo>
                  <a:cubicBezTo>
                    <a:pt x="1408" y="355"/>
                    <a:pt x="1408" y="355"/>
                    <a:pt x="1408" y="355"/>
                  </a:cubicBezTo>
                  <a:cubicBezTo>
                    <a:pt x="1410" y="352"/>
                    <a:pt x="1410" y="352"/>
                    <a:pt x="1410" y="352"/>
                  </a:cubicBezTo>
                  <a:cubicBezTo>
                    <a:pt x="1413" y="348"/>
                    <a:pt x="1413" y="348"/>
                    <a:pt x="1413" y="348"/>
                  </a:cubicBezTo>
                  <a:lnTo>
                    <a:pt x="1415" y="346"/>
                  </a:lnTo>
                  <a:close/>
                  <a:moveTo>
                    <a:pt x="1412" y="360"/>
                  </a:moveTo>
                  <a:cubicBezTo>
                    <a:pt x="1418" y="360"/>
                    <a:pt x="1418" y="360"/>
                    <a:pt x="1418" y="360"/>
                  </a:cubicBezTo>
                  <a:cubicBezTo>
                    <a:pt x="1419" y="360"/>
                    <a:pt x="1419" y="360"/>
                    <a:pt x="1419" y="360"/>
                  </a:cubicBezTo>
                  <a:cubicBezTo>
                    <a:pt x="1418" y="360"/>
                    <a:pt x="1418" y="360"/>
                    <a:pt x="1418" y="360"/>
                  </a:cubicBezTo>
                  <a:cubicBezTo>
                    <a:pt x="1415" y="363"/>
                    <a:pt x="1415" y="363"/>
                    <a:pt x="1415" y="363"/>
                  </a:cubicBezTo>
                  <a:cubicBezTo>
                    <a:pt x="1414" y="365"/>
                    <a:pt x="1414" y="365"/>
                    <a:pt x="1414" y="365"/>
                  </a:cubicBezTo>
                  <a:cubicBezTo>
                    <a:pt x="1409" y="360"/>
                    <a:pt x="1409" y="360"/>
                    <a:pt x="1409" y="360"/>
                  </a:cubicBezTo>
                  <a:lnTo>
                    <a:pt x="1412" y="360"/>
                  </a:lnTo>
                  <a:close/>
                  <a:moveTo>
                    <a:pt x="1413" y="372"/>
                  </a:moveTo>
                  <a:cubicBezTo>
                    <a:pt x="1419" y="378"/>
                    <a:pt x="1419" y="378"/>
                    <a:pt x="1419" y="378"/>
                  </a:cubicBezTo>
                  <a:cubicBezTo>
                    <a:pt x="1415" y="378"/>
                    <a:pt x="1415" y="378"/>
                    <a:pt x="1415" y="378"/>
                  </a:cubicBezTo>
                  <a:cubicBezTo>
                    <a:pt x="1411" y="378"/>
                    <a:pt x="1411" y="378"/>
                    <a:pt x="1411" y="378"/>
                  </a:cubicBezTo>
                  <a:cubicBezTo>
                    <a:pt x="1408" y="378"/>
                    <a:pt x="1408" y="378"/>
                    <a:pt x="1408" y="378"/>
                  </a:cubicBezTo>
                  <a:cubicBezTo>
                    <a:pt x="1409" y="377"/>
                    <a:pt x="1409" y="377"/>
                    <a:pt x="1409" y="377"/>
                  </a:cubicBezTo>
                  <a:cubicBezTo>
                    <a:pt x="1411" y="375"/>
                    <a:pt x="1411" y="375"/>
                    <a:pt x="1411" y="375"/>
                  </a:cubicBezTo>
                  <a:lnTo>
                    <a:pt x="1413" y="372"/>
                  </a:lnTo>
                  <a:close/>
                  <a:moveTo>
                    <a:pt x="1410" y="383"/>
                  </a:moveTo>
                  <a:cubicBezTo>
                    <a:pt x="1413" y="383"/>
                    <a:pt x="1413" y="383"/>
                    <a:pt x="1413" y="383"/>
                  </a:cubicBezTo>
                  <a:cubicBezTo>
                    <a:pt x="1416" y="383"/>
                    <a:pt x="1416" y="383"/>
                    <a:pt x="1416" y="383"/>
                  </a:cubicBezTo>
                  <a:cubicBezTo>
                    <a:pt x="1418" y="383"/>
                    <a:pt x="1418" y="383"/>
                    <a:pt x="1418" y="383"/>
                  </a:cubicBezTo>
                  <a:cubicBezTo>
                    <a:pt x="1417" y="384"/>
                    <a:pt x="1417" y="384"/>
                    <a:pt x="1417" y="384"/>
                  </a:cubicBezTo>
                  <a:cubicBezTo>
                    <a:pt x="1415" y="386"/>
                    <a:pt x="1415" y="386"/>
                    <a:pt x="1415" y="386"/>
                  </a:cubicBezTo>
                  <a:cubicBezTo>
                    <a:pt x="1414" y="387"/>
                    <a:pt x="1414" y="387"/>
                    <a:pt x="1414" y="387"/>
                  </a:cubicBezTo>
                  <a:cubicBezTo>
                    <a:pt x="1413" y="388"/>
                    <a:pt x="1413" y="388"/>
                    <a:pt x="1413" y="388"/>
                  </a:cubicBezTo>
                  <a:cubicBezTo>
                    <a:pt x="1408" y="383"/>
                    <a:pt x="1408" y="383"/>
                    <a:pt x="1408" y="383"/>
                  </a:cubicBezTo>
                  <a:lnTo>
                    <a:pt x="1410" y="383"/>
                  </a:lnTo>
                  <a:close/>
                  <a:moveTo>
                    <a:pt x="1412" y="395"/>
                  </a:moveTo>
                  <a:cubicBezTo>
                    <a:pt x="1418" y="400"/>
                    <a:pt x="1418" y="400"/>
                    <a:pt x="1418" y="400"/>
                  </a:cubicBezTo>
                  <a:cubicBezTo>
                    <a:pt x="1412" y="400"/>
                    <a:pt x="1412" y="400"/>
                    <a:pt x="1412" y="400"/>
                  </a:cubicBezTo>
                  <a:cubicBezTo>
                    <a:pt x="1407" y="400"/>
                    <a:pt x="1407" y="400"/>
                    <a:pt x="1407" y="400"/>
                  </a:cubicBezTo>
                  <a:cubicBezTo>
                    <a:pt x="1407" y="400"/>
                    <a:pt x="1407" y="400"/>
                    <a:pt x="1407" y="400"/>
                  </a:cubicBezTo>
                  <a:cubicBezTo>
                    <a:pt x="1407" y="400"/>
                    <a:pt x="1407" y="400"/>
                    <a:pt x="1407" y="400"/>
                  </a:cubicBezTo>
                  <a:cubicBezTo>
                    <a:pt x="1410" y="398"/>
                    <a:pt x="1410" y="398"/>
                    <a:pt x="1410" y="398"/>
                  </a:cubicBezTo>
                  <a:lnTo>
                    <a:pt x="1412" y="395"/>
                  </a:lnTo>
                  <a:close/>
                  <a:moveTo>
                    <a:pt x="1412" y="405"/>
                  </a:moveTo>
                  <a:cubicBezTo>
                    <a:pt x="1417" y="405"/>
                    <a:pt x="1417" y="405"/>
                    <a:pt x="1417" y="405"/>
                  </a:cubicBezTo>
                  <a:cubicBezTo>
                    <a:pt x="1415" y="408"/>
                    <a:pt x="1415" y="408"/>
                    <a:pt x="1415" y="408"/>
                  </a:cubicBezTo>
                  <a:cubicBezTo>
                    <a:pt x="1412" y="411"/>
                    <a:pt x="1412" y="411"/>
                    <a:pt x="1412" y="411"/>
                  </a:cubicBezTo>
                  <a:cubicBezTo>
                    <a:pt x="1406" y="405"/>
                    <a:pt x="1406" y="405"/>
                    <a:pt x="1406" y="405"/>
                  </a:cubicBezTo>
                  <a:lnTo>
                    <a:pt x="1412" y="405"/>
                  </a:lnTo>
                  <a:close/>
                  <a:moveTo>
                    <a:pt x="1411" y="418"/>
                  </a:moveTo>
                  <a:cubicBezTo>
                    <a:pt x="1417" y="424"/>
                    <a:pt x="1417" y="424"/>
                    <a:pt x="1417" y="424"/>
                  </a:cubicBezTo>
                  <a:cubicBezTo>
                    <a:pt x="1411" y="424"/>
                    <a:pt x="1411" y="424"/>
                    <a:pt x="1411" y="424"/>
                  </a:cubicBezTo>
                  <a:cubicBezTo>
                    <a:pt x="1405" y="424"/>
                    <a:pt x="1405" y="424"/>
                    <a:pt x="1405" y="424"/>
                  </a:cubicBezTo>
                  <a:cubicBezTo>
                    <a:pt x="1408" y="421"/>
                    <a:pt x="1408" y="421"/>
                    <a:pt x="1408" y="421"/>
                  </a:cubicBezTo>
                  <a:lnTo>
                    <a:pt x="1411" y="418"/>
                  </a:lnTo>
                  <a:close/>
                  <a:moveTo>
                    <a:pt x="1407" y="429"/>
                  </a:moveTo>
                  <a:cubicBezTo>
                    <a:pt x="1417" y="429"/>
                    <a:pt x="1417" y="429"/>
                    <a:pt x="1417" y="429"/>
                  </a:cubicBezTo>
                  <a:cubicBezTo>
                    <a:pt x="1418" y="429"/>
                    <a:pt x="1418" y="429"/>
                    <a:pt x="1418" y="429"/>
                  </a:cubicBezTo>
                  <a:cubicBezTo>
                    <a:pt x="1417" y="429"/>
                    <a:pt x="1417" y="429"/>
                    <a:pt x="1417" y="429"/>
                  </a:cubicBezTo>
                  <a:cubicBezTo>
                    <a:pt x="1413" y="434"/>
                    <a:pt x="1413" y="434"/>
                    <a:pt x="1413" y="434"/>
                  </a:cubicBezTo>
                  <a:cubicBezTo>
                    <a:pt x="1411" y="436"/>
                    <a:pt x="1411" y="436"/>
                    <a:pt x="1411" y="436"/>
                  </a:cubicBezTo>
                  <a:cubicBezTo>
                    <a:pt x="1410" y="437"/>
                    <a:pt x="1410" y="437"/>
                    <a:pt x="1410" y="437"/>
                  </a:cubicBezTo>
                  <a:cubicBezTo>
                    <a:pt x="1405" y="430"/>
                    <a:pt x="1405" y="430"/>
                    <a:pt x="1405" y="430"/>
                  </a:cubicBezTo>
                  <a:cubicBezTo>
                    <a:pt x="1403" y="429"/>
                    <a:pt x="1403" y="429"/>
                    <a:pt x="1403" y="429"/>
                  </a:cubicBezTo>
                  <a:lnTo>
                    <a:pt x="1407" y="429"/>
                  </a:lnTo>
                  <a:close/>
                  <a:moveTo>
                    <a:pt x="1410" y="445"/>
                  </a:moveTo>
                  <a:cubicBezTo>
                    <a:pt x="1417" y="455"/>
                    <a:pt x="1417" y="455"/>
                    <a:pt x="1417" y="455"/>
                  </a:cubicBezTo>
                  <a:cubicBezTo>
                    <a:pt x="1414" y="455"/>
                    <a:pt x="1414" y="455"/>
                    <a:pt x="1414" y="455"/>
                  </a:cubicBezTo>
                  <a:cubicBezTo>
                    <a:pt x="1404" y="455"/>
                    <a:pt x="1404" y="455"/>
                    <a:pt x="1404" y="455"/>
                  </a:cubicBezTo>
                  <a:cubicBezTo>
                    <a:pt x="1402" y="455"/>
                    <a:pt x="1402" y="455"/>
                    <a:pt x="1402" y="455"/>
                  </a:cubicBezTo>
                  <a:cubicBezTo>
                    <a:pt x="1403" y="454"/>
                    <a:pt x="1403" y="454"/>
                    <a:pt x="1403" y="454"/>
                  </a:cubicBezTo>
                  <a:cubicBezTo>
                    <a:pt x="1407" y="448"/>
                    <a:pt x="1407" y="448"/>
                    <a:pt x="1407" y="448"/>
                  </a:cubicBezTo>
                  <a:lnTo>
                    <a:pt x="1410" y="445"/>
                  </a:lnTo>
                  <a:close/>
                  <a:moveTo>
                    <a:pt x="1402" y="460"/>
                  </a:moveTo>
                  <a:cubicBezTo>
                    <a:pt x="1409" y="460"/>
                    <a:pt x="1409" y="460"/>
                    <a:pt x="1409" y="460"/>
                  </a:cubicBezTo>
                  <a:cubicBezTo>
                    <a:pt x="1417" y="460"/>
                    <a:pt x="1417" y="460"/>
                    <a:pt x="1417" y="460"/>
                  </a:cubicBezTo>
                  <a:cubicBezTo>
                    <a:pt x="1413" y="464"/>
                    <a:pt x="1413" y="464"/>
                    <a:pt x="1413" y="464"/>
                  </a:cubicBezTo>
                  <a:cubicBezTo>
                    <a:pt x="1410" y="467"/>
                    <a:pt x="1410" y="467"/>
                    <a:pt x="1410" y="467"/>
                  </a:cubicBezTo>
                  <a:cubicBezTo>
                    <a:pt x="1409" y="469"/>
                    <a:pt x="1409" y="469"/>
                    <a:pt x="1409" y="469"/>
                  </a:cubicBezTo>
                  <a:cubicBezTo>
                    <a:pt x="1401" y="460"/>
                    <a:pt x="1401" y="460"/>
                    <a:pt x="1401" y="460"/>
                  </a:cubicBezTo>
                  <a:lnTo>
                    <a:pt x="1402" y="460"/>
                  </a:lnTo>
                  <a:close/>
                  <a:moveTo>
                    <a:pt x="1416" y="487"/>
                  </a:moveTo>
                  <a:cubicBezTo>
                    <a:pt x="1412" y="487"/>
                    <a:pt x="1412" y="487"/>
                    <a:pt x="1412" y="487"/>
                  </a:cubicBezTo>
                  <a:cubicBezTo>
                    <a:pt x="1405" y="487"/>
                    <a:pt x="1405" y="487"/>
                    <a:pt x="1405" y="487"/>
                  </a:cubicBezTo>
                  <a:cubicBezTo>
                    <a:pt x="1399" y="487"/>
                    <a:pt x="1399" y="487"/>
                    <a:pt x="1399" y="487"/>
                  </a:cubicBezTo>
                  <a:cubicBezTo>
                    <a:pt x="1402" y="484"/>
                    <a:pt x="1402" y="484"/>
                    <a:pt x="1402" y="484"/>
                  </a:cubicBezTo>
                  <a:cubicBezTo>
                    <a:pt x="1405" y="480"/>
                    <a:pt x="1405" y="480"/>
                    <a:pt x="1405" y="480"/>
                  </a:cubicBezTo>
                  <a:cubicBezTo>
                    <a:pt x="1408" y="477"/>
                    <a:pt x="1408" y="477"/>
                    <a:pt x="1408" y="477"/>
                  </a:cubicBezTo>
                  <a:lnTo>
                    <a:pt x="1416" y="487"/>
                  </a:lnTo>
                  <a:close/>
                  <a:moveTo>
                    <a:pt x="1400" y="492"/>
                  </a:moveTo>
                  <a:cubicBezTo>
                    <a:pt x="1410" y="492"/>
                    <a:pt x="1410" y="492"/>
                    <a:pt x="1410" y="492"/>
                  </a:cubicBezTo>
                  <a:cubicBezTo>
                    <a:pt x="1415" y="492"/>
                    <a:pt x="1415" y="492"/>
                    <a:pt x="1415" y="492"/>
                  </a:cubicBezTo>
                  <a:cubicBezTo>
                    <a:pt x="1413" y="494"/>
                    <a:pt x="1413" y="494"/>
                    <a:pt x="1413" y="494"/>
                  </a:cubicBezTo>
                  <a:cubicBezTo>
                    <a:pt x="1407" y="499"/>
                    <a:pt x="1407" y="499"/>
                    <a:pt x="1407" y="499"/>
                  </a:cubicBezTo>
                  <a:cubicBezTo>
                    <a:pt x="1407" y="500"/>
                    <a:pt x="1407" y="500"/>
                    <a:pt x="1407" y="500"/>
                  </a:cubicBezTo>
                  <a:cubicBezTo>
                    <a:pt x="1399" y="492"/>
                    <a:pt x="1399" y="492"/>
                    <a:pt x="1399" y="492"/>
                  </a:cubicBezTo>
                  <a:lnTo>
                    <a:pt x="1400" y="492"/>
                  </a:lnTo>
                  <a:close/>
                  <a:moveTo>
                    <a:pt x="1415" y="515"/>
                  </a:moveTo>
                  <a:cubicBezTo>
                    <a:pt x="1407" y="515"/>
                    <a:pt x="1407" y="515"/>
                    <a:pt x="1407" y="515"/>
                  </a:cubicBezTo>
                  <a:cubicBezTo>
                    <a:pt x="1399" y="515"/>
                    <a:pt x="1399" y="515"/>
                    <a:pt x="1399" y="515"/>
                  </a:cubicBezTo>
                  <a:cubicBezTo>
                    <a:pt x="1397" y="515"/>
                    <a:pt x="1397" y="515"/>
                    <a:pt x="1397" y="515"/>
                  </a:cubicBezTo>
                  <a:cubicBezTo>
                    <a:pt x="1398" y="514"/>
                    <a:pt x="1398" y="514"/>
                    <a:pt x="1398" y="514"/>
                  </a:cubicBezTo>
                  <a:cubicBezTo>
                    <a:pt x="1402" y="511"/>
                    <a:pt x="1402" y="511"/>
                    <a:pt x="1402" y="511"/>
                  </a:cubicBezTo>
                  <a:cubicBezTo>
                    <a:pt x="1407" y="507"/>
                    <a:pt x="1407" y="507"/>
                    <a:pt x="1407" y="507"/>
                  </a:cubicBezTo>
                  <a:lnTo>
                    <a:pt x="1415" y="515"/>
                  </a:lnTo>
                  <a:close/>
                  <a:moveTo>
                    <a:pt x="1405" y="520"/>
                  </a:moveTo>
                  <a:cubicBezTo>
                    <a:pt x="1412" y="520"/>
                    <a:pt x="1412" y="520"/>
                    <a:pt x="1412" y="520"/>
                  </a:cubicBezTo>
                  <a:cubicBezTo>
                    <a:pt x="1414" y="520"/>
                    <a:pt x="1414" y="520"/>
                    <a:pt x="1414" y="520"/>
                  </a:cubicBezTo>
                  <a:cubicBezTo>
                    <a:pt x="1413" y="521"/>
                    <a:pt x="1413" y="521"/>
                    <a:pt x="1413" y="521"/>
                  </a:cubicBezTo>
                  <a:cubicBezTo>
                    <a:pt x="1409" y="525"/>
                    <a:pt x="1409" y="525"/>
                    <a:pt x="1409" y="525"/>
                  </a:cubicBezTo>
                  <a:cubicBezTo>
                    <a:pt x="1405" y="529"/>
                    <a:pt x="1405" y="529"/>
                    <a:pt x="1405" y="529"/>
                  </a:cubicBezTo>
                  <a:cubicBezTo>
                    <a:pt x="1397" y="520"/>
                    <a:pt x="1397" y="520"/>
                    <a:pt x="1397" y="520"/>
                  </a:cubicBezTo>
                  <a:lnTo>
                    <a:pt x="1405" y="520"/>
                  </a:lnTo>
                  <a:close/>
                  <a:moveTo>
                    <a:pt x="1414" y="545"/>
                  </a:moveTo>
                  <a:cubicBezTo>
                    <a:pt x="1405" y="545"/>
                    <a:pt x="1405" y="545"/>
                    <a:pt x="1405" y="545"/>
                  </a:cubicBezTo>
                  <a:cubicBezTo>
                    <a:pt x="1395" y="545"/>
                    <a:pt x="1395" y="545"/>
                    <a:pt x="1395" y="545"/>
                  </a:cubicBezTo>
                  <a:cubicBezTo>
                    <a:pt x="1400" y="540"/>
                    <a:pt x="1400" y="540"/>
                    <a:pt x="1400" y="540"/>
                  </a:cubicBezTo>
                  <a:cubicBezTo>
                    <a:pt x="1405" y="536"/>
                    <a:pt x="1405" y="536"/>
                    <a:pt x="1405" y="536"/>
                  </a:cubicBezTo>
                  <a:lnTo>
                    <a:pt x="1414" y="545"/>
                  </a:lnTo>
                  <a:close/>
                  <a:moveTo>
                    <a:pt x="1395" y="550"/>
                  </a:moveTo>
                  <a:cubicBezTo>
                    <a:pt x="1410" y="550"/>
                    <a:pt x="1410" y="550"/>
                    <a:pt x="1410" y="550"/>
                  </a:cubicBezTo>
                  <a:cubicBezTo>
                    <a:pt x="1414" y="550"/>
                    <a:pt x="1414" y="550"/>
                    <a:pt x="1414" y="550"/>
                  </a:cubicBezTo>
                  <a:cubicBezTo>
                    <a:pt x="1412" y="552"/>
                    <a:pt x="1412" y="552"/>
                    <a:pt x="1412" y="552"/>
                  </a:cubicBezTo>
                  <a:cubicBezTo>
                    <a:pt x="1405" y="560"/>
                    <a:pt x="1405" y="560"/>
                    <a:pt x="1405" y="560"/>
                  </a:cubicBezTo>
                  <a:cubicBezTo>
                    <a:pt x="1403" y="562"/>
                    <a:pt x="1403" y="562"/>
                    <a:pt x="1403" y="562"/>
                  </a:cubicBezTo>
                  <a:cubicBezTo>
                    <a:pt x="1393" y="550"/>
                    <a:pt x="1393" y="550"/>
                    <a:pt x="1393" y="550"/>
                  </a:cubicBezTo>
                  <a:lnTo>
                    <a:pt x="1395" y="550"/>
                  </a:lnTo>
                  <a:close/>
                  <a:moveTo>
                    <a:pt x="1413" y="583"/>
                  </a:moveTo>
                  <a:cubicBezTo>
                    <a:pt x="1406" y="583"/>
                    <a:pt x="1406" y="583"/>
                    <a:pt x="1406" y="583"/>
                  </a:cubicBezTo>
                  <a:cubicBezTo>
                    <a:pt x="1390" y="583"/>
                    <a:pt x="1390" y="583"/>
                    <a:pt x="1390" y="583"/>
                  </a:cubicBezTo>
                  <a:cubicBezTo>
                    <a:pt x="1398" y="575"/>
                    <a:pt x="1398" y="575"/>
                    <a:pt x="1398" y="575"/>
                  </a:cubicBezTo>
                  <a:cubicBezTo>
                    <a:pt x="1402" y="570"/>
                    <a:pt x="1402" y="570"/>
                    <a:pt x="1402" y="570"/>
                  </a:cubicBezTo>
                  <a:lnTo>
                    <a:pt x="1413" y="583"/>
                  </a:lnTo>
                  <a:close/>
                  <a:moveTo>
                    <a:pt x="1412" y="588"/>
                  </a:moveTo>
                  <a:cubicBezTo>
                    <a:pt x="1413" y="588"/>
                    <a:pt x="1413" y="588"/>
                    <a:pt x="1413" y="588"/>
                  </a:cubicBezTo>
                  <a:cubicBezTo>
                    <a:pt x="1412" y="589"/>
                    <a:pt x="1412" y="589"/>
                    <a:pt x="1412" y="589"/>
                  </a:cubicBezTo>
                  <a:cubicBezTo>
                    <a:pt x="1400" y="602"/>
                    <a:pt x="1400" y="602"/>
                    <a:pt x="1400" y="602"/>
                  </a:cubicBezTo>
                  <a:cubicBezTo>
                    <a:pt x="1389" y="588"/>
                    <a:pt x="1389" y="588"/>
                    <a:pt x="1389" y="588"/>
                  </a:cubicBezTo>
                  <a:lnTo>
                    <a:pt x="1412" y="588"/>
                  </a:lnTo>
                  <a:close/>
                  <a:moveTo>
                    <a:pt x="1412" y="625"/>
                  </a:moveTo>
                  <a:cubicBezTo>
                    <a:pt x="1403" y="625"/>
                    <a:pt x="1403" y="625"/>
                    <a:pt x="1403" y="625"/>
                  </a:cubicBezTo>
                  <a:cubicBezTo>
                    <a:pt x="1385" y="624"/>
                    <a:pt x="1385" y="624"/>
                    <a:pt x="1385" y="624"/>
                  </a:cubicBezTo>
                  <a:cubicBezTo>
                    <a:pt x="1385" y="624"/>
                    <a:pt x="1385" y="624"/>
                    <a:pt x="1385" y="624"/>
                  </a:cubicBezTo>
                  <a:cubicBezTo>
                    <a:pt x="1385" y="624"/>
                    <a:pt x="1385" y="624"/>
                    <a:pt x="1385" y="624"/>
                  </a:cubicBezTo>
                  <a:cubicBezTo>
                    <a:pt x="1394" y="615"/>
                    <a:pt x="1394" y="615"/>
                    <a:pt x="1394" y="615"/>
                  </a:cubicBezTo>
                  <a:cubicBezTo>
                    <a:pt x="1399" y="609"/>
                    <a:pt x="1399" y="609"/>
                    <a:pt x="1399" y="609"/>
                  </a:cubicBezTo>
                  <a:lnTo>
                    <a:pt x="1412" y="625"/>
                  </a:lnTo>
                  <a:close/>
                  <a:moveTo>
                    <a:pt x="1391" y="630"/>
                  </a:moveTo>
                  <a:cubicBezTo>
                    <a:pt x="1409" y="630"/>
                    <a:pt x="1409" y="630"/>
                    <a:pt x="1409" y="630"/>
                  </a:cubicBezTo>
                  <a:cubicBezTo>
                    <a:pt x="1411" y="630"/>
                    <a:pt x="1411" y="630"/>
                    <a:pt x="1411" y="630"/>
                  </a:cubicBezTo>
                  <a:cubicBezTo>
                    <a:pt x="1410" y="631"/>
                    <a:pt x="1410" y="631"/>
                    <a:pt x="1410" y="631"/>
                  </a:cubicBezTo>
                  <a:cubicBezTo>
                    <a:pt x="1401" y="639"/>
                    <a:pt x="1401" y="639"/>
                    <a:pt x="1401" y="639"/>
                  </a:cubicBezTo>
                  <a:cubicBezTo>
                    <a:pt x="1398" y="643"/>
                    <a:pt x="1398" y="643"/>
                    <a:pt x="1398" y="643"/>
                  </a:cubicBezTo>
                  <a:cubicBezTo>
                    <a:pt x="1396" y="644"/>
                    <a:pt x="1396" y="644"/>
                    <a:pt x="1396" y="644"/>
                  </a:cubicBezTo>
                  <a:cubicBezTo>
                    <a:pt x="1385" y="631"/>
                    <a:pt x="1385" y="631"/>
                    <a:pt x="1385" y="631"/>
                  </a:cubicBezTo>
                  <a:cubicBezTo>
                    <a:pt x="1384" y="629"/>
                    <a:pt x="1384" y="629"/>
                    <a:pt x="1384" y="629"/>
                  </a:cubicBezTo>
                  <a:lnTo>
                    <a:pt x="1391" y="630"/>
                  </a:lnTo>
                  <a:close/>
                  <a:moveTo>
                    <a:pt x="1409" y="669"/>
                  </a:moveTo>
                  <a:cubicBezTo>
                    <a:pt x="1400" y="669"/>
                    <a:pt x="1400" y="669"/>
                    <a:pt x="1400" y="669"/>
                  </a:cubicBezTo>
                  <a:cubicBezTo>
                    <a:pt x="1381" y="669"/>
                    <a:pt x="1381" y="669"/>
                    <a:pt x="1381" y="669"/>
                  </a:cubicBezTo>
                  <a:cubicBezTo>
                    <a:pt x="1379" y="669"/>
                    <a:pt x="1379" y="669"/>
                    <a:pt x="1379" y="669"/>
                  </a:cubicBezTo>
                  <a:cubicBezTo>
                    <a:pt x="1380" y="668"/>
                    <a:pt x="1380" y="668"/>
                    <a:pt x="1380" y="668"/>
                  </a:cubicBezTo>
                  <a:cubicBezTo>
                    <a:pt x="1389" y="659"/>
                    <a:pt x="1389" y="659"/>
                    <a:pt x="1389" y="659"/>
                  </a:cubicBezTo>
                  <a:cubicBezTo>
                    <a:pt x="1396" y="652"/>
                    <a:pt x="1396" y="652"/>
                    <a:pt x="1396" y="652"/>
                  </a:cubicBezTo>
                  <a:lnTo>
                    <a:pt x="1409" y="669"/>
                  </a:lnTo>
                  <a:close/>
                  <a:moveTo>
                    <a:pt x="1386" y="674"/>
                  </a:moveTo>
                  <a:cubicBezTo>
                    <a:pt x="1405" y="674"/>
                    <a:pt x="1405" y="674"/>
                    <a:pt x="1405" y="674"/>
                  </a:cubicBezTo>
                  <a:cubicBezTo>
                    <a:pt x="1407" y="674"/>
                    <a:pt x="1407" y="674"/>
                    <a:pt x="1407" y="674"/>
                  </a:cubicBezTo>
                  <a:cubicBezTo>
                    <a:pt x="1406" y="675"/>
                    <a:pt x="1406" y="675"/>
                    <a:pt x="1406" y="675"/>
                  </a:cubicBezTo>
                  <a:cubicBezTo>
                    <a:pt x="1396" y="684"/>
                    <a:pt x="1396" y="684"/>
                    <a:pt x="1396" y="684"/>
                  </a:cubicBezTo>
                  <a:cubicBezTo>
                    <a:pt x="1392" y="687"/>
                    <a:pt x="1392" y="687"/>
                    <a:pt x="1392" y="687"/>
                  </a:cubicBezTo>
                  <a:cubicBezTo>
                    <a:pt x="1379" y="674"/>
                    <a:pt x="1379" y="674"/>
                    <a:pt x="1379" y="674"/>
                  </a:cubicBezTo>
                  <a:lnTo>
                    <a:pt x="1386" y="674"/>
                  </a:lnTo>
                  <a:close/>
                  <a:moveTo>
                    <a:pt x="1391" y="694"/>
                  </a:moveTo>
                  <a:cubicBezTo>
                    <a:pt x="1391" y="694"/>
                    <a:pt x="1391" y="694"/>
                    <a:pt x="1391" y="694"/>
                  </a:cubicBezTo>
                  <a:cubicBezTo>
                    <a:pt x="1400" y="703"/>
                    <a:pt x="1400" y="703"/>
                    <a:pt x="1400" y="703"/>
                  </a:cubicBezTo>
                  <a:cubicBezTo>
                    <a:pt x="1401" y="704"/>
                    <a:pt x="1401" y="704"/>
                    <a:pt x="1401" y="704"/>
                  </a:cubicBezTo>
                  <a:cubicBezTo>
                    <a:pt x="1395" y="704"/>
                    <a:pt x="1395" y="704"/>
                    <a:pt x="1395" y="704"/>
                  </a:cubicBezTo>
                  <a:cubicBezTo>
                    <a:pt x="1392" y="703"/>
                    <a:pt x="1392" y="703"/>
                    <a:pt x="1392" y="703"/>
                  </a:cubicBezTo>
                  <a:cubicBezTo>
                    <a:pt x="1391" y="703"/>
                    <a:pt x="1391" y="703"/>
                    <a:pt x="1391" y="703"/>
                  </a:cubicBezTo>
                  <a:cubicBezTo>
                    <a:pt x="1390" y="703"/>
                    <a:pt x="1390" y="703"/>
                    <a:pt x="1390" y="703"/>
                  </a:cubicBezTo>
                  <a:cubicBezTo>
                    <a:pt x="1386" y="703"/>
                    <a:pt x="1386" y="703"/>
                    <a:pt x="1386" y="703"/>
                  </a:cubicBezTo>
                  <a:cubicBezTo>
                    <a:pt x="1380" y="703"/>
                    <a:pt x="1380" y="703"/>
                    <a:pt x="1380" y="703"/>
                  </a:cubicBezTo>
                  <a:cubicBezTo>
                    <a:pt x="1383" y="701"/>
                    <a:pt x="1383" y="701"/>
                    <a:pt x="1383" y="701"/>
                  </a:cubicBezTo>
                  <a:cubicBezTo>
                    <a:pt x="1386" y="699"/>
                    <a:pt x="1386" y="699"/>
                    <a:pt x="1386" y="699"/>
                  </a:cubicBezTo>
                  <a:cubicBezTo>
                    <a:pt x="1386" y="698"/>
                    <a:pt x="1386" y="698"/>
                    <a:pt x="1386" y="698"/>
                  </a:cubicBezTo>
                  <a:cubicBezTo>
                    <a:pt x="1386" y="698"/>
                    <a:pt x="1386" y="698"/>
                    <a:pt x="1386" y="698"/>
                  </a:cubicBezTo>
                  <a:cubicBezTo>
                    <a:pt x="1388" y="697"/>
                    <a:pt x="1388" y="697"/>
                    <a:pt x="1388" y="697"/>
                  </a:cubicBezTo>
                  <a:lnTo>
                    <a:pt x="1391" y="694"/>
                  </a:lnTo>
                  <a:close/>
                  <a:moveTo>
                    <a:pt x="1384" y="709"/>
                  </a:moveTo>
                  <a:cubicBezTo>
                    <a:pt x="1391" y="709"/>
                    <a:pt x="1391" y="709"/>
                    <a:pt x="1391" y="709"/>
                  </a:cubicBezTo>
                  <a:cubicBezTo>
                    <a:pt x="1396" y="709"/>
                    <a:pt x="1396" y="709"/>
                    <a:pt x="1396" y="709"/>
                  </a:cubicBezTo>
                  <a:cubicBezTo>
                    <a:pt x="1397" y="709"/>
                    <a:pt x="1397" y="709"/>
                    <a:pt x="1397" y="709"/>
                  </a:cubicBezTo>
                  <a:cubicBezTo>
                    <a:pt x="1397" y="709"/>
                    <a:pt x="1397" y="709"/>
                    <a:pt x="1397" y="709"/>
                  </a:cubicBezTo>
                  <a:cubicBezTo>
                    <a:pt x="1400" y="709"/>
                    <a:pt x="1400" y="709"/>
                    <a:pt x="1400" y="709"/>
                  </a:cubicBezTo>
                  <a:cubicBezTo>
                    <a:pt x="1406" y="709"/>
                    <a:pt x="1406" y="709"/>
                    <a:pt x="1406" y="709"/>
                  </a:cubicBezTo>
                  <a:cubicBezTo>
                    <a:pt x="1406" y="709"/>
                    <a:pt x="1406" y="709"/>
                    <a:pt x="1406" y="709"/>
                  </a:cubicBezTo>
                  <a:cubicBezTo>
                    <a:pt x="1401" y="709"/>
                    <a:pt x="1401" y="709"/>
                    <a:pt x="1401" y="709"/>
                  </a:cubicBezTo>
                  <a:cubicBezTo>
                    <a:pt x="1398" y="709"/>
                    <a:pt x="1398" y="709"/>
                    <a:pt x="1398" y="709"/>
                  </a:cubicBezTo>
                  <a:cubicBezTo>
                    <a:pt x="1397" y="709"/>
                    <a:pt x="1397" y="709"/>
                    <a:pt x="1397" y="709"/>
                  </a:cubicBezTo>
                  <a:cubicBezTo>
                    <a:pt x="1396" y="709"/>
                    <a:pt x="1396" y="709"/>
                    <a:pt x="1396" y="709"/>
                  </a:cubicBezTo>
                  <a:cubicBezTo>
                    <a:pt x="1392" y="709"/>
                    <a:pt x="1392" y="709"/>
                    <a:pt x="1392" y="709"/>
                  </a:cubicBezTo>
                  <a:cubicBezTo>
                    <a:pt x="1385" y="709"/>
                    <a:pt x="1385" y="709"/>
                    <a:pt x="1385" y="709"/>
                  </a:cubicBezTo>
                  <a:cubicBezTo>
                    <a:pt x="1377" y="709"/>
                    <a:pt x="1377" y="709"/>
                    <a:pt x="1377" y="709"/>
                  </a:cubicBezTo>
                  <a:cubicBezTo>
                    <a:pt x="1373" y="709"/>
                    <a:pt x="1373" y="709"/>
                    <a:pt x="1373" y="709"/>
                  </a:cubicBezTo>
                  <a:cubicBezTo>
                    <a:pt x="1374" y="709"/>
                    <a:pt x="1374" y="709"/>
                    <a:pt x="1374" y="709"/>
                  </a:cubicBezTo>
                  <a:cubicBezTo>
                    <a:pt x="1376" y="709"/>
                    <a:pt x="1376" y="709"/>
                    <a:pt x="1376" y="709"/>
                  </a:cubicBezTo>
                  <a:lnTo>
                    <a:pt x="1384" y="709"/>
                  </a:lnTo>
                  <a:close/>
                  <a:moveTo>
                    <a:pt x="1395" y="691"/>
                  </a:moveTo>
                  <a:cubicBezTo>
                    <a:pt x="1399" y="687"/>
                    <a:pt x="1399" y="687"/>
                    <a:pt x="1399" y="687"/>
                  </a:cubicBezTo>
                  <a:cubicBezTo>
                    <a:pt x="1410" y="679"/>
                    <a:pt x="1410" y="679"/>
                    <a:pt x="1410" y="679"/>
                  </a:cubicBezTo>
                  <a:cubicBezTo>
                    <a:pt x="1412" y="677"/>
                    <a:pt x="1412" y="677"/>
                    <a:pt x="1412" y="677"/>
                  </a:cubicBezTo>
                  <a:cubicBezTo>
                    <a:pt x="1411" y="680"/>
                    <a:pt x="1411" y="680"/>
                    <a:pt x="1411" y="680"/>
                  </a:cubicBezTo>
                  <a:cubicBezTo>
                    <a:pt x="1411" y="686"/>
                    <a:pt x="1411" y="692"/>
                    <a:pt x="1410" y="698"/>
                  </a:cubicBezTo>
                  <a:cubicBezTo>
                    <a:pt x="1410" y="704"/>
                    <a:pt x="1410" y="704"/>
                    <a:pt x="1410" y="704"/>
                  </a:cubicBezTo>
                  <a:cubicBezTo>
                    <a:pt x="1408" y="704"/>
                    <a:pt x="1408" y="704"/>
                    <a:pt x="1408" y="704"/>
                  </a:cubicBezTo>
                  <a:lnTo>
                    <a:pt x="1395" y="691"/>
                  </a:lnTo>
                  <a:close/>
                  <a:moveTo>
                    <a:pt x="1410" y="770"/>
                  </a:moveTo>
                  <a:cubicBezTo>
                    <a:pt x="1410" y="767"/>
                    <a:pt x="1410" y="765"/>
                    <a:pt x="1410" y="763"/>
                  </a:cubicBezTo>
                  <a:cubicBezTo>
                    <a:pt x="1413" y="763"/>
                    <a:pt x="1413" y="763"/>
                    <a:pt x="1413" y="763"/>
                  </a:cubicBezTo>
                  <a:cubicBezTo>
                    <a:pt x="1416" y="763"/>
                    <a:pt x="1416" y="763"/>
                    <a:pt x="1416" y="763"/>
                  </a:cubicBezTo>
                  <a:cubicBezTo>
                    <a:pt x="1421" y="763"/>
                    <a:pt x="1421" y="763"/>
                    <a:pt x="1421" y="763"/>
                  </a:cubicBezTo>
                  <a:cubicBezTo>
                    <a:pt x="1427" y="763"/>
                    <a:pt x="1427" y="763"/>
                    <a:pt x="1427" y="763"/>
                  </a:cubicBezTo>
                  <a:cubicBezTo>
                    <a:pt x="1432" y="763"/>
                    <a:pt x="1432" y="763"/>
                    <a:pt x="1432" y="763"/>
                  </a:cubicBezTo>
                  <a:cubicBezTo>
                    <a:pt x="1441" y="763"/>
                    <a:pt x="1441" y="763"/>
                    <a:pt x="1441" y="763"/>
                  </a:cubicBezTo>
                  <a:cubicBezTo>
                    <a:pt x="1448" y="763"/>
                    <a:pt x="1448" y="763"/>
                    <a:pt x="1448" y="763"/>
                  </a:cubicBezTo>
                  <a:cubicBezTo>
                    <a:pt x="1452" y="763"/>
                    <a:pt x="1452" y="763"/>
                    <a:pt x="1452" y="763"/>
                  </a:cubicBezTo>
                  <a:cubicBezTo>
                    <a:pt x="1453" y="763"/>
                    <a:pt x="1453" y="763"/>
                    <a:pt x="1453" y="763"/>
                  </a:cubicBezTo>
                  <a:cubicBezTo>
                    <a:pt x="1454" y="763"/>
                    <a:pt x="1454" y="763"/>
                    <a:pt x="1454" y="763"/>
                  </a:cubicBezTo>
                  <a:cubicBezTo>
                    <a:pt x="1454" y="763"/>
                    <a:pt x="1454" y="763"/>
                    <a:pt x="1454" y="763"/>
                  </a:cubicBezTo>
                  <a:cubicBezTo>
                    <a:pt x="1454" y="763"/>
                    <a:pt x="1454" y="763"/>
                    <a:pt x="1454" y="763"/>
                  </a:cubicBezTo>
                  <a:cubicBezTo>
                    <a:pt x="1454" y="764"/>
                    <a:pt x="1454" y="764"/>
                    <a:pt x="1454" y="764"/>
                  </a:cubicBezTo>
                  <a:cubicBezTo>
                    <a:pt x="1454" y="765"/>
                    <a:pt x="1454" y="765"/>
                    <a:pt x="1454" y="765"/>
                  </a:cubicBezTo>
                  <a:cubicBezTo>
                    <a:pt x="1455" y="770"/>
                    <a:pt x="1455" y="770"/>
                    <a:pt x="1455" y="770"/>
                  </a:cubicBezTo>
                  <a:cubicBezTo>
                    <a:pt x="1455" y="771"/>
                    <a:pt x="1455" y="771"/>
                    <a:pt x="1455" y="771"/>
                  </a:cubicBezTo>
                  <a:cubicBezTo>
                    <a:pt x="1449" y="771"/>
                    <a:pt x="1449" y="771"/>
                    <a:pt x="1449" y="771"/>
                  </a:cubicBezTo>
                  <a:cubicBezTo>
                    <a:pt x="1441" y="771"/>
                    <a:pt x="1441" y="771"/>
                    <a:pt x="1441" y="771"/>
                  </a:cubicBezTo>
                  <a:cubicBezTo>
                    <a:pt x="1435" y="771"/>
                    <a:pt x="1435" y="771"/>
                    <a:pt x="1435" y="771"/>
                  </a:cubicBezTo>
                  <a:cubicBezTo>
                    <a:pt x="1430" y="771"/>
                    <a:pt x="1430" y="771"/>
                    <a:pt x="1430" y="771"/>
                  </a:cubicBezTo>
                  <a:cubicBezTo>
                    <a:pt x="1424" y="771"/>
                    <a:pt x="1424" y="771"/>
                    <a:pt x="1424" y="771"/>
                  </a:cubicBezTo>
                  <a:cubicBezTo>
                    <a:pt x="1421" y="771"/>
                    <a:pt x="1421" y="771"/>
                    <a:pt x="1421" y="771"/>
                  </a:cubicBezTo>
                  <a:cubicBezTo>
                    <a:pt x="1411" y="771"/>
                    <a:pt x="1411" y="771"/>
                    <a:pt x="1411" y="771"/>
                  </a:cubicBezTo>
                  <a:cubicBezTo>
                    <a:pt x="1410" y="771"/>
                    <a:pt x="1410" y="771"/>
                    <a:pt x="1410" y="771"/>
                  </a:cubicBezTo>
                  <a:lnTo>
                    <a:pt x="1410" y="770"/>
                  </a:lnTo>
                  <a:close/>
                  <a:moveTo>
                    <a:pt x="1411" y="776"/>
                  </a:moveTo>
                  <a:cubicBezTo>
                    <a:pt x="1416" y="776"/>
                    <a:pt x="1416" y="776"/>
                    <a:pt x="1416" y="776"/>
                  </a:cubicBezTo>
                  <a:cubicBezTo>
                    <a:pt x="1427" y="776"/>
                    <a:pt x="1427" y="776"/>
                    <a:pt x="1427" y="776"/>
                  </a:cubicBezTo>
                  <a:cubicBezTo>
                    <a:pt x="1429" y="776"/>
                    <a:pt x="1429" y="776"/>
                    <a:pt x="1429" y="776"/>
                  </a:cubicBezTo>
                  <a:cubicBezTo>
                    <a:pt x="1435" y="776"/>
                    <a:pt x="1435" y="776"/>
                    <a:pt x="1435" y="776"/>
                  </a:cubicBezTo>
                  <a:cubicBezTo>
                    <a:pt x="1441" y="776"/>
                    <a:pt x="1441" y="776"/>
                    <a:pt x="1441" y="776"/>
                  </a:cubicBezTo>
                  <a:cubicBezTo>
                    <a:pt x="1446" y="776"/>
                    <a:pt x="1446" y="776"/>
                    <a:pt x="1446" y="776"/>
                  </a:cubicBezTo>
                  <a:cubicBezTo>
                    <a:pt x="1454" y="776"/>
                    <a:pt x="1454" y="776"/>
                    <a:pt x="1454" y="776"/>
                  </a:cubicBezTo>
                  <a:cubicBezTo>
                    <a:pt x="1455" y="776"/>
                    <a:pt x="1455" y="776"/>
                    <a:pt x="1455" y="776"/>
                  </a:cubicBezTo>
                  <a:cubicBezTo>
                    <a:pt x="1455" y="777"/>
                    <a:pt x="1455" y="777"/>
                    <a:pt x="1455" y="777"/>
                  </a:cubicBezTo>
                  <a:cubicBezTo>
                    <a:pt x="1456" y="780"/>
                    <a:pt x="1456" y="783"/>
                    <a:pt x="1456" y="786"/>
                  </a:cubicBezTo>
                  <a:cubicBezTo>
                    <a:pt x="1457" y="788"/>
                    <a:pt x="1457" y="788"/>
                    <a:pt x="1457" y="788"/>
                  </a:cubicBezTo>
                  <a:cubicBezTo>
                    <a:pt x="1453" y="788"/>
                    <a:pt x="1453" y="788"/>
                    <a:pt x="1453" y="788"/>
                  </a:cubicBezTo>
                  <a:cubicBezTo>
                    <a:pt x="1447" y="788"/>
                    <a:pt x="1447" y="788"/>
                    <a:pt x="1447" y="788"/>
                  </a:cubicBezTo>
                  <a:cubicBezTo>
                    <a:pt x="1441" y="788"/>
                    <a:pt x="1441" y="788"/>
                    <a:pt x="1441" y="788"/>
                  </a:cubicBezTo>
                  <a:cubicBezTo>
                    <a:pt x="1438" y="787"/>
                    <a:pt x="1438" y="787"/>
                    <a:pt x="1438" y="787"/>
                  </a:cubicBezTo>
                  <a:cubicBezTo>
                    <a:pt x="1428" y="787"/>
                    <a:pt x="1428" y="787"/>
                    <a:pt x="1428" y="787"/>
                  </a:cubicBezTo>
                  <a:cubicBezTo>
                    <a:pt x="1422" y="787"/>
                    <a:pt x="1422" y="787"/>
                    <a:pt x="1422" y="787"/>
                  </a:cubicBezTo>
                  <a:cubicBezTo>
                    <a:pt x="1414" y="787"/>
                    <a:pt x="1414" y="787"/>
                    <a:pt x="1414" y="787"/>
                  </a:cubicBezTo>
                  <a:cubicBezTo>
                    <a:pt x="1410" y="787"/>
                    <a:pt x="1410" y="787"/>
                    <a:pt x="1410" y="787"/>
                  </a:cubicBezTo>
                  <a:cubicBezTo>
                    <a:pt x="1409" y="787"/>
                    <a:pt x="1409" y="787"/>
                    <a:pt x="1409" y="787"/>
                  </a:cubicBezTo>
                  <a:cubicBezTo>
                    <a:pt x="1408" y="787"/>
                    <a:pt x="1408" y="787"/>
                    <a:pt x="1408" y="787"/>
                  </a:cubicBezTo>
                  <a:cubicBezTo>
                    <a:pt x="1408" y="787"/>
                    <a:pt x="1408" y="787"/>
                    <a:pt x="1408" y="787"/>
                  </a:cubicBezTo>
                  <a:cubicBezTo>
                    <a:pt x="1408" y="785"/>
                    <a:pt x="1408" y="785"/>
                    <a:pt x="1408" y="785"/>
                  </a:cubicBezTo>
                  <a:cubicBezTo>
                    <a:pt x="1408" y="782"/>
                    <a:pt x="1408" y="782"/>
                    <a:pt x="1408" y="782"/>
                  </a:cubicBezTo>
                  <a:cubicBezTo>
                    <a:pt x="1409" y="780"/>
                    <a:pt x="1409" y="778"/>
                    <a:pt x="1409" y="776"/>
                  </a:cubicBezTo>
                  <a:lnTo>
                    <a:pt x="1411" y="776"/>
                  </a:lnTo>
                  <a:close/>
                  <a:moveTo>
                    <a:pt x="1411" y="792"/>
                  </a:moveTo>
                  <a:cubicBezTo>
                    <a:pt x="1414" y="792"/>
                    <a:pt x="1414" y="792"/>
                    <a:pt x="1414" y="792"/>
                  </a:cubicBezTo>
                  <a:cubicBezTo>
                    <a:pt x="1416" y="792"/>
                    <a:pt x="1416" y="792"/>
                    <a:pt x="1416" y="792"/>
                  </a:cubicBezTo>
                  <a:cubicBezTo>
                    <a:pt x="1419" y="793"/>
                    <a:pt x="1419" y="793"/>
                    <a:pt x="1419" y="793"/>
                  </a:cubicBezTo>
                  <a:cubicBezTo>
                    <a:pt x="1428" y="793"/>
                    <a:pt x="1428" y="793"/>
                    <a:pt x="1428" y="793"/>
                  </a:cubicBezTo>
                  <a:cubicBezTo>
                    <a:pt x="1433" y="793"/>
                    <a:pt x="1433" y="793"/>
                    <a:pt x="1433" y="793"/>
                  </a:cubicBezTo>
                  <a:cubicBezTo>
                    <a:pt x="1444" y="793"/>
                    <a:pt x="1444" y="793"/>
                    <a:pt x="1444" y="793"/>
                  </a:cubicBezTo>
                  <a:cubicBezTo>
                    <a:pt x="1447" y="793"/>
                    <a:pt x="1447" y="793"/>
                    <a:pt x="1447" y="793"/>
                  </a:cubicBezTo>
                  <a:cubicBezTo>
                    <a:pt x="1452" y="793"/>
                    <a:pt x="1452" y="793"/>
                    <a:pt x="1452" y="793"/>
                  </a:cubicBezTo>
                  <a:cubicBezTo>
                    <a:pt x="1457" y="793"/>
                    <a:pt x="1457" y="793"/>
                    <a:pt x="1457" y="793"/>
                  </a:cubicBezTo>
                  <a:cubicBezTo>
                    <a:pt x="1458" y="798"/>
                    <a:pt x="1458" y="798"/>
                    <a:pt x="1458" y="798"/>
                  </a:cubicBezTo>
                  <a:cubicBezTo>
                    <a:pt x="1458" y="799"/>
                    <a:pt x="1458" y="799"/>
                    <a:pt x="1458" y="799"/>
                  </a:cubicBezTo>
                  <a:cubicBezTo>
                    <a:pt x="1453" y="799"/>
                    <a:pt x="1453" y="799"/>
                    <a:pt x="1453" y="799"/>
                  </a:cubicBezTo>
                  <a:cubicBezTo>
                    <a:pt x="1450" y="799"/>
                    <a:pt x="1450" y="799"/>
                    <a:pt x="1450" y="799"/>
                  </a:cubicBezTo>
                  <a:cubicBezTo>
                    <a:pt x="1440" y="799"/>
                    <a:pt x="1440" y="799"/>
                    <a:pt x="1440" y="799"/>
                  </a:cubicBezTo>
                  <a:cubicBezTo>
                    <a:pt x="1434" y="799"/>
                    <a:pt x="1434" y="799"/>
                    <a:pt x="1434" y="799"/>
                  </a:cubicBezTo>
                  <a:cubicBezTo>
                    <a:pt x="1426" y="799"/>
                    <a:pt x="1426" y="799"/>
                    <a:pt x="1426" y="799"/>
                  </a:cubicBezTo>
                  <a:cubicBezTo>
                    <a:pt x="1422" y="799"/>
                    <a:pt x="1422" y="799"/>
                    <a:pt x="1422" y="799"/>
                  </a:cubicBezTo>
                  <a:cubicBezTo>
                    <a:pt x="1420" y="799"/>
                    <a:pt x="1420" y="799"/>
                    <a:pt x="1420" y="799"/>
                  </a:cubicBezTo>
                  <a:cubicBezTo>
                    <a:pt x="1417" y="799"/>
                    <a:pt x="1417" y="799"/>
                    <a:pt x="1417" y="799"/>
                  </a:cubicBezTo>
                  <a:cubicBezTo>
                    <a:pt x="1411" y="799"/>
                    <a:pt x="1411" y="799"/>
                    <a:pt x="1411" y="799"/>
                  </a:cubicBezTo>
                  <a:cubicBezTo>
                    <a:pt x="1407" y="799"/>
                    <a:pt x="1407" y="799"/>
                    <a:pt x="1407" y="799"/>
                  </a:cubicBezTo>
                  <a:cubicBezTo>
                    <a:pt x="1406" y="799"/>
                    <a:pt x="1406" y="799"/>
                    <a:pt x="1406" y="799"/>
                  </a:cubicBezTo>
                  <a:cubicBezTo>
                    <a:pt x="1407" y="798"/>
                    <a:pt x="1407" y="798"/>
                    <a:pt x="1407" y="798"/>
                  </a:cubicBezTo>
                  <a:cubicBezTo>
                    <a:pt x="1407" y="795"/>
                    <a:pt x="1407" y="795"/>
                    <a:pt x="1407" y="795"/>
                  </a:cubicBezTo>
                  <a:cubicBezTo>
                    <a:pt x="1407" y="792"/>
                    <a:pt x="1407" y="792"/>
                    <a:pt x="1407" y="792"/>
                  </a:cubicBezTo>
                  <a:lnTo>
                    <a:pt x="1411" y="792"/>
                  </a:lnTo>
                  <a:close/>
                  <a:moveTo>
                    <a:pt x="1556" y="1015"/>
                  </a:moveTo>
                  <a:cubicBezTo>
                    <a:pt x="1556" y="1015"/>
                    <a:pt x="1556" y="1015"/>
                    <a:pt x="1556" y="1015"/>
                  </a:cubicBezTo>
                  <a:cubicBezTo>
                    <a:pt x="1557" y="1017"/>
                    <a:pt x="1557" y="1017"/>
                    <a:pt x="1557" y="1017"/>
                  </a:cubicBezTo>
                  <a:cubicBezTo>
                    <a:pt x="1557" y="1017"/>
                    <a:pt x="1557" y="1017"/>
                    <a:pt x="1557" y="1017"/>
                  </a:cubicBezTo>
                  <a:cubicBezTo>
                    <a:pt x="1555" y="1016"/>
                    <a:pt x="1555" y="1016"/>
                    <a:pt x="1555" y="1016"/>
                  </a:cubicBezTo>
                  <a:lnTo>
                    <a:pt x="1556" y="1015"/>
                  </a:lnTo>
                  <a:close/>
                  <a:moveTo>
                    <a:pt x="1554" y="1000"/>
                  </a:moveTo>
                  <a:cubicBezTo>
                    <a:pt x="1550" y="993"/>
                    <a:pt x="1550" y="993"/>
                    <a:pt x="1550" y="993"/>
                  </a:cubicBezTo>
                  <a:cubicBezTo>
                    <a:pt x="1557" y="998"/>
                    <a:pt x="1557" y="998"/>
                    <a:pt x="1557" y="998"/>
                  </a:cubicBezTo>
                  <a:cubicBezTo>
                    <a:pt x="1556" y="1002"/>
                    <a:pt x="1556" y="1002"/>
                    <a:pt x="1556" y="1002"/>
                  </a:cubicBezTo>
                  <a:cubicBezTo>
                    <a:pt x="1556" y="1003"/>
                    <a:pt x="1556" y="1003"/>
                    <a:pt x="1556" y="1003"/>
                  </a:cubicBezTo>
                  <a:cubicBezTo>
                    <a:pt x="1556" y="1003"/>
                    <a:pt x="1556" y="1003"/>
                    <a:pt x="1556" y="1003"/>
                  </a:cubicBezTo>
                  <a:cubicBezTo>
                    <a:pt x="1555" y="1002"/>
                    <a:pt x="1555" y="1002"/>
                    <a:pt x="1555" y="1002"/>
                  </a:cubicBezTo>
                  <a:lnTo>
                    <a:pt x="1554" y="1000"/>
                  </a:lnTo>
                  <a:close/>
                  <a:moveTo>
                    <a:pt x="1549" y="985"/>
                  </a:moveTo>
                  <a:cubicBezTo>
                    <a:pt x="1550" y="985"/>
                    <a:pt x="1550" y="985"/>
                    <a:pt x="1550" y="985"/>
                  </a:cubicBezTo>
                  <a:cubicBezTo>
                    <a:pt x="1552" y="985"/>
                    <a:pt x="1552" y="985"/>
                    <a:pt x="1552" y="985"/>
                  </a:cubicBezTo>
                  <a:cubicBezTo>
                    <a:pt x="1554" y="985"/>
                    <a:pt x="1554" y="985"/>
                    <a:pt x="1554" y="985"/>
                  </a:cubicBezTo>
                  <a:cubicBezTo>
                    <a:pt x="1557" y="985"/>
                    <a:pt x="1557" y="985"/>
                    <a:pt x="1557" y="985"/>
                  </a:cubicBezTo>
                  <a:cubicBezTo>
                    <a:pt x="1558" y="985"/>
                    <a:pt x="1558" y="985"/>
                    <a:pt x="1558" y="985"/>
                  </a:cubicBezTo>
                  <a:cubicBezTo>
                    <a:pt x="1559" y="985"/>
                    <a:pt x="1559" y="985"/>
                    <a:pt x="1559" y="985"/>
                  </a:cubicBezTo>
                  <a:cubicBezTo>
                    <a:pt x="1559" y="986"/>
                    <a:pt x="1559" y="986"/>
                    <a:pt x="1559" y="986"/>
                  </a:cubicBezTo>
                  <a:cubicBezTo>
                    <a:pt x="1559" y="986"/>
                    <a:pt x="1559" y="986"/>
                    <a:pt x="1559" y="986"/>
                  </a:cubicBezTo>
                  <a:cubicBezTo>
                    <a:pt x="1558" y="989"/>
                    <a:pt x="1558" y="989"/>
                    <a:pt x="1558" y="989"/>
                  </a:cubicBezTo>
                  <a:cubicBezTo>
                    <a:pt x="1558" y="991"/>
                    <a:pt x="1558" y="991"/>
                    <a:pt x="1558" y="991"/>
                  </a:cubicBezTo>
                  <a:cubicBezTo>
                    <a:pt x="1558" y="992"/>
                    <a:pt x="1558" y="992"/>
                    <a:pt x="1558" y="992"/>
                  </a:cubicBezTo>
                  <a:cubicBezTo>
                    <a:pt x="1557" y="992"/>
                    <a:pt x="1557" y="992"/>
                    <a:pt x="1557" y="992"/>
                  </a:cubicBezTo>
                  <a:lnTo>
                    <a:pt x="1549" y="985"/>
                  </a:lnTo>
                  <a:close/>
                  <a:moveTo>
                    <a:pt x="1549" y="956"/>
                  </a:moveTo>
                  <a:cubicBezTo>
                    <a:pt x="1555" y="956"/>
                    <a:pt x="1555" y="956"/>
                    <a:pt x="1555" y="956"/>
                  </a:cubicBezTo>
                  <a:cubicBezTo>
                    <a:pt x="1557" y="956"/>
                    <a:pt x="1557" y="956"/>
                    <a:pt x="1557" y="956"/>
                  </a:cubicBezTo>
                  <a:cubicBezTo>
                    <a:pt x="1556" y="958"/>
                    <a:pt x="1556" y="958"/>
                    <a:pt x="1556" y="958"/>
                  </a:cubicBezTo>
                  <a:cubicBezTo>
                    <a:pt x="1554" y="961"/>
                    <a:pt x="1554" y="961"/>
                    <a:pt x="1554" y="961"/>
                  </a:cubicBezTo>
                  <a:cubicBezTo>
                    <a:pt x="1552" y="964"/>
                    <a:pt x="1552" y="964"/>
                    <a:pt x="1552" y="964"/>
                  </a:cubicBezTo>
                  <a:cubicBezTo>
                    <a:pt x="1547" y="956"/>
                    <a:pt x="1547" y="956"/>
                    <a:pt x="1547" y="956"/>
                  </a:cubicBezTo>
                  <a:lnTo>
                    <a:pt x="1549" y="956"/>
                  </a:lnTo>
                  <a:close/>
                  <a:moveTo>
                    <a:pt x="1547" y="951"/>
                  </a:moveTo>
                  <a:cubicBezTo>
                    <a:pt x="1548" y="950"/>
                    <a:pt x="1548" y="950"/>
                    <a:pt x="1548" y="950"/>
                  </a:cubicBezTo>
                  <a:cubicBezTo>
                    <a:pt x="1550" y="947"/>
                    <a:pt x="1550" y="947"/>
                    <a:pt x="1550" y="947"/>
                  </a:cubicBezTo>
                  <a:cubicBezTo>
                    <a:pt x="1552" y="944"/>
                    <a:pt x="1552" y="944"/>
                    <a:pt x="1552" y="944"/>
                  </a:cubicBezTo>
                  <a:cubicBezTo>
                    <a:pt x="1552" y="944"/>
                    <a:pt x="1552" y="944"/>
                    <a:pt x="1552" y="944"/>
                  </a:cubicBezTo>
                  <a:cubicBezTo>
                    <a:pt x="1552" y="944"/>
                    <a:pt x="1552" y="944"/>
                    <a:pt x="1552" y="944"/>
                  </a:cubicBezTo>
                  <a:cubicBezTo>
                    <a:pt x="1557" y="951"/>
                    <a:pt x="1557" y="951"/>
                    <a:pt x="1557" y="951"/>
                  </a:cubicBezTo>
                  <a:cubicBezTo>
                    <a:pt x="1555" y="951"/>
                    <a:pt x="1555" y="951"/>
                    <a:pt x="1555" y="951"/>
                  </a:cubicBezTo>
                  <a:cubicBezTo>
                    <a:pt x="1549" y="951"/>
                    <a:pt x="1549" y="951"/>
                    <a:pt x="1549" y="951"/>
                  </a:cubicBezTo>
                  <a:lnTo>
                    <a:pt x="1547" y="951"/>
                  </a:lnTo>
                  <a:close/>
                  <a:moveTo>
                    <a:pt x="1552" y="973"/>
                  </a:moveTo>
                  <a:cubicBezTo>
                    <a:pt x="1552" y="973"/>
                    <a:pt x="1552" y="973"/>
                    <a:pt x="1552" y="973"/>
                  </a:cubicBezTo>
                  <a:cubicBezTo>
                    <a:pt x="1553" y="974"/>
                    <a:pt x="1553" y="974"/>
                    <a:pt x="1553" y="974"/>
                  </a:cubicBezTo>
                  <a:cubicBezTo>
                    <a:pt x="1557" y="980"/>
                    <a:pt x="1557" y="980"/>
                    <a:pt x="1557" y="980"/>
                  </a:cubicBezTo>
                  <a:cubicBezTo>
                    <a:pt x="1553" y="980"/>
                    <a:pt x="1553" y="980"/>
                    <a:pt x="1553" y="980"/>
                  </a:cubicBezTo>
                  <a:cubicBezTo>
                    <a:pt x="1552" y="980"/>
                    <a:pt x="1552" y="980"/>
                    <a:pt x="1552" y="980"/>
                  </a:cubicBezTo>
                  <a:cubicBezTo>
                    <a:pt x="1549" y="980"/>
                    <a:pt x="1549" y="980"/>
                    <a:pt x="1549" y="980"/>
                  </a:cubicBezTo>
                  <a:cubicBezTo>
                    <a:pt x="1547" y="980"/>
                    <a:pt x="1547" y="980"/>
                    <a:pt x="1547" y="980"/>
                  </a:cubicBezTo>
                  <a:cubicBezTo>
                    <a:pt x="1547" y="980"/>
                    <a:pt x="1547" y="980"/>
                    <a:pt x="1547" y="980"/>
                  </a:cubicBezTo>
                  <a:cubicBezTo>
                    <a:pt x="1547" y="980"/>
                    <a:pt x="1547" y="980"/>
                    <a:pt x="1547" y="980"/>
                  </a:cubicBezTo>
                  <a:cubicBezTo>
                    <a:pt x="1548" y="979"/>
                    <a:pt x="1548" y="979"/>
                    <a:pt x="1548" y="979"/>
                  </a:cubicBezTo>
                  <a:cubicBezTo>
                    <a:pt x="1549" y="977"/>
                    <a:pt x="1549" y="977"/>
                    <a:pt x="1549" y="977"/>
                  </a:cubicBezTo>
                  <a:cubicBezTo>
                    <a:pt x="1549" y="976"/>
                    <a:pt x="1549" y="976"/>
                    <a:pt x="1549" y="976"/>
                  </a:cubicBezTo>
                  <a:lnTo>
                    <a:pt x="1552" y="973"/>
                  </a:lnTo>
                  <a:close/>
                  <a:moveTo>
                    <a:pt x="1555" y="968"/>
                  </a:moveTo>
                  <a:cubicBezTo>
                    <a:pt x="1555" y="968"/>
                    <a:pt x="1555" y="968"/>
                    <a:pt x="1555" y="968"/>
                  </a:cubicBezTo>
                  <a:cubicBezTo>
                    <a:pt x="1558" y="965"/>
                    <a:pt x="1558" y="965"/>
                    <a:pt x="1558" y="965"/>
                  </a:cubicBezTo>
                  <a:cubicBezTo>
                    <a:pt x="1560" y="962"/>
                    <a:pt x="1560" y="962"/>
                    <a:pt x="1560" y="962"/>
                  </a:cubicBezTo>
                  <a:cubicBezTo>
                    <a:pt x="1560" y="967"/>
                    <a:pt x="1560" y="967"/>
                    <a:pt x="1560" y="967"/>
                  </a:cubicBezTo>
                  <a:cubicBezTo>
                    <a:pt x="1559" y="972"/>
                    <a:pt x="1559" y="972"/>
                    <a:pt x="1559" y="972"/>
                  </a:cubicBezTo>
                  <a:cubicBezTo>
                    <a:pt x="1559" y="974"/>
                    <a:pt x="1559" y="974"/>
                    <a:pt x="1559" y="974"/>
                  </a:cubicBezTo>
                  <a:cubicBezTo>
                    <a:pt x="1559" y="975"/>
                    <a:pt x="1559" y="975"/>
                    <a:pt x="1559" y="975"/>
                  </a:cubicBezTo>
                  <a:cubicBezTo>
                    <a:pt x="1559" y="974"/>
                    <a:pt x="1559" y="974"/>
                    <a:pt x="1559" y="974"/>
                  </a:cubicBezTo>
                  <a:lnTo>
                    <a:pt x="1555" y="968"/>
                  </a:lnTo>
                  <a:close/>
                  <a:moveTo>
                    <a:pt x="1559" y="946"/>
                  </a:moveTo>
                  <a:cubicBezTo>
                    <a:pt x="1559" y="946"/>
                    <a:pt x="1559" y="946"/>
                    <a:pt x="1559" y="946"/>
                  </a:cubicBezTo>
                  <a:cubicBezTo>
                    <a:pt x="1560" y="946"/>
                    <a:pt x="1560" y="946"/>
                    <a:pt x="1560" y="946"/>
                  </a:cubicBezTo>
                  <a:cubicBezTo>
                    <a:pt x="1560" y="946"/>
                    <a:pt x="1560" y="946"/>
                    <a:pt x="1560" y="946"/>
                  </a:cubicBezTo>
                  <a:cubicBezTo>
                    <a:pt x="1560" y="946"/>
                    <a:pt x="1560" y="946"/>
                    <a:pt x="1560" y="946"/>
                  </a:cubicBezTo>
                  <a:lnTo>
                    <a:pt x="1559" y="946"/>
                  </a:lnTo>
                  <a:close/>
                  <a:moveTo>
                    <a:pt x="1556" y="939"/>
                  </a:moveTo>
                  <a:cubicBezTo>
                    <a:pt x="1558" y="935"/>
                    <a:pt x="1558" y="935"/>
                    <a:pt x="1558" y="935"/>
                  </a:cubicBezTo>
                  <a:cubicBezTo>
                    <a:pt x="1560" y="933"/>
                    <a:pt x="1560" y="933"/>
                    <a:pt x="1560" y="933"/>
                  </a:cubicBezTo>
                  <a:cubicBezTo>
                    <a:pt x="1560" y="936"/>
                    <a:pt x="1560" y="936"/>
                    <a:pt x="1560" y="936"/>
                  </a:cubicBezTo>
                  <a:cubicBezTo>
                    <a:pt x="1560" y="940"/>
                    <a:pt x="1560" y="940"/>
                    <a:pt x="1560" y="940"/>
                  </a:cubicBezTo>
                  <a:lnTo>
                    <a:pt x="1556" y="939"/>
                  </a:lnTo>
                  <a:close/>
                  <a:moveTo>
                    <a:pt x="1557" y="929"/>
                  </a:moveTo>
                  <a:cubicBezTo>
                    <a:pt x="1556" y="930"/>
                    <a:pt x="1556" y="930"/>
                    <a:pt x="1556" y="930"/>
                  </a:cubicBezTo>
                  <a:cubicBezTo>
                    <a:pt x="1555" y="932"/>
                    <a:pt x="1555" y="932"/>
                    <a:pt x="1555" y="932"/>
                  </a:cubicBezTo>
                  <a:cubicBezTo>
                    <a:pt x="1552" y="935"/>
                    <a:pt x="1552" y="935"/>
                    <a:pt x="1552" y="935"/>
                  </a:cubicBezTo>
                  <a:cubicBezTo>
                    <a:pt x="1552" y="935"/>
                    <a:pt x="1552" y="935"/>
                    <a:pt x="1552" y="935"/>
                  </a:cubicBezTo>
                  <a:cubicBezTo>
                    <a:pt x="1551" y="934"/>
                    <a:pt x="1551" y="934"/>
                    <a:pt x="1551" y="934"/>
                  </a:cubicBezTo>
                  <a:cubicBezTo>
                    <a:pt x="1547" y="928"/>
                    <a:pt x="1547" y="928"/>
                    <a:pt x="1547" y="928"/>
                  </a:cubicBezTo>
                  <a:cubicBezTo>
                    <a:pt x="1551" y="928"/>
                    <a:pt x="1551" y="928"/>
                    <a:pt x="1551" y="928"/>
                  </a:cubicBezTo>
                  <a:cubicBezTo>
                    <a:pt x="1554" y="928"/>
                    <a:pt x="1554" y="928"/>
                    <a:pt x="1554" y="928"/>
                  </a:cubicBezTo>
                  <a:cubicBezTo>
                    <a:pt x="1556" y="928"/>
                    <a:pt x="1556" y="928"/>
                    <a:pt x="1556" y="928"/>
                  </a:cubicBezTo>
                  <a:cubicBezTo>
                    <a:pt x="1557" y="928"/>
                    <a:pt x="1557" y="928"/>
                    <a:pt x="1557" y="928"/>
                  </a:cubicBezTo>
                  <a:lnTo>
                    <a:pt x="1557" y="929"/>
                  </a:lnTo>
                  <a:close/>
                  <a:moveTo>
                    <a:pt x="1548" y="941"/>
                  </a:moveTo>
                  <a:cubicBezTo>
                    <a:pt x="1546" y="943"/>
                    <a:pt x="1546" y="943"/>
                    <a:pt x="1546" y="943"/>
                  </a:cubicBezTo>
                  <a:cubicBezTo>
                    <a:pt x="1545" y="946"/>
                    <a:pt x="1545" y="946"/>
                    <a:pt x="1545" y="946"/>
                  </a:cubicBezTo>
                  <a:cubicBezTo>
                    <a:pt x="1545" y="941"/>
                    <a:pt x="1545" y="941"/>
                    <a:pt x="1545" y="941"/>
                  </a:cubicBezTo>
                  <a:cubicBezTo>
                    <a:pt x="1545" y="939"/>
                    <a:pt x="1545" y="939"/>
                    <a:pt x="1545" y="939"/>
                  </a:cubicBezTo>
                  <a:lnTo>
                    <a:pt x="1548" y="941"/>
                  </a:lnTo>
                  <a:close/>
                  <a:moveTo>
                    <a:pt x="1548" y="967"/>
                  </a:moveTo>
                  <a:cubicBezTo>
                    <a:pt x="1549" y="968"/>
                    <a:pt x="1549" y="968"/>
                    <a:pt x="1549" y="968"/>
                  </a:cubicBezTo>
                  <a:cubicBezTo>
                    <a:pt x="1548" y="969"/>
                    <a:pt x="1548" y="969"/>
                    <a:pt x="1548" y="969"/>
                  </a:cubicBezTo>
                  <a:cubicBezTo>
                    <a:pt x="1546" y="973"/>
                    <a:pt x="1546" y="973"/>
                    <a:pt x="1546" y="973"/>
                  </a:cubicBezTo>
                  <a:cubicBezTo>
                    <a:pt x="1545" y="973"/>
                    <a:pt x="1545" y="973"/>
                    <a:pt x="1545" y="973"/>
                  </a:cubicBezTo>
                  <a:cubicBezTo>
                    <a:pt x="1544" y="975"/>
                    <a:pt x="1544" y="975"/>
                    <a:pt x="1544" y="975"/>
                  </a:cubicBezTo>
                  <a:cubicBezTo>
                    <a:pt x="1544" y="973"/>
                    <a:pt x="1544" y="973"/>
                    <a:pt x="1544" y="973"/>
                  </a:cubicBezTo>
                  <a:cubicBezTo>
                    <a:pt x="1544" y="972"/>
                    <a:pt x="1544" y="972"/>
                    <a:pt x="1544" y="972"/>
                  </a:cubicBezTo>
                  <a:cubicBezTo>
                    <a:pt x="1544" y="966"/>
                    <a:pt x="1544" y="966"/>
                    <a:pt x="1544" y="966"/>
                  </a:cubicBezTo>
                  <a:cubicBezTo>
                    <a:pt x="1545" y="964"/>
                    <a:pt x="1545" y="964"/>
                    <a:pt x="1545" y="964"/>
                  </a:cubicBezTo>
                  <a:cubicBezTo>
                    <a:pt x="1545" y="962"/>
                    <a:pt x="1545" y="962"/>
                    <a:pt x="1545" y="962"/>
                  </a:cubicBezTo>
                  <a:lnTo>
                    <a:pt x="1548" y="967"/>
                  </a:lnTo>
                  <a:close/>
                  <a:moveTo>
                    <a:pt x="1547" y="997"/>
                  </a:moveTo>
                  <a:cubicBezTo>
                    <a:pt x="1549" y="1002"/>
                    <a:pt x="1549" y="1002"/>
                    <a:pt x="1549" y="1002"/>
                  </a:cubicBezTo>
                  <a:cubicBezTo>
                    <a:pt x="1542" y="996"/>
                    <a:pt x="1542" y="996"/>
                    <a:pt x="1542" y="996"/>
                  </a:cubicBezTo>
                  <a:cubicBezTo>
                    <a:pt x="1543" y="993"/>
                    <a:pt x="1543" y="993"/>
                    <a:pt x="1543" y="993"/>
                  </a:cubicBezTo>
                  <a:cubicBezTo>
                    <a:pt x="1543" y="991"/>
                    <a:pt x="1543" y="991"/>
                    <a:pt x="1543" y="991"/>
                  </a:cubicBezTo>
                  <a:cubicBezTo>
                    <a:pt x="1543" y="990"/>
                    <a:pt x="1543" y="990"/>
                    <a:pt x="1543" y="990"/>
                  </a:cubicBezTo>
                  <a:cubicBezTo>
                    <a:pt x="1544" y="991"/>
                    <a:pt x="1544" y="991"/>
                    <a:pt x="1544" y="991"/>
                  </a:cubicBezTo>
                  <a:lnTo>
                    <a:pt x="1547" y="997"/>
                  </a:lnTo>
                  <a:close/>
                  <a:moveTo>
                    <a:pt x="1543" y="1003"/>
                  </a:moveTo>
                  <a:cubicBezTo>
                    <a:pt x="1550" y="1009"/>
                    <a:pt x="1550" y="1009"/>
                    <a:pt x="1550" y="1009"/>
                  </a:cubicBezTo>
                  <a:cubicBezTo>
                    <a:pt x="1549" y="1009"/>
                    <a:pt x="1549" y="1009"/>
                    <a:pt x="1549" y="1009"/>
                  </a:cubicBezTo>
                  <a:cubicBezTo>
                    <a:pt x="1547" y="1009"/>
                    <a:pt x="1547" y="1009"/>
                    <a:pt x="1547" y="1009"/>
                  </a:cubicBezTo>
                  <a:cubicBezTo>
                    <a:pt x="1543" y="1009"/>
                    <a:pt x="1543" y="1009"/>
                    <a:pt x="1543" y="1009"/>
                  </a:cubicBezTo>
                  <a:cubicBezTo>
                    <a:pt x="1542" y="1009"/>
                    <a:pt x="1542" y="1009"/>
                    <a:pt x="1542" y="1009"/>
                  </a:cubicBezTo>
                  <a:cubicBezTo>
                    <a:pt x="1540" y="1009"/>
                    <a:pt x="1540" y="1009"/>
                    <a:pt x="1540" y="1009"/>
                  </a:cubicBezTo>
                  <a:cubicBezTo>
                    <a:pt x="1540" y="1007"/>
                    <a:pt x="1540" y="1007"/>
                    <a:pt x="1540" y="1007"/>
                  </a:cubicBezTo>
                  <a:cubicBezTo>
                    <a:pt x="1540" y="1006"/>
                    <a:pt x="1540" y="1006"/>
                    <a:pt x="1540" y="1006"/>
                  </a:cubicBezTo>
                  <a:cubicBezTo>
                    <a:pt x="1541" y="1003"/>
                    <a:pt x="1541" y="1003"/>
                    <a:pt x="1541" y="1003"/>
                  </a:cubicBezTo>
                  <a:cubicBezTo>
                    <a:pt x="1541" y="1002"/>
                    <a:pt x="1541" y="1002"/>
                    <a:pt x="1541" y="1002"/>
                  </a:cubicBezTo>
                  <a:lnTo>
                    <a:pt x="1543" y="1003"/>
                  </a:lnTo>
                  <a:close/>
                  <a:moveTo>
                    <a:pt x="1463" y="801"/>
                  </a:moveTo>
                  <a:cubicBezTo>
                    <a:pt x="1463" y="797"/>
                    <a:pt x="1463" y="797"/>
                    <a:pt x="1463" y="797"/>
                  </a:cubicBezTo>
                  <a:cubicBezTo>
                    <a:pt x="1462" y="791"/>
                    <a:pt x="1462" y="791"/>
                    <a:pt x="1462" y="791"/>
                  </a:cubicBezTo>
                  <a:cubicBezTo>
                    <a:pt x="1462" y="791"/>
                    <a:pt x="1462" y="791"/>
                    <a:pt x="1462" y="791"/>
                  </a:cubicBezTo>
                  <a:cubicBezTo>
                    <a:pt x="1462" y="791"/>
                    <a:pt x="1462" y="790"/>
                    <a:pt x="1462" y="790"/>
                  </a:cubicBezTo>
                  <a:cubicBezTo>
                    <a:pt x="1462" y="790"/>
                    <a:pt x="1462" y="789"/>
                    <a:pt x="1462" y="789"/>
                  </a:cubicBezTo>
                  <a:cubicBezTo>
                    <a:pt x="1461" y="787"/>
                    <a:pt x="1461" y="785"/>
                    <a:pt x="1461" y="783"/>
                  </a:cubicBezTo>
                  <a:cubicBezTo>
                    <a:pt x="1461" y="779"/>
                    <a:pt x="1461" y="779"/>
                    <a:pt x="1461" y="779"/>
                  </a:cubicBezTo>
                  <a:cubicBezTo>
                    <a:pt x="1470" y="784"/>
                    <a:pt x="1470" y="784"/>
                    <a:pt x="1470" y="784"/>
                  </a:cubicBezTo>
                  <a:cubicBezTo>
                    <a:pt x="1482" y="792"/>
                    <a:pt x="1482" y="792"/>
                    <a:pt x="1482" y="792"/>
                  </a:cubicBezTo>
                  <a:cubicBezTo>
                    <a:pt x="1484" y="793"/>
                    <a:pt x="1484" y="793"/>
                    <a:pt x="1484" y="793"/>
                  </a:cubicBezTo>
                  <a:cubicBezTo>
                    <a:pt x="1483" y="793"/>
                    <a:pt x="1483" y="793"/>
                    <a:pt x="1483" y="793"/>
                  </a:cubicBezTo>
                  <a:cubicBezTo>
                    <a:pt x="1481" y="795"/>
                    <a:pt x="1481" y="795"/>
                    <a:pt x="1481" y="795"/>
                  </a:cubicBezTo>
                  <a:cubicBezTo>
                    <a:pt x="1477" y="798"/>
                    <a:pt x="1477" y="798"/>
                    <a:pt x="1477" y="798"/>
                  </a:cubicBezTo>
                  <a:cubicBezTo>
                    <a:pt x="1473" y="802"/>
                    <a:pt x="1473" y="802"/>
                    <a:pt x="1473" y="802"/>
                  </a:cubicBezTo>
                  <a:cubicBezTo>
                    <a:pt x="1470" y="804"/>
                    <a:pt x="1470" y="804"/>
                    <a:pt x="1470" y="804"/>
                  </a:cubicBezTo>
                  <a:cubicBezTo>
                    <a:pt x="1467" y="807"/>
                    <a:pt x="1467" y="807"/>
                    <a:pt x="1467" y="807"/>
                  </a:cubicBezTo>
                  <a:cubicBezTo>
                    <a:pt x="1464" y="809"/>
                    <a:pt x="1464" y="809"/>
                    <a:pt x="1464" y="809"/>
                  </a:cubicBezTo>
                  <a:cubicBezTo>
                    <a:pt x="1464" y="807"/>
                    <a:pt x="1464" y="805"/>
                    <a:pt x="1463" y="804"/>
                  </a:cubicBezTo>
                  <a:cubicBezTo>
                    <a:pt x="1463" y="801"/>
                    <a:pt x="1463" y="801"/>
                    <a:pt x="1463" y="801"/>
                  </a:cubicBezTo>
                  <a:cubicBezTo>
                    <a:pt x="1463" y="801"/>
                    <a:pt x="1463" y="801"/>
                    <a:pt x="1463" y="801"/>
                  </a:cubicBezTo>
                  <a:cubicBezTo>
                    <a:pt x="1463" y="801"/>
                    <a:pt x="1463" y="801"/>
                    <a:pt x="1463" y="801"/>
                  </a:cubicBezTo>
                  <a:close/>
                  <a:moveTo>
                    <a:pt x="1480" y="828"/>
                  </a:moveTo>
                  <a:cubicBezTo>
                    <a:pt x="1488" y="833"/>
                    <a:pt x="1488" y="833"/>
                    <a:pt x="1488" y="833"/>
                  </a:cubicBezTo>
                  <a:cubicBezTo>
                    <a:pt x="1493" y="836"/>
                    <a:pt x="1493" y="836"/>
                    <a:pt x="1493" y="836"/>
                  </a:cubicBezTo>
                  <a:cubicBezTo>
                    <a:pt x="1492" y="837"/>
                    <a:pt x="1492" y="837"/>
                    <a:pt x="1492" y="837"/>
                  </a:cubicBezTo>
                  <a:cubicBezTo>
                    <a:pt x="1491" y="838"/>
                    <a:pt x="1491" y="838"/>
                    <a:pt x="1491" y="838"/>
                  </a:cubicBezTo>
                  <a:cubicBezTo>
                    <a:pt x="1485" y="843"/>
                    <a:pt x="1485" y="843"/>
                    <a:pt x="1485" y="843"/>
                  </a:cubicBezTo>
                  <a:cubicBezTo>
                    <a:pt x="1482" y="845"/>
                    <a:pt x="1482" y="845"/>
                    <a:pt x="1482" y="845"/>
                  </a:cubicBezTo>
                  <a:cubicBezTo>
                    <a:pt x="1478" y="849"/>
                    <a:pt x="1478" y="849"/>
                    <a:pt x="1478" y="849"/>
                  </a:cubicBezTo>
                  <a:cubicBezTo>
                    <a:pt x="1476" y="851"/>
                    <a:pt x="1476" y="851"/>
                    <a:pt x="1476" y="851"/>
                  </a:cubicBezTo>
                  <a:cubicBezTo>
                    <a:pt x="1475" y="852"/>
                    <a:pt x="1475" y="852"/>
                    <a:pt x="1475" y="852"/>
                  </a:cubicBezTo>
                  <a:cubicBezTo>
                    <a:pt x="1473" y="853"/>
                    <a:pt x="1473" y="853"/>
                    <a:pt x="1473" y="853"/>
                  </a:cubicBezTo>
                  <a:cubicBezTo>
                    <a:pt x="1471" y="855"/>
                    <a:pt x="1471" y="855"/>
                    <a:pt x="1471" y="855"/>
                  </a:cubicBezTo>
                  <a:cubicBezTo>
                    <a:pt x="1471" y="853"/>
                    <a:pt x="1470" y="852"/>
                    <a:pt x="1470" y="850"/>
                  </a:cubicBezTo>
                  <a:cubicBezTo>
                    <a:pt x="1469" y="846"/>
                    <a:pt x="1469" y="846"/>
                    <a:pt x="1469" y="846"/>
                  </a:cubicBezTo>
                  <a:cubicBezTo>
                    <a:pt x="1469" y="844"/>
                    <a:pt x="1469" y="844"/>
                    <a:pt x="1469" y="844"/>
                  </a:cubicBezTo>
                  <a:cubicBezTo>
                    <a:pt x="1468" y="840"/>
                    <a:pt x="1468" y="840"/>
                    <a:pt x="1468" y="840"/>
                  </a:cubicBezTo>
                  <a:cubicBezTo>
                    <a:pt x="1468" y="837"/>
                    <a:pt x="1467" y="834"/>
                    <a:pt x="1467" y="831"/>
                  </a:cubicBezTo>
                  <a:cubicBezTo>
                    <a:pt x="1467" y="828"/>
                    <a:pt x="1466" y="826"/>
                    <a:pt x="1466" y="824"/>
                  </a:cubicBezTo>
                  <a:cubicBezTo>
                    <a:pt x="1466" y="822"/>
                    <a:pt x="1466" y="821"/>
                    <a:pt x="1465" y="819"/>
                  </a:cubicBezTo>
                  <a:lnTo>
                    <a:pt x="1480" y="828"/>
                  </a:lnTo>
                  <a:close/>
                  <a:moveTo>
                    <a:pt x="1478" y="867"/>
                  </a:moveTo>
                  <a:cubicBezTo>
                    <a:pt x="1486" y="872"/>
                    <a:pt x="1486" y="872"/>
                    <a:pt x="1486" y="872"/>
                  </a:cubicBezTo>
                  <a:cubicBezTo>
                    <a:pt x="1499" y="878"/>
                    <a:pt x="1499" y="878"/>
                    <a:pt x="1499" y="878"/>
                  </a:cubicBezTo>
                  <a:cubicBezTo>
                    <a:pt x="1505" y="881"/>
                    <a:pt x="1505" y="881"/>
                    <a:pt x="1505" y="881"/>
                  </a:cubicBezTo>
                  <a:cubicBezTo>
                    <a:pt x="1504" y="882"/>
                    <a:pt x="1504" y="882"/>
                    <a:pt x="1504" y="882"/>
                  </a:cubicBezTo>
                  <a:cubicBezTo>
                    <a:pt x="1500" y="885"/>
                    <a:pt x="1500" y="885"/>
                    <a:pt x="1500" y="885"/>
                  </a:cubicBezTo>
                  <a:cubicBezTo>
                    <a:pt x="1498" y="887"/>
                    <a:pt x="1498" y="887"/>
                    <a:pt x="1498" y="887"/>
                  </a:cubicBezTo>
                  <a:cubicBezTo>
                    <a:pt x="1495" y="889"/>
                    <a:pt x="1495" y="889"/>
                    <a:pt x="1495" y="889"/>
                  </a:cubicBezTo>
                  <a:cubicBezTo>
                    <a:pt x="1492" y="891"/>
                    <a:pt x="1492" y="891"/>
                    <a:pt x="1492" y="891"/>
                  </a:cubicBezTo>
                  <a:cubicBezTo>
                    <a:pt x="1489" y="893"/>
                    <a:pt x="1489" y="893"/>
                    <a:pt x="1489" y="893"/>
                  </a:cubicBezTo>
                  <a:cubicBezTo>
                    <a:pt x="1486" y="896"/>
                    <a:pt x="1486" y="896"/>
                    <a:pt x="1486" y="896"/>
                  </a:cubicBezTo>
                  <a:cubicBezTo>
                    <a:pt x="1483" y="898"/>
                    <a:pt x="1483" y="898"/>
                    <a:pt x="1483" y="898"/>
                  </a:cubicBezTo>
                  <a:cubicBezTo>
                    <a:pt x="1481" y="899"/>
                    <a:pt x="1481" y="899"/>
                    <a:pt x="1481" y="899"/>
                  </a:cubicBezTo>
                  <a:cubicBezTo>
                    <a:pt x="1480" y="900"/>
                    <a:pt x="1480" y="900"/>
                    <a:pt x="1480" y="900"/>
                  </a:cubicBezTo>
                  <a:cubicBezTo>
                    <a:pt x="1479" y="897"/>
                    <a:pt x="1479" y="897"/>
                    <a:pt x="1479" y="897"/>
                  </a:cubicBezTo>
                  <a:cubicBezTo>
                    <a:pt x="1478" y="894"/>
                    <a:pt x="1478" y="894"/>
                    <a:pt x="1478" y="894"/>
                  </a:cubicBezTo>
                  <a:cubicBezTo>
                    <a:pt x="1478" y="892"/>
                    <a:pt x="1477" y="889"/>
                    <a:pt x="1477" y="887"/>
                  </a:cubicBezTo>
                  <a:cubicBezTo>
                    <a:pt x="1476" y="884"/>
                    <a:pt x="1476" y="882"/>
                    <a:pt x="1475" y="880"/>
                  </a:cubicBezTo>
                  <a:cubicBezTo>
                    <a:pt x="1475" y="878"/>
                    <a:pt x="1475" y="876"/>
                    <a:pt x="1474" y="873"/>
                  </a:cubicBezTo>
                  <a:cubicBezTo>
                    <a:pt x="1474" y="872"/>
                    <a:pt x="1473" y="870"/>
                    <a:pt x="1473" y="868"/>
                  </a:cubicBezTo>
                  <a:cubicBezTo>
                    <a:pt x="1472" y="865"/>
                    <a:pt x="1472" y="865"/>
                    <a:pt x="1472" y="865"/>
                  </a:cubicBezTo>
                  <a:lnTo>
                    <a:pt x="1478" y="867"/>
                  </a:lnTo>
                  <a:close/>
                  <a:moveTo>
                    <a:pt x="1530" y="946"/>
                  </a:moveTo>
                  <a:cubicBezTo>
                    <a:pt x="1531" y="945"/>
                    <a:pt x="1531" y="945"/>
                    <a:pt x="1531" y="945"/>
                  </a:cubicBezTo>
                  <a:cubicBezTo>
                    <a:pt x="1532" y="944"/>
                    <a:pt x="1532" y="944"/>
                    <a:pt x="1532" y="944"/>
                  </a:cubicBezTo>
                  <a:cubicBezTo>
                    <a:pt x="1536" y="949"/>
                    <a:pt x="1536" y="949"/>
                    <a:pt x="1536" y="949"/>
                  </a:cubicBezTo>
                  <a:cubicBezTo>
                    <a:pt x="1537" y="951"/>
                    <a:pt x="1537" y="951"/>
                    <a:pt x="1537" y="951"/>
                  </a:cubicBezTo>
                  <a:cubicBezTo>
                    <a:pt x="1536" y="951"/>
                    <a:pt x="1536" y="951"/>
                    <a:pt x="1536" y="951"/>
                  </a:cubicBezTo>
                  <a:cubicBezTo>
                    <a:pt x="1532" y="951"/>
                    <a:pt x="1532" y="951"/>
                    <a:pt x="1532" y="951"/>
                  </a:cubicBezTo>
                  <a:cubicBezTo>
                    <a:pt x="1529" y="951"/>
                    <a:pt x="1529" y="951"/>
                    <a:pt x="1529" y="951"/>
                  </a:cubicBezTo>
                  <a:cubicBezTo>
                    <a:pt x="1527" y="951"/>
                    <a:pt x="1527" y="951"/>
                    <a:pt x="1527" y="951"/>
                  </a:cubicBezTo>
                  <a:cubicBezTo>
                    <a:pt x="1528" y="950"/>
                    <a:pt x="1528" y="950"/>
                    <a:pt x="1528" y="950"/>
                  </a:cubicBezTo>
                  <a:cubicBezTo>
                    <a:pt x="1529" y="949"/>
                    <a:pt x="1529" y="949"/>
                    <a:pt x="1529" y="949"/>
                  </a:cubicBezTo>
                  <a:lnTo>
                    <a:pt x="1530" y="946"/>
                  </a:lnTo>
                  <a:close/>
                  <a:moveTo>
                    <a:pt x="1530" y="932"/>
                  </a:moveTo>
                  <a:cubicBezTo>
                    <a:pt x="1533" y="933"/>
                    <a:pt x="1533" y="933"/>
                    <a:pt x="1533" y="933"/>
                  </a:cubicBezTo>
                  <a:cubicBezTo>
                    <a:pt x="1532" y="935"/>
                    <a:pt x="1532" y="935"/>
                    <a:pt x="1532" y="935"/>
                  </a:cubicBezTo>
                  <a:cubicBezTo>
                    <a:pt x="1532" y="935"/>
                    <a:pt x="1532" y="935"/>
                    <a:pt x="1532" y="935"/>
                  </a:cubicBezTo>
                  <a:cubicBezTo>
                    <a:pt x="1531" y="933"/>
                    <a:pt x="1531" y="933"/>
                    <a:pt x="1531" y="933"/>
                  </a:cubicBezTo>
                  <a:lnTo>
                    <a:pt x="1530" y="932"/>
                  </a:lnTo>
                  <a:close/>
                  <a:moveTo>
                    <a:pt x="1539" y="971"/>
                  </a:moveTo>
                  <a:cubicBezTo>
                    <a:pt x="1539" y="973"/>
                    <a:pt x="1539" y="973"/>
                    <a:pt x="1539" y="973"/>
                  </a:cubicBezTo>
                  <a:cubicBezTo>
                    <a:pt x="1539" y="975"/>
                    <a:pt x="1539" y="975"/>
                    <a:pt x="1539" y="975"/>
                  </a:cubicBezTo>
                  <a:cubicBezTo>
                    <a:pt x="1536" y="969"/>
                    <a:pt x="1536" y="969"/>
                    <a:pt x="1536" y="969"/>
                  </a:cubicBezTo>
                  <a:cubicBezTo>
                    <a:pt x="1535" y="968"/>
                    <a:pt x="1535" y="968"/>
                    <a:pt x="1535" y="968"/>
                  </a:cubicBezTo>
                  <a:cubicBezTo>
                    <a:pt x="1536" y="967"/>
                    <a:pt x="1536" y="967"/>
                    <a:pt x="1536" y="967"/>
                  </a:cubicBezTo>
                  <a:cubicBezTo>
                    <a:pt x="1537" y="965"/>
                    <a:pt x="1537" y="965"/>
                    <a:pt x="1537" y="965"/>
                  </a:cubicBezTo>
                  <a:cubicBezTo>
                    <a:pt x="1537" y="965"/>
                    <a:pt x="1537" y="965"/>
                    <a:pt x="1537" y="965"/>
                  </a:cubicBezTo>
                  <a:cubicBezTo>
                    <a:pt x="1539" y="962"/>
                    <a:pt x="1539" y="962"/>
                    <a:pt x="1539" y="962"/>
                  </a:cubicBezTo>
                  <a:cubicBezTo>
                    <a:pt x="1539" y="967"/>
                    <a:pt x="1539" y="967"/>
                    <a:pt x="1539" y="967"/>
                  </a:cubicBezTo>
                  <a:cubicBezTo>
                    <a:pt x="1539" y="968"/>
                    <a:pt x="1539" y="968"/>
                    <a:pt x="1539" y="968"/>
                  </a:cubicBezTo>
                  <a:lnTo>
                    <a:pt x="1539" y="971"/>
                  </a:lnTo>
                  <a:close/>
                  <a:moveTo>
                    <a:pt x="1489" y="968"/>
                  </a:moveTo>
                  <a:cubicBezTo>
                    <a:pt x="1488" y="969"/>
                    <a:pt x="1488" y="969"/>
                    <a:pt x="1488" y="969"/>
                  </a:cubicBezTo>
                  <a:cubicBezTo>
                    <a:pt x="1486" y="973"/>
                    <a:pt x="1486" y="973"/>
                    <a:pt x="1486" y="973"/>
                  </a:cubicBezTo>
                  <a:cubicBezTo>
                    <a:pt x="1485" y="974"/>
                    <a:pt x="1485" y="974"/>
                    <a:pt x="1485" y="974"/>
                  </a:cubicBezTo>
                  <a:cubicBezTo>
                    <a:pt x="1484" y="974"/>
                    <a:pt x="1484" y="974"/>
                    <a:pt x="1484" y="974"/>
                  </a:cubicBezTo>
                  <a:cubicBezTo>
                    <a:pt x="1484" y="974"/>
                    <a:pt x="1484" y="974"/>
                    <a:pt x="1484" y="974"/>
                  </a:cubicBezTo>
                  <a:cubicBezTo>
                    <a:pt x="1484" y="971"/>
                    <a:pt x="1484" y="971"/>
                    <a:pt x="1484" y="971"/>
                  </a:cubicBezTo>
                  <a:cubicBezTo>
                    <a:pt x="1484" y="966"/>
                    <a:pt x="1484" y="966"/>
                    <a:pt x="1484" y="966"/>
                  </a:cubicBezTo>
                  <a:cubicBezTo>
                    <a:pt x="1484" y="962"/>
                    <a:pt x="1484" y="962"/>
                    <a:pt x="1484" y="962"/>
                  </a:cubicBezTo>
                  <a:lnTo>
                    <a:pt x="1489" y="968"/>
                  </a:lnTo>
                  <a:close/>
                  <a:moveTo>
                    <a:pt x="1484" y="946"/>
                  </a:moveTo>
                  <a:cubicBezTo>
                    <a:pt x="1484" y="944"/>
                    <a:pt x="1484" y="944"/>
                    <a:pt x="1484" y="944"/>
                  </a:cubicBezTo>
                  <a:cubicBezTo>
                    <a:pt x="1484" y="942"/>
                    <a:pt x="1484" y="942"/>
                    <a:pt x="1484" y="942"/>
                  </a:cubicBezTo>
                  <a:cubicBezTo>
                    <a:pt x="1485" y="944"/>
                    <a:pt x="1485" y="944"/>
                    <a:pt x="1485" y="944"/>
                  </a:cubicBezTo>
                  <a:cubicBezTo>
                    <a:pt x="1485" y="945"/>
                    <a:pt x="1485" y="945"/>
                    <a:pt x="1485" y="945"/>
                  </a:cubicBezTo>
                  <a:lnTo>
                    <a:pt x="1484" y="946"/>
                  </a:lnTo>
                  <a:close/>
                  <a:moveTo>
                    <a:pt x="1504" y="962"/>
                  </a:moveTo>
                  <a:cubicBezTo>
                    <a:pt x="1507" y="966"/>
                    <a:pt x="1507" y="966"/>
                    <a:pt x="1507" y="966"/>
                  </a:cubicBezTo>
                  <a:cubicBezTo>
                    <a:pt x="1509" y="968"/>
                    <a:pt x="1509" y="968"/>
                    <a:pt x="1509" y="968"/>
                  </a:cubicBezTo>
                  <a:cubicBezTo>
                    <a:pt x="1508" y="969"/>
                    <a:pt x="1508" y="969"/>
                    <a:pt x="1508" y="969"/>
                  </a:cubicBezTo>
                  <a:cubicBezTo>
                    <a:pt x="1507" y="971"/>
                    <a:pt x="1507" y="971"/>
                    <a:pt x="1507" y="971"/>
                  </a:cubicBezTo>
                  <a:cubicBezTo>
                    <a:pt x="1506" y="973"/>
                    <a:pt x="1506" y="973"/>
                    <a:pt x="1506" y="973"/>
                  </a:cubicBezTo>
                  <a:cubicBezTo>
                    <a:pt x="1505" y="973"/>
                    <a:pt x="1505" y="973"/>
                    <a:pt x="1505" y="973"/>
                  </a:cubicBezTo>
                  <a:cubicBezTo>
                    <a:pt x="1504" y="974"/>
                    <a:pt x="1504" y="974"/>
                    <a:pt x="1504" y="974"/>
                  </a:cubicBezTo>
                  <a:cubicBezTo>
                    <a:pt x="1504" y="973"/>
                    <a:pt x="1504" y="973"/>
                    <a:pt x="1504" y="973"/>
                  </a:cubicBezTo>
                  <a:cubicBezTo>
                    <a:pt x="1504" y="972"/>
                    <a:pt x="1504" y="972"/>
                    <a:pt x="1504" y="972"/>
                  </a:cubicBezTo>
                  <a:cubicBezTo>
                    <a:pt x="1504" y="968"/>
                    <a:pt x="1504" y="968"/>
                    <a:pt x="1504" y="968"/>
                  </a:cubicBezTo>
                  <a:cubicBezTo>
                    <a:pt x="1504" y="966"/>
                    <a:pt x="1504" y="966"/>
                    <a:pt x="1504" y="966"/>
                  </a:cubicBezTo>
                  <a:cubicBezTo>
                    <a:pt x="1504" y="963"/>
                    <a:pt x="1504" y="963"/>
                    <a:pt x="1504" y="963"/>
                  </a:cubicBezTo>
                  <a:lnTo>
                    <a:pt x="1504" y="962"/>
                  </a:lnTo>
                  <a:close/>
                  <a:moveTo>
                    <a:pt x="1511" y="974"/>
                  </a:moveTo>
                  <a:cubicBezTo>
                    <a:pt x="1512" y="973"/>
                    <a:pt x="1512" y="973"/>
                    <a:pt x="1512" y="973"/>
                  </a:cubicBezTo>
                  <a:cubicBezTo>
                    <a:pt x="1512" y="973"/>
                    <a:pt x="1512" y="973"/>
                    <a:pt x="1512" y="973"/>
                  </a:cubicBezTo>
                  <a:cubicBezTo>
                    <a:pt x="1513" y="975"/>
                    <a:pt x="1513" y="975"/>
                    <a:pt x="1513" y="975"/>
                  </a:cubicBezTo>
                  <a:cubicBezTo>
                    <a:pt x="1517" y="980"/>
                    <a:pt x="1517" y="980"/>
                    <a:pt x="1517" y="980"/>
                  </a:cubicBezTo>
                  <a:cubicBezTo>
                    <a:pt x="1516" y="980"/>
                    <a:pt x="1516" y="980"/>
                    <a:pt x="1516" y="980"/>
                  </a:cubicBezTo>
                  <a:cubicBezTo>
                    <a:pt x="1513" y="980"/>
                    <a:pt x="1513" y="980"/>
                    <a:pt x="1513" y="980"/>
                  </a:cubicBezTo>
                  <a:cubicBezTo>
                    <a:pt x="1512" y="980"/>
                    <a:pt x="1512" y="980"/>
                    <a:pt x="1512" y="980"/>
                  </a:cubicBezTo>
                  <a:cubicBezTo>
                    <a:pt x="1509" y="980"/>
                    <a:pt x="1509" y="980"/>
                    <a:pt x="1509" y="980"/>
                  </a:cubicBezTo>
                  <a:cubicBezTo>
                    <a:pt x="1507" y="980"/>
                    <a:pt x="1507" y="980"/>
                    <a:pt x="1507" y="980"/>
                  </a:cubicBezTo>
                  <a:cubicBezTo>
                    <a:pt x="1508" y="979"/>
                    <a:pt x="1508" y="979"/>
                    <a:pt x="1508" y="979"/>
                  </a:cubicBezTo>
                  <a:cubicBezTo>
                    <a:pt x="1509" y="977"/>
                    <a:pt x="1509" y="977"/>
                    <a:pt x="1509" y="977"/>
                  </a:cubicBezTo>
                  <a:cubicBezTo>
                    <a:pt x="1509" y="976"/>
                    <a:pt x="1509" y="976"/>
                    <a:pt x="1509" y="976"/>
                  </a:cubicBezTo>
                  <a:lnTo>
                    <a:pt x="1511" y="974"/>
                  </a:lnTo>
                  <a:close/>
                  <a:moveTo>
                    <a:pt x="1507" y="956"/>
                  </a:moveTo>
                  <a:cubicBezTo>
                    <a:pt x="1508" y="956"/>
                    <a:pt x="1508" y="956"/>
                    <a:pt x="1508" y="956"/>
                  </a:cubicBezTo>
                  <a:cubicBezTo>
                    <a:pt x="1509" y="956"/>
                    <a:pt x="1509" y="956"/>
                    <a:pt x="1509" y="956"/>
                  </a:cubicBezTo>
                  <a:cubicBezTo>
                    <a:pt x="1515" y="956"/>
                    <a:pt x="1515" y="956"/>
                    <a:pt x="1515" y="956"/>
                  </a:cubicBezTo>
                  <a:cubicBezTo>
                    <a:pt x="1517" y="956"/>
                    <a:pt x="1517" y="956"/>
                    <a:pt x="1517" y="956"/>
                  </a:cubicBezTo>
                  <a:cubicBezTo>
                    <a:pt x="1516" y="958"/>
                    <a:pt x="1516" y="958"/>
                    <a:pt x="1516" y="958"/>
                  </a:cubicBezTo>
                  <a:cubicBezTo>
                    <a:pt x="1514" y="961"/>
                    <a:pt x="1514" y="961"/>
                    <a:pt x="1514" y="961"/>
                  </a:cubicBezTo>
                  <a:cubicBezTo>
                    <a:pt x="1513" y="962"/>
                    <a:pt x="1513" y="962"/>
                    <a:pt x="1513" y="962"/>
                  </a:cubicBezTo>
                  <a:cubicBezTo>
                    <a:pt x="1512" y="964"/>
                    <a:pt x="1512" y="964"/>
                    <a:pt x="1512" y="964"/>
                  </a:cubicBezTo>
                  <a:cubicBezTo>
                    <a:pt x="1512" y="964"/>
                    <a:pt x="1512" y="964"/>
                    <a:pt x="1512" y="964"/>
                  </a:cubicBezTo>
                  <a:cubicBezTo>
                    <a:pt x="1511" y="963"/>
                    <a:pt x="1511" y="963"/>
                    <a:pt x="1511" y="963"/>
                  </a:cubicBezTo>
                  <a:lnTo>
                    <a:pt x="1507" y="956"/>
                  </a:lnTo>
                  <a:close/>
                  <a:moveTo>
                    <a:pt x="1509" y="985"/>
                  </a:moveTo>
                  <a:cubicBezTo>
                    <a:pt x="1510" y="985"/>
                    <a:pt x="1510" y="985"/>
                    <a:pt x="1510" y="985"/>
                  </a:cubicBezTo>
                  <a:cubicBezTo>
                    <a:pt x="1514" y="985"/>
                    <a:pt x="1514" y="985"/>
                    <a:pt x="1514" y="985"/>
                  </a:cubicBezTo>
                  <a:cubicBezTo>
                    <a:pt x="1517" y="985"/>
                    <a:pt x="1517" y="985"/>
                    <a:pt x="1517" y="985"/>
                  </a:cubicBezTo>
                  <a:cubicBezTo>
                    <a:pt x="1518" y="985"/>
                    <a:pt x="1518" y="985"/>
                    <a:pt x="1518" y="985"/>
                  </a:cubicBezTo>
                  <a:cubicBezTo>
                    <a:pt x="1519" y="985"/>
                    <a:pt x="1519" y="985"/>
                    <a:pt x="1519" y="985"/>
                  </a:cubicBezTo>
                  <a:cubicBezTo>
                    <a:pt x="1519" y="985"/>
                    <a:pt x="1519" y="985"/>
                    <a:pt x="1519" y="985"/>
                  </a:cubicBezTo>
                  <a:cubicBezTo>
                    <a:pt x="1518" y="986"/>
                    <a:pt x="1518" y="986"/>
                    <a:pt x="1518" y="986"/>
                  </a:cubicBezTo>
                  <a:cubicBezTo>
                    <a:pt x="1518" y="988"/>
                    <a:pt x="1518" y="988"/>
                    <a:pt x="1518" y="988"/>
                  </a:cubicBezTo>
                  <a:cubicBezTo>
                    <a:pt x="1517" y="992"/>
                    <a:pt x="1517" y="992"/>
                    <a:pt x="1517" y="992"/>
                  </a:cubicBezTo>
                  <a:cubicBezTo>
                    <a:pt x="1517" y="992"/>
                    <a:pt x="1517" y="992"/>
                    <a:pt x="1517" y="992"/>
                  </a:cubicBezTo>
                  <a:lnTo>
                    <a:pt x="1509" y="985"/>
                  </a:lnTo>
                  <a:close/>
                  <a:moveTo>
                    <a:pt x="1515" y="997"/>
                  </a:moveTo>
                  <a:cubicBezTo>
                    <a:pt x="1514" y="1001"/>
                    <a:pt x="1514" y="1001"/>
                    <a:pt x="1514" y="1001"/>
                  </a:cubicBezTo>
                  <a:cubicBezTo>
                    <a:pt x="1514" y="1002"/>
                    <a:pt x="1514" y="1002"/>
                    <a:pt x="1514" y="1002"/>
                  </a:cubicBezTo>
                  <a:cubicBezTo>
                    <a:pt x="1514" y="1004"/>
                    <a:pt x="1514" y="1004"/>
                    <a:pt x="1514" y="1004"/>
                  </a:cubicBezTo>
                  <a:cubicBezTo>
                    <a:pt x="1512" y="1001"/>
                    <a:pt x="1512" y="1001"/>
                    <a:pt x="1512" y="1001"/>
                  </a:cubicBezTo>
                  <a:cubicBezTo>
                    <a:pt x="1511" y="997"/>
                    <a:pt x="1511" y="997"/>
                    <a:pt x="1511" y="997"/>
                  </a:cubicBezTo>
                  <a:cubicBezTo>
                    <a:pt x="1508" y="991"/>
                    <a:pt x="1508" y="991"/>
                    <a:pt x="1508" y="991"/>
                  </a:cubicBezTo>
                  <a:lnTo>
                    <a:pt x="1515" y="997"/>
                  </a:lnTo>
                  <a:close/>
                  <a:moveTo>
                    <a:pt x="1515" y="968"/>
                  </a:moveTo>
                  <a:cubicBezTo>
                    <a:pt x="1516" y="967"/>
                    <a:pt x="1516" y="967"/>
                    <a:pt x="1516" y="967"/>
                  </a:cubicBezTo>
                  <a:cubicBezTo>
                    <a:pt x="1517" y="965"/>
                    <a:pt x="1517" y="965"/>
                    <a:pt x="1517" y="965"/>
                  </a:cubicBezTo>
                  <a:cubicBezTo>
                    <a:pt x="1517" y="965"/>
                    <a:pt x="1517" y="965"/>
                    <a:pt x="1517" y="965"/>
                  </a:cubicBezTo>
                  <a:cubicBezTo>
                    <a:pt x="1519" y="962"/>
                    <a:pt x="1519" y="962"/>
                    <a:pt x="1519" y="962"/>
                  </a:cubicBezTo>
                  <a:cubicBezTo>
                    <a:pt x="1519" y="967"/>
                    <a:pt x="1519" y="967"/>
                    <a:pt x="1519" y="967"/>
                  </a:cubicBezTo>
                  <a:cubicBezTo>
                    <a:pt x="1519" y="968"/>
                    <a:pt x="1519" y="968"/>
                    <a:pt x="1519" y="968"/>
                  </a:cubicBezTo>
                  <a:cubicBezTo>
                    <a:pt x="1519" y="971"/>
                    <a:pt x="1519" y="971"/>
                    <a:pt x="1519" y="971"/>
                  </a:cubicBezTo>
                  <a:cubicBezTo>
                    <a:pt x="1519" y="975"/>
                    <a:pt x="1519" y="975"/>
                    <a:pt x="1519" y="975"/>
                  </a:cubicBezTo>
                  <a:lnTo>
                    <a:pt x="1515" y="968"/>
                  </a:lnTo>
                  <a:close/>
                  <a:moveTo>
                    <a:pt x="1515" y="951"/>
                  </a:moveTo>
                  <a:cubicBezTo>
                    <a:pt x="1509" y="951"/>
                    <a:pt x="1509" y="951"/>
                    <a:pt x="1509" y="951"/>
                  </a:cubicBezTo>
                  <a:cubicBezTo>
                    <a:pt x="1507" y="951"/>
                    <a:pt x="1507" y="951"/>
                    <a:pt x="1507" y="951"/>
                  </a:cubicBezTo>
                  <a:cubicBezTo>
                    <a:pt x="1508" y="950"/>
                    <a:pt x="1508" y="950"/>
                    <a:pt x="1508" y="950"/>
                  </a:cubicBezTo>
                  <a:cubicBezTo>
                    <a:pt x="1510" y="946"/>
                    <a:pt x="1510" y="946"/>
                    <a:pt x="1510" y="946"/>
                  </a:cubicBezTo>
                  <a:cubicBezTo>
                    <a:pt x="1511" y="945"/>
                    <a:pt x="1511" y="945"/>
                    <a:pt x="1511" y="945"/>
                  </a:cubicBezTo>
                  <a:cubicBezTo>
                    <a:pt x="1512" y="944"/>
                    <a:pt x="1512" y="944"/>
                    <a:pt x="1512" y="944"/>
                  </a:cubicBezTo>
                  <a:cubicBezTo>
                    <a:pt x="1512" y="944"/>
                    <a:pt x="1512" y="944"/>
                    <a:pt x="1512" y="944"/>
                  </a:cubicBezTo>
                  <a:cubicBezTo>
                    <a:pt x="1512" y="945"/>
                    <a:pt x="1512" y="945"/>
                    <a:pt x="1512" y="945"/>
                  </a:cubicBezTo>
                  <a:cubicBezTo>
                    <a:pt x="1517" y="951"/>
                    <a:pt x="1517" y="951"/>
                    <a:pt x="1517" y="951"/>
                  </a:cubicBezTo>
                  <a:cubicBezTo>
                    <a:pt x="1517" y="951"/>
                    <a:pt x="1517" y="951"/>
                    <a:pt x="1517" y="951"/>
                  </a:cubicBezTo>
                  <a:lnTo>
                    <a:pt x="1515" y="951"/>
                  </a:lnTo>
                  <a:close/>
                  <a:moveTo>
                    <a:pt x="1506" y="939"/>
                  </a:moveTo>
                  <a:cubicBezTo>
                    <a:pt x="1505" y="940"/>
                    <a:pt x="1505" y="940"/>
                    <a:pt x="1505" y="940"/>
                  </a:cubicBezTo>
                  <a:cubicBezTo>
                    <a:pt x="1504" y="940"/>
                    <a:pt x="1504" y="940"/>
                    <a:pt x="1504" y="940"/>
                  </a:cubicBezTo>
                  <a:cubicBezTo>
                    <a:pt x="1504" y="939"/>
                    <a:pt x="1504" y="939"/>
                    <a:pt x="1504" y="939"/>
                  </a:cubicBezTo>
                  <a:cubicBezTo>
                    <a:pt x="1504" y="937"/>
                    <a:pt x="1504" y="937"/>
                    <a:pt x="1504" y="937"/>
                  </a:cubicBezTo>
                  <a:cubicBezTo>
                    <a:pt x="1504" y="934"/>
                    <a:pt x="1504" y="934"/>
                    <a:pt x="1504" y="934"/>
                  </a:cubicBezTo>
                  <a:cubicBezTo>
                    <a:pt x="1504" y="933"/>
                    <a:pt x="1504" y="933"/>
                    <a:pt x="1504" y="933"/>
                  </a:cubicBezTo>
                  <a:cubicBezTo>
                    <a:pt x="1506" y="936"/>
                    <a:pt x="1506" y="936"/>
                    <a:pt x="1506" y="936"/>
                  </a:cubicBezTo>
                  <a:cubicBezTo>
                    <a:pt x="1508" y="938"/>
                    <a:pt x="1508" y="938"/>
                    <a:pt x="1508" y="938"/>
                  </a:cubicBezTo>
                  <a:lnTo>
                    <a:pt x="1506" y="939"/>
                  </a:lnTo>
                  <a:close/>
                  <a:moveTo>
                    <a:pt x="1505" y="996"/>
                  </a:moveTo>
                  <a:cubicBezTo>
                    <a:pt x="1507" y="1002"/>
                    <a:pt x="1507" y="1002"/>
                    <a:pt x="1507" y="1002"/>
                  </a:cubicBezTo>
                  <a:cubicBezTo>
                    <a:pt x="1500" y="995"/>
                    <a:pt x="1500" y="995"/>
                    <a:pt x="1500" y="995"/>
                  </a:cubicBezTo>
                  <a:cubicBezTo>
                    <a:pt x="1501" y="992"/>
                    <a:pt x="1501" y="992"/>
                    <a:pt x="1501" y="992"/>
                  </a:cubicBezTo>
                  <a:cubicBezTo>
                    <a:pt x="1501" y="990"/>
                    <a:pt x="1501" y="990"/>
                    <a:pt x="1501" y="990"/>
                  </a:cubicBezTo>
                  <a:cubicBezTo>
                    <a:pt x="1502" y="989"/>
                    <a:pt x="1502" y="989"/>
                    <a:pt x="1502" y="989"/>
                  </a:cubicBezTo>
                  <a:cubicBezTo>
                    <a:pt x="1503" y="992"/>
                    <a:pt x="1503" y="992"/>
                    <a:pt x="1503" y="992"/>
                  </a:cubicBezTo>
                  <a:lnTo>
                    <a:pt x="1505" y="996"/>
                  </a:lnTo>
                  <a:close/>
                  <a:moveTo>
                    <a:pt x="1508" y="1009"/>
                  </a:moveTo>
                  <a:cubicBezTo>
                    <a:pt x="1503" y="1009"/>
                    <a:pt x="1503" y="1009"/>
                    <a:pt x="1503" y="1009"/>
                  </a:cubicBezTo>
                  <a:cubicBezTo>
                    <a:pt x="1499" y="1009"/>
                    <a:pt x="1499" y="1009"/>
                    <a:pt x="1499" y="1009"/>
                  </a:cubicBezTo>
                  <a:cubicBezTo>
                    <a:pt x="1496" y="1009"/>
                    <a:pt x="1496" y="1009"/>
                    <a:pt x="1496" y="1009"/>
                  </a:cubicBezTo>
                  <a:cubicBezTo>
                    <a:pt x="1494" y="1009"/>
                    <a:pt x="1494" y="1009"/>
                    <a:pt x="1494" y="1009"/>
                  </a:cubicBezTo>
                  <a:cubicBezTo>
                    <a:pt x="1495" y="1007"/>
                    <a:pt x="1495" y="1007"/>
                    <a:pt x="1495" y="1007"/>
                  </a:cubicBezTo>
                  <a:cubicBezTo>
                    <a:pt x="1496" y="1005"/>
                    <a:pt x="1496" y="1005"/>
                    <a:pt x="1496" y="1005"/>
                  </a:cubicBezTo>
                  <a:cubicBezTo>
                    <a:pt x="1497" y="1003"/>
                    <a:pt x="1497" y="1003"/>
                    <a:pt x="1497" y="1003"/>
                  </a:cubicBezTo>
                  <a:cubicBezTo>
                    <a:pt x="1498" y="1000"/>
                    <a:pt x="1498" y="1000"/>
                    <a:pt x="1498" y="1000"/>
                  </a:cubicBezTo>
                  <a:lnTo>
                    <a:pt x="1508" y="1009"/>
                  </a:lnTo>
                  <a:close/>
                  <a:moveTo>
                    <a:pt x="1499" y="968"/>
                  </a:moveTo>
                  <a:cubicBezTo>
                    <a:pt x="1499" y="971"/>
                    <a:pt x="1499" y="971"/>
                    <a:pt x="1499" y="971"/>
                  </a:cubicBezTo>
                  <a:cubicBezTo>
                    <a:pt x="1499" y="974"/>
                    <a:pt x="1499" y="974"/>
                    <a:pt x="1499" y="974"/>
                  </a:cubicBezTo>
                  <a:cubicBezTo>
                    <a:pt x="1495" y="968"/>
                    <a:pt x="1495" y="968"/>
                    <a:pt x="1495" y="968"/>
                  </a:cubicBezTo>
                  <a:cubicBezTo>
                    <a:pt x="1496" y="967"/>
                    <a:pt x="1496" y="967"/>
                    <a:pt x="1496" y="967"/>
                  </a:cubicBezTo>
                  <a:cubicBezTo>
                    <a:pt x="1497" y="965"/>
                    <a:pt x="1497" y="965"/>
                    <a:pt x="1497" y="965"/>
                  </a:cubicBezTo>
                  <a:cubicBezTo>
                    <a:pt x="1497" y="965"/>
                    <a:pt x="1497" y="965"/>
                    <a:pt x="1497" y="965"/>
                  </a:cubicBezTo>
                  <a:cubicBezTo>
                    <a:pt x="1499" y="963"/>
                    <a:pt x="1499" y="963"/>
                    <a:pt x="1499" y="963"/>
                  </a:cubicBezTo>
                  <a:cubicBezTo>
                    <a:pt x="1499" y="962"/>
                    <a:pt x="1499" y="962"/>
                    <a:pt x="1499" y="962"/>
                  </a:cubicBezTo>
                  <a:cubicBezTo>
                    <a:pt x="1499" y="963"/>
                    <a:pt x="1499" y="963"/>
                    <a:pt x="1499" y="963"/>
                  </a:cubicBezTo>
                  <a:cubicBezTo>
                    <a:pt x="1499" y="967"/>
                    <a:pt x="1499" y="967"/>
                    <a:pt x="1499" y="967"/>
                  </a:cubicBezTo>
                  <a:lnTo>
                    <a:pt x="1499" y="968"/>
                  </a:lnTo>
                  <a:close/>
                  <a:moveTo>
                    <a:pt x="1488" y="985"/>
                  </a:moveTo>
                  <a:cubicBezTo>
                    <a:pt x="1489" y="985"/>
                    <a:pt x="1489" y="985"/>
                    <a:pt x="1489" y="985"/>
                  </a:cubicBezTo>
                  <a:cubicBezTo>
                    <a:pt x="1493" y="985"/>
                    <a:pt x="1493" y="985"/>
                    <a:pt x="1493" y="985"/>
                  </a:cubicBezTo>
                  <a:cubicBezTo>
                    <a:pt x="1496" y="985"/>
                    <a:pt x="1496" y="985"/>
                    <a:pt x="1496" y="985"/>
                  </a:cubicBezTo>
                  <a:cubicBezTo>
                    <a:pt x="1498" y="985"/>
                    <a:pt x="1498" y="985"/>
                    <a:pt x="1498" y="985"/>
                  </a:cubicBezTo>
                  <a:cubicBezTo>
                    <a:pt x="1498" y="986"/>
                    <a:pt x="1498" y="986"/>
                    <a:pt x="1498" y="986"/>
                  </a:cubicBezTo>
                  <a:cubicBezTo>
                    <a:pt x="1497" y="988"/>
                    <a:pt x="1497" y="988"/>
                    <a:pt x="1497" y="988"/>
                  </a:cubicBezTo>
                  <a:cubicBezTo>
                    <a:pt x="1496" y="991"/>
                    <a:pt x="1496" y="991"/>
                    <a:pt x="1496" y="991"/>
                  </a:cubicBezTo>
                  <a:cubicBezTo>
                    <a:pt x="1496" y="991"/>
                    <a:pt x="1496" y="991"/>
                    <a:pt x="1496" y="991"/>
                  </a:cubicBezTo>
                  <a:lnTo>
                    <a:pt x="1488" y="985"/>
                  </a:lnTo>
                  <a:close/>
                  <a:moveTo>
                    <a:pt x="1499" y="934"/>
                  </a:moveTo>
                  <a:cubicBezTo>
                    <a:pt x="1499" y="936"/>
                    <a:pt x="1499" y="936"/>
                    <a:pt x="1499" y="936"/>
                  </a:cubicBezTo>
                  <a:cubicBezTo>
                    <a:pt x="1499" y="942"/>
                    <a:pt x="1499" y="942"/>
                    <a:pt x="1499" y="942"/>
                  </a:cubicBezTo>
                  <a:cubicBezTo>
                    <a:pt x="1499" y="944"/>
                    <a:pt x="1499" y="944"/>
                    <a:pt x="1499" y="944"/>
                  </a:cubicBezTo>
                  <a:cubicBezTo>
                    <a:pt x="1498" y="945"/>
                    <a:pt x="1498" y="945"/>
                    <a:pt x="1498" y="945"/>
                  </a:cubicBezTo>
                  <a:cubicBezTo>
                    <a:pt x="1495" y="939"/>
                    <a:pt x="1495" y="939"/>
                    <a:pt x="1495" y="939"/>
                  </a:cubicBezTo>
                  <a:cubicBezTo>
                    <a:pt x="1496" y="938"/>
                    <a:pt x="1496" y="938"/>
                    <a:pt x="1496" y="938"/>
                  </a:cubicBezTo>
                  <a:cubicBezTo>
                    <a:pt x="1498" y="935"/>
                    <a:pt x="1498" y="935"/>
                    <a:pt x="1498" y="935"/>
                  </a:cubicBezTo>
                  <a:cubicBezTo>
                    <a:pt x="1499" y="934"/>
                    <a:pt x="1499" y="934"/>
                    <a:pt x="1499" y="934"/>
                  </a:cubicBezTo>
                  <a:cubicBezTo>
                    <a:pt x="1499" y="933"/>
                    <a:pt x="1499" y="933"/>
                    <a:pt x="1499" y="933"/>
                  </a:cubicBezTo>
                  <a:lnTo>
                    <a:pt x="1499" y="934"/>
                  </a:lnTo>
                  <a:close/>
                  <a:moveTo>
                    <a:pt x="1496" y="929"/>
                  </a:moveTo>
                  <a:cubicBezTo>
                    <a:pt x="1495" y="930"/>
                    <a:pt x="1495" y="930"/>
                    <a:pt x="1495" y="930"/>
                  </a:cubicBezTo>
                  <a:cubicBezTo>
                    <a:pt x="1495" y="931"/>
                    <a:pt x="1495" y="931"/>
                    <a:pt x="1495" y="931"/>
                  </a:cubicBezTo>
                  <a:cubicBezTo>
                    <a:pt x="1492" y="935"/>
                    <a:pt x="1492" y="935"/>
                    <a:pt x="1492" y="935"/>
                  </a:cubicBezTo>
                  <a:cubicBezTo>
                    <a:pt x="1492" y="935"/>
                    <a:pt x="1492" y="935"/>
                    <a:pt x="1492" y="935"/>
                  </a:cubicBezTo>
                  <a:cubicBezTo>
                    <a:pt x="1491" y="933"/>
                    <a:pt x="1491" y="933"/>
                    <a:pt x="1491" y="933"/>
                  </a:cubicBezTo>
                  <a:cubicBezTo>
                    <a:pt x="1487" y="928"/>
                    <a:pt x="1487" y="928"/>
                    <a:pt x="1487" y="928"/>
                  </a:cubicBezTo>
                  <a:cubicBezTo>
                    <a:pt x="1491" y="928"/>
                    <a:pt x="1491" y="928"/>
                    <a:pt x="1491" y="928"/>
                  </a:cubicBezTo>
                  <a:cubicBezTo>
                    <a:pt x="1493" y="928"/>
                    <a:pt x="1493" y="928"/>
                    <a:pt x="1493" y="928"/>
                  </a:cubicBezTo>
                  <a:cubicBezTo>
                    <a:pt x="1495" y="928"/>
                    <a:pt x="1495" y="928"/>
                    <a:pt x="1495" y="928"/>
                  </a:cubicBezTo>
                  <a:cubicBezTo>
                    <a:pt x="1497" y="928"/>
                    <a:pt x="1497" y="928"/>
                    <a:pt x="1497" y="928"/>
                  </a:cubicBezTo>
                  <a:lnTo>
                    <a:pt x="1496" y="929"/>
                  </a:lnTo>
                  <a:close/>
                  <a:moveTo>
                    <a:pt x="1494" y="947"/>
                  </a:moveTo>
                  <a:cubicBezTo>
                    <a:pt x="1493" y="949"/>
                    <a:pt x="1493" y="949"/>
                    <a:pt x="1493" y="949"/>
                  </a:cubicBezTo>
                  <a:cubicBezTo>
                    <a:pt x="1492" y="950"/>
                    <a:pt x="1492" y="950"/>
                    <a:pt x="1492" y="950"/>
                  </a:cubicBezTo>
                  <a:cubicBezTo>
                    <a:pt x="1491" y="947"/>
                    <a:pt x="1491" y="947"/>
                    <a:pt x="1491" y="947"/>
                  </a:cubicBezTo>
                  <a:cubicBezTo>
                    <a:pt x="1491" y="946"/>
                    <a:pt x="1491" y="946"/>
                    <a:pt x="1491" y="946"/>
                  </a:cubicBezTo>
                  <a:cubicBezTo>
                    <a:pt x="1492" y="944"/>
                    <a:pt x="1492" y="944"/>
                    <a:pt x="1492" y="944"/>
                  </a:cubicBezTo>
                  <a:cubicBezTo>
                    <a:pt x="1492" y="944"/>
                    <a:pt x="1492" y="944"/>
                    <a:pt x="1492" y="944"/>
                  </a:cubicBezTo>
                  <a:cubicBezTo>
                    <a:pt x="1492" y="945"/>
                    <a:pt x="1492" y="945"/>
                    <a:pt x="1492" y="945"/>
                  </a:cubicBezTo>
                  <a:lnTo>
                    <a:pt x="1494" y="947"/>
                  </a:lnTo>
                  <a:close/>
                  <a:moveTo>
                    <a:pt x="1487" y="951"/>
                  </a:moveTo>
                  <a:cubicBezTo>
                    <a:pt x="1487" y="951"/>
                    <a:pt x="1487" y="951"/>
                    <a:pt x="1487" y="951"/>
                  </a:cubicBezTo>
                  <a:cubicBezTo>
                    <a:pt x="1487" y="951"/>
                    <a:pt x="1487" y="951"/>
                    <a:pt x="1487" y="951"/>
                  </a:cubicBezTo>
                  <a:cubicBezTo>
                    <a:pt x="1487" y="951"/>
                    <a:pt x="1487" y="951"/>
                    <a:pt x="1487" y="951"/>
                  </a:cubicBezTo>
                  <a:close/>
                  <a:moveTo>
                    <a:pt x="1487" y="956"/>
                  </a:moveTo>
                  <a:cubicBezTo>
                    <a:pt x="1489" y="956"/>
                    <a:pt x="1489" y="956"/>
                    <a:pt x="1489" y="956"/>
                  </a:cubicBezTo>
                  <a:cubicBezTo>
                    <a:pt x="1490" y="956"/>
                    <a:pt x="1490" y="956"/>
                    <a:pt x="1490" y="956"/>
                  </a:cubicBezTo>
                  <a:cubicBezTo>
                    <a:pt x="1490" y="956"/>
                    <a:pt x="1490" y="956"/>
                    <a:pt x="1490" y="956"/>
                  </a:cubicBezTo>
                  <a:cubicBezTo>
                    <a:pt x="1492" y="956"/>
                    <a:pt x="1492" y="956"/>
                    <a:pt x="1492" y="956"/>
                  </a:cubicBezTo>
                  <a:cubicBezTo>
                    <a:pt x="1494" y="956"/>
                    <a:pt x="1494" y="956"/>
                    <a:pt x="1494" y="956"/>
                  </a:cubicBezTo>
                  <a:cubicBezTo>
                    <a:pt x="1497" y="956"/>
                    <a:pt x="1497" y="956"/>
                    <a:pt x="1497" y="956"/>
                  </a:cubicBezTo>
                  <a:cubicBezTo>
                    <a:pt x="1496" y="958"/>
                    <a:pt x="1496" y="958"/>
                    <a:pt x="1496" y="958"/>
                  </a:cubicBezTo>
                  <a:cubicBezTo>
                    <a:pt x="1495" y="959"/>
                    <a:pt x="1495" y="959"/>
                    <a:pt x="1495" y="959"/>
                  </a:cubicBezTo>
                  <a:cubicBezTo>
                    <a:pt x="1494" y="961"/>
                    <a:pt x="1494" y="961"/>
                    <a:pt x="1494" y="961"/>
                  </a:cubicBezTo>
                  <a:cubicBezTo>
                    <a:pt x="1493" y="962"/>
                    <a:pt x="1493" y="962"/>
                    <a:pt x="1493" y="962"/>
                  </a:cubicBezTo>
                  <a:cubicBezTo>
                    <a:pt x="1492" y="963"/>
                    <a:pt x="1492" y="963"/>
                    <a:pt x="1492" y="963"/>
                  </a:cubicBezTo>
                  <a:cubicBezTo>
                    <a:pt x="1492" y="964"/>
                    <a:pt x="1492" y="964"/>
                    <a:pt x="1492" y="964"/>
                  </a:cubicBezTo>
                  <a:cubicBezTo>
                    <a:pt x="1491" y="962"/>
                    <a:pt x="1491" y="962"/>
                    <a:pt x="1491" y="962"/>
                  </a:cubicBezTo>
                  <a:cubicBezTo>
                    <a:pt x="1487" y="956"/>
                    <a:pt x="1487" y="956"/>
                    <a:pt x="1487" y="956"/>
                  </a:cubicBezTo>
                  <a:close/>
                  <a:moveTo>
                    <a:pt x="1487" y="979"/>
                  </a:moveTo>
                  <a:cubicBezTo>
                    <a:pt x="1488" y="978"/>
                    <a:pt x="1488" y="978"/>
                    <a:pt x="1488" y="978"/>
                  </a:cubicBezTo>
                  <a:cubicBezTo>
                    <a:pt x="1489" y="976"/>
                    <a:pt x="1489" y="976"/>
                    <a:pt x="1489" y="976"/>
                  </a:cubicBezTo>
                  <a:cubicBezTo>
                    <a:pt x="1492" y="973"/>
                    <a:pt x="1492" y="973"/>
                    <a:pt x="1492" y="973"/>
                  </a:cubicBezTo>
                  <a:cubicBezTo>
                    <a:pt x="1492" y="972"/>
                    <a:pt x="1492" y="972"/>
                    <a:pt x="1492" y="972"/>
                  </a:cubicBezTo>
                  <a:cubicBezTo>
                    <a:pt x="1493" y="974"/>
                    <a:pt x="1493" y="974"/>
                    <a:pt x="1493" y="974"/>
                  </a:cubicBezTo>
                  <a:cubicBezTo>
                    <a:pt x="1497" y="980"/>
                    <a:pt x="1497" y="980"/>
                    <a:pt x="1497" y="980"/>
                  </a:cubicBezTo>
                  <a:cubicBezTo>
                    <a:pt x="1493" y="980"/>
                    <a:pt x="1493" y="980"/>
                    <a:pt x="1493" y="980"/>
                  </a:cubicBezTo>
                  <a:cubicBezTo>
                    <a:pt x="1491" y="980"/>
                    <a:pt x="1491" y="980"/>
                    <a:pt x="1491" y="980"/>
                  </a:cubicBezTo>
                  <a:cubicBezTo>
                    <a:pt x="1488" y="980"/>
                    <a:pt x="1488" y="980"/>
                    <a:pt x="1488" y="980"/>
                  </a:cubicBezTo>
                  <a:cubicBezTo>
                    <a:pt x="1487" y="980"/>
                    <a:pt x="1487" y="980"/>
                    <a:pt x="1487" y="980"/>
                  </a:cubicBezTo>
                  <a:lnTo>
                    <a:pt x="1487" y="979"/>
                  </a:lnTo>
                  <a:close/>
                  <a:moveTo>
                    <a:pt x="1494" y="996"/>
                  </a:moveTo>
                  <a:cubicBezTo>
                    <a:pt x="1493" y="999"/>
                    <a:pt x="1493" y="999"/>
                    <a:pt x="1493" y="999"/>
                  </a:cubicBezTo>
                  <a:cubicBezTo>
                    <a:pt x="1492" y="1001"/>
                    <a:pt x="1492" y="1001"/>
                    <a:pt x="1492" y="1001"/>
                  </a:cubicBezTo>
                  <a:cubicBezTo>
                    <a:pt x="1491" y="1004"/>
                    <a:pt x="1491" y="1004"/>
                    <a:pt x="1491" y="1004"/>
                  </a:cubicBezTo>
                  <a:cubicBezTo>
                    <a:pt x="1491" y="1004"/>
                    <a:pt x="1491" y="1004"/>
                    <a:pt x="1491" y="1004"/>
                  </a:cubicBezTo>
                  <a:cubicBezTo>
                    <a:pt x="1491" y="1004"/>
                    <a:pt x="1491" y="1004"/>
                    <a:pt x="1491" y="1004"/>
                  </a:cubicBezTo>
                  <a:cubicBezTo>
                    <a:pt x="1490" y="999"/>
                    <a:pt x="1490" y="999"/>
                    <a:pt x="1490" y="999"/>
                  </a:cubicBezTo>
                  <a:cubicBezTo>
                    <a:pt x="1488" y="994"/>
                    <a:pt x="1488" y="994"/>
                    <a:pt x="1488" y="994"/>
                  </a:cubicBezTo>
                  <a:cubicBezTo>
                    <a:pt x="1487" y="990"/>
                    <a:pt x="1487" y="990"/>
                    <a:pt x="1487" y="990"/>
                  </a:cubicBezTo>
                  <a:lnTo>
                    <a:pt x="1494" y="996"/>
                  </a:lnTo>
                  <a:close/>
                  <a:moveTo>
                    <a:pt x="1491" y="1017"/>
                  </a:moveTo>
                  <a:cubicBezTo>
                    <a:pt x="1492" y="1014"/>
                    <a:pt x="1492" y="1014"/>
                    <a:pt x="1492" y="1014"/>
                  </a:cubicBezTo>
                  <a:cubicBezTo>
                    <a:pt x="1492" y="1014"/>
                    <a:pt x="1492" y="1014"/>
                    <a:pt x="1492" y="1014"/>
                  </a:cubicBezTo>
                  <a:cubicBezTo>
                    <a:pt x="1494" y="1014"/>
                    <a:pt x="1494" y="1014"/>
                    <a:pt x="1494" y="1014"/>
                  </a:cubicBezTo>
                  <a:cubicBezTo>
                    <a:pt x="1502" y="1014"/>
                    <a:pt x="1502" y="1014"/>
                    <a:pt x="1502" y="1014"/>
                  </a:cubicBezTo>
                  <a:cubicBezTo>
                    <a:pt x="1505" y="1014"/>
                    <a:pt x="1505" y="1014"/>
                    <a:pt x="1505" y="1014"/>
                  </a:cubicBezTo>
                  <a:cubicBezTo>
                    <a:pt x="1508" y="1014"/>
                    <a:pt x="1508" y="1014"/>
                    <a:pt x="1508" y="1014"/>
                  </a:cubicBezTo>
                  <a:cubicBezTo>
                    <a:pt x="1510" y="1014"/>
                    <a:pt x="1510" y="1014"/>
                    <a:pt x="1510" y="1014"/>
                  </a:cubicBezTo>
                  <a:cubicBezTo>
                    <a:pt x="1509" y="1015"/>
                    <a:pt x="1509" y="1015"/>
                    <a:pt x="1509" y="1015"/>
                  </a:cubicBezTo>
                  <a:cubicBezTo>
                    <a:pt x="1508" y="1017"/>
                    <a:pt x="1508" y="1017"/>
                    <a:pt x="1508" y="1017"/>
                  </a:cubicBezTo>
                  <a:cubicBezTo>
                    <a:pt x="1507" y="1019"/>
                    <a:pt x="1507" y="1019"/>
                    <a:pt x="1507" y="1019"/>
                  </a:cubicBezTo>
                  <a:cubicBezTo>
                    <a:pt x="1504" y="1022"/>
                    <a:pt x="1504" y="1022"/>
                    <a:pt x="1504" y="1022"/>
                  </a:cubicBezTo>
                  <a:cubicBezTo>
                    <a:pt x="1503" y="1022"/>
                    <a:pt x="1503" y="1022"/>
                    <a:pt x="1502" y="1021"/>
                  </a:cubicBezTo>
                  <a:cubicBezTo>
                    <a:pt x="1501" y="1021"/>
                    <a:pt x="1500" y="1020"/>
                    <a:pt x="1498" y="1020"/>
                  </a:cubicBezTo>
                  <a:cubicBezTo>
                    <a:pt x="1496" y="1019"/>
                    <a:pt x="1495" y="1019"/>
                    <a:pt x="1493" y="1018"/>
                  </a:cubicBezTo>
                  <a:cubicBezTo>
                    <a:pt x="1491" y="1018"/>
                    <a:pt x="1491" y="1018"/>
                    <a:pt x="1491" y="1018"/>
                  </a:cubicBezTo>
                  <a:lnTo>
                    <a:pt x="1491" y="1017"/>
                  </a:lnTo>
                  <a:close/>
                  <a:moveTo>
                    <a:pt x="1510" y="1022"/>
                  </a:moveTo>
                  <a:cubicBezTo>
                    <a:pt x="1511" y="1020"/>
                    <a:pt x="1511" y="1020"/>
                    <a:pt x="1511" y="1020"/>
                  </a:cubicBezTo>
                  <a:cubicBezTo>
                    <a:pt x="1513" y="1018"/>
                    <a:pt x="1513" y="1018"/>
                    <a:pt x="1513" y="1018"/>
                  </a:cubicBezTo>
                  <a:cubicBezTo>
                    <a:pt x="1515" y="1015"/>
                    <a:pt x="1515" y="1015"/>
                    <a:pt x="1515" y="1015"/>
                  </a:cubicBezTo>
                  <a:cubicBezTo>
                    <a:pt x="1516" y="1014"/>
                    <a:pt x="1516" y="1014"/>
                    <a:pt x="1516" y="1014"/>
                  </a:cubicBezTo>
                  <a:cubicBezTo>
                    <a:pt x="1519" y="1014"/>
                    <a:pt x="1519" y="1014"/>
                    <a:pt x="1519" y="1014"/>
                  </a:cubicBezTo>
                  <a:cubicBezTo>
                    <a:pt x="1523" y="1014"/>
                    <a:pt x="1523" y="1014"/>
                    <a:pt x="1523" y="1014"/>
                  </a:cubicBezTo>
                  <a:cubicBezTo>
                    <a:pt x="1526" y="1014"/>
                    <a:pt x="1526" y="1014"/>
                    <a:pt x="1526" y="1014"/>
                  </a:cubicBezTo>
                  <a:cubicBezTo>
                    <a:pt x="1528" y="1014"/>
                    <a:pt x="1528" y="1014"/>
                    <a:pt x="1528" y="1014"/>
                  </a:cubicBezTo>
                  <a:cubicBezTo>
                    <a:pt x="1532" y="1014"/>
                    <a:pt x="1532" y="1014"/>
                    <a:pt x="1532" y="1014"/>
                  </a:cubicBezTo>
                  <a:cubicBezTo>
                    <a:pt x="1530" y="1016"/>
                    <a:pt x="1530" y="1016"/>
                    <a:pt x="1530" y="1016"/>
                  </a:cubicBezTo>
                  <a:cubicBezTo>
                    <a:pt x="1529" y="1017"/>
                    <a:pt x="1529" y="1017"/>
                    <a:pt x="1529" y="1017"/>
                  </a:cubicBezTo>
                  <a:cubicBezTo>
                    <a:pt x="1528" y="1019"/>
                    <a:pt x="1528" y="1019"/>
                    <a:pt x="1528" y="1019"/>
                  </a:cubicBezTo>
                  <a:cubicBezTo>
                    <a:pt x="1527" y="1021"/>
                    <a:pt x="1527" y="1021"/>
                    <a:pt x="1527" y="1021"/>
                  </a:cubicBezTo>
                  <a:cubicBezTo>
                    <a:pt x="1524" y="1024"/>
                    <a:pt x="1524" y="1024"/>
                    <a:pt x="1524" y="1024"/>
                  </a:cubicBezTo>
                  <a:cubicBezTo>
                    <a:pt x="1522" y="1027"/>
                    <a:pt x="1522" y="1027"/>
                    <a:pt x="1522" y="1027"/>
                  </a:cubicBezTo>
                  <a:cubicBezTo>
                    <a:pt x="1521" y="1029"/>
                    <a:pt x="1521" y="1029"/>
                    <a:pt x="1521" y="1029"/>
                  </a:cubicBezTo>
                  <a:cubicBezTo>
                    <a:pt x="1520" y="1030"/>
                    <a:pt x="1520" y="1030"/>
                    <a:pt x="1520" y="1030"/>
                  </a:cubicBezTo>
                  <a:cubicBezTo>
                    <a:pt x="1519" y="1029"/>
                    <a:pt x="1517" y="1028"/>
                    <a:pt x="1515" y="1027"/>
                  </a:cubicBezTo>
                  <a:cubicBezTo>
                    <a:pt x="1513" y="1026"/>
                    <a:pt x="1511" y="1025"/>
                    <a:pt x="1509" y="1024"/>
                  </a:cubicBezTo>
                  <a:lnTo>
                    <a:pt x="1510" y="1022"/>
                  </a:lnTo>
                  <a:close/>
                  <a:moveTo>
                    <a:pt x="1530" y="993"/>
                  </a:moveTo>
                  <a:cubicBezTo>
                    <a:pt x="1530" y="992"/>
                    <a:pt x="1530" y="992"/>
                    <a:pt x="1530" y="992"/>
                  </a:cubicBezTo>
                  <a:cubicBezTo>
                    <a:pt x="1537" y="998"/>
                    <a:pt x="1537" y="998"/>
                    <a:pt x="1537" y="998"/>
                  </a:cubicBezTo>
                  <a:cubicBezTo>
                    <a:pt x="1536" y="999"/>
                    <a:pt x="1536" y="999"/>
                    <a:pt x="1536" y="999"/>
                  </a:cubicBezTo>
                  <a:cubicBezTo>
                    <a:pt x="1536" y="1002"/>
                    <a:pt x="1536" y="1002"/>
                    <a:pt x="1536" y="1002"/>
                  </a:cubicBezTo>
                  <a:cubicBezTo>
                    <a:pt x="1536" y="1003"/>
                    <a:pt x="1536" y="1003"/>
                    <a:pt x="1536" y="1003"/>
                  </a:cubicBezTo>
                  <a:cubicBezTo>
                    <a:pt x="1536" y="1004"/>
                    <a:pt x="1536" y="1004"/>
                    <a:pt x="1536" y="1004"/>
                  </a:cubicBezTo>
                  <a:cubicBezTo>
                    <a:pt x="1535" y="1002"/>
                    <a:pt x="1535" y="1002"/>
                    <a:pt x="1535" y="1002"/>
                  </a:cubicBezTo>
                  <a:cubicBezTo>
                    <a:pt x="1534" y="1000"/>
                    <a:pt x="1534" y="1000"/>
                    <a:pt x="1534" y="1000"/>
                  </a:cubicBezTo>
                  <a:lnTo>
                    <a:pt x="1530" y="993"/>
                  </a:lnTo>
                  <a:close/>
                  <a:moveTo>
                    <a:pt x="1529" y="985"/>
                  </a:moveTo>
                  <a:cubicBezTo>
                    <a:pt x="1530" y="985"/>
                    <a:pt x="1530" y="985"/>
                    <a:pt x="1530" y="985"/>
                  </a:cubicBezTo>
                  <a:cubicBezTo>
                    <a:pt x="1534" y="985"/>
                    <a:pt x="1534" y="985"/>
                    <a:pt x="1534" y="985"/>
                  </a:cubicBezTo>
                  <a:cubicBezTo>
                    <a:pt x="1537" y="985"/>
                    <a:pt x="1537" y="985"/>
                    <a:pt x="1537" y="985"/>
                  </a:cubicBezTo>
                  <a:cubicBezTo>
                    <a:pt x="1538" y="985"/>
                    <a:pt x="1538" y="985"/>
                    <a:pt x="1538" y="985"/>
                  </a:cubicBezTo>
                  <a:cubicBezTo>
                    <a:pt x="1539" y="985"/>
                    <a:pt x="1539" y="985"/>
                    <a:pt x="1539" y="985"/>
                  </a:cubicBezTo>
                  <a:cubicBezTo>
                    <a:pt x="1539" y="985"/>
                    <a:pt x="1539" y="985"/>
                    <a:pt x="1539" y="985"/>
                  </a:cubicBezTo>
                  <a:cubicBezTo>
                    <a:pt x="1539" y="986"/>
                    <a:pt x="1539" y="986"/>
                    <a:pt x="1539" y="986"/>
                  </a:cubicBezTo>
                  <a:cubicBezTo>
                    <a:pt x="1538" y="989"/>
                    <a:pt x="1538" y="989"/>
                    <a:pt x="1538" y="989"/>
                  </a:cubicBezTo>
                  <a:cubicBezTo>
                    <a:pt x="1538" y="992"/>
                    <a:pt x="1538" y="992"/>
                    <a:pt x="1538" y="992"/>
                  </a:cubicBezTo>
                  <a:cubicBezTo>
                    <a:pt x="1537" y="992"/>
                    <a:pt x="1537" y="992"/>
                    <a:pt x="1537" y="992"/>
                  </a:cubicBezTo>
                  <a:lnTo>
                    <a:pt x="1529" y="985"/>
                  </a:lnTo>
                  <a:close/>
                  <a:moveTo>
                    <a:pt x="1529" y="976"/>
                  </a:moveTo>
                  <a:cubicBezTo>
                    <a:pt x="1532" y="973"/>
                    <a:pt x="1532" y="973"/>
                    <a:pt x="1532" y="973"/>
                  </a:cubicBezTo>
                  <a:cubicBezTo>
                    <a:pt x="1532" y="973"/>
                    <a:pt x="1532" y="973"/>
                    <a:pt x="1532" y="973"/>
                  </a:cubicBezTo>
                  <a:cubicBezTo>
                    <a:pt x="1533" y="974"/>
                    <a:pt x="1533" y="974"/>
                    <a:pt x="1533" y="974"/>
                  </a:cubicBezTo>
                  <a:cubicBezTo>
                    <a:pt x="1537" y="980"/>
                    <a:pt x="1537" y="980"/>
                    <a:pt x="1537" y="980"/>
                  </a:cubicBezTo>
                  <a:cubicBezTo>
                    <a:pt x="1533" y="980"/>
                    <a:pt x="1533" y="980"/>
                    <a:pt x="1533" y="980"/>
                  </a:cubicBezTo>
                  <a:cubicBezTo>
                    <a:pt x="1532" y="980"/>
                    <a:pt x="1532" y="980"/>
                    <a:pt x="1532" y="980"/>
                  </a:cubicBezTo>
                  <a:cubicBezTo>
                    <a:pt x="1529" y="980"/>
                    <a:pt x="1529" y="980"/>
                    <a:pt x="1529" y="980"/>
                  </a:cubicBezTo>
                  <a:cubicBezTo>
                    <a:pt x="1527" y="980"/>
                    <a:pt x="1527" y="980"/>
                    <a:pt x="1527" y="980"/>
                  </a:cubicBezTo>
                  <a:cubicBezTo>
                    <a:pt x="1528" y="979"/>
                    <a:pt x="1528" y="979"/>
                    <a:pt x="1528" y="979"/>
                  </a:cubicBezTo>
                  <a:cubicBezTo>
                    <a:pt x="1529" y="977"/>
                    <a:pt x="1529" y="977"/>
                    <a:pt x="1529" y="977"/>
                  </a:cubicBezTo>
                  <a:lnTo>
                    <a:pt x="1529" y="976"/>
                  </a:lnTo>
                  <a:close/>
                  <a:moveTo>
                    <a:pt x="1527" y="956"/>
                  </a:moveTo>
                  <a:cubicBezTo>
                    <a:pt x="1528" y="956"/>
                    <a:pt x="1528" y="956"/>
                    <a:pt x="1528" y="956"/>
                  </a:cubicBezTo>
                  <a:cubicBezTo>
                    <a:pt x="1529" y="956"/>
                    <a:pt x="1529" y="956"/>
                    <a:pt x="1529" y="956"/>
                  </a:cubicBezTo>
                  <a:cubicBezTo>
                    <a:pt x="1535" y="956"/>
                    <a:pt x="1535" y="956"/>
                    <a:pt x="1535" y="956"/>
                  </a:cubicBezTo>
                  <a:cubicBezTo>
                    <a:pt x="1537" y="956"/>
                    <a:pt x="1537" y="956"/>
                    <a:pt x="1537" y="956"/>
                  </a:cubicBezTo>
                  <a:cubicBezTo>
                    <a:pt x="1537" y="956"/>
                    <a:pt x="1537" y="956"/>
                    <a:pt x="1537" y="956"/>
                  </a:cubicBezTo>
                  <a:cubicBezTo>
                    <a:pt x="1537" y="957"/>
                    <a:pt x="1537" y="957"/>
                    <a:pt x="1537" y="957"/>
                  </a:cubicBezTo>
                  <a:cubicBezTo>
                    <a:pt x="1536" y="958"/>
                    <a:pt x="1536" y="958"/>
                    <a:pt x="1536" y="958"/>
                  </a:cubicBezTo>
                  <a:cubicBezTo>
                    <a:pt x="1534" y="961"/>
                    <a:pt x="1534" y="961"/>
                    <a:pt x="1534" y="961"/>
                  </a:cubicBezTo>
                  <a:cubicBezTo>
                    <a:pt x="1533" y="962"/>
                    <a:pt x="1533" y="962"/>
                    <a:pt x="1533" y="962"/>
                  </a:cubicBezTo>
                  <a:cubicBezTo>
                    <a:pt x="1532" y="964"/>
                    <a:pt x="1532" y="964"/>
                    <a:pt x="1532" y="964"/>
                  </a:cubicBezTo>
                  <a:cubicBezTo>
                    <a:pt x="1532" y="964"/>
                    <a:pt x="1532" y="964"/>
                    <a:pt x="1532" y="964"/>
                  </a:cubicBezTo>
                  <a:cubicBezTo>
                    <a:pt x="1531" y="963"/>
                    <a:pt x="1531" y="963"/>
                    <a:pt x="1531" y="963"/>
                  </a:cubicBezTo>
                  <a:lnTo>
                    <a:pt x="1527" y="956"/>
                  </a:lnTo>
                  <a:close/>
                  <a:moveTo>
                    <a:pt x="1528" y="942"/>
                  </a:moveTo>
                  <a:cubicBezTo>
                    <a:pt x="1527" y="943"/>
                    <a:pt x="1527" y="943"/>
                    <a:pt x="1527" y="943"/>
                  </a:cubicBezTo>
                  <a:cubicBezTo>
                    <a:pt x="1525" y="945"/>
                    <a:pt x="1525" y="945"/>
                    <a:pt x="1525" y="945"/>
                  </a:cubicBezTo>
                  <a:cubicBezTo>
                    <a:pt x="1524" y="946"/>
                    <a:pt x="1524" y="946"/>
                    <a:pt x="1524" y="946"/>
                  </a:cubicBezTo>
                  <a:cubicBezTo>
                    <a:pt x="1525" y="944"/>
                    <a:pt x="1525" y="944"/>
                    <a:pt x="1525" y="944"/>
                  </a:cubicBezTo>
                  <a:cubicBezTo>
                    <a:pt x="1525" y="941"/>
                    <a:pt x="1525" y="941"/>
                    <a:pt x="1525" y="941"/>
                  </a:cubicBezTo>
                  <a:cubicBezTo>
                    <a:pt x="1525" y="939"/>
                    <a:pt x="1525" y="939"/>
                    <a:pt x="1525" y="939"/>
                  </a:cubicBezTo>
                  <a:cubicBezTo>
                    <a:pt x="1525" y="933"/>
                    <a:pt x="1525" y="933"/>
                    <a:pt x="1525" y="933"/>
                  </a:cubicBezTo>
                  <a:cubicBezTo>
                    <a:pt x="1529" y="940"/>
                    <a:pt x="1529" y="940"/>
                    <a:pt x="1529" y="940"/>
                  </a:cubicBezTo>
                  <a:lnTo>
                    <a:pt x="1528" y="942"/>
                  </a:lnTo>
                  <a:close/>
                  <a:moveTo>
                    <a:pt x="1529" y="968"/>
                  </a:moveTo>
                  <a:cubicBezTo>
                    <a:pt x="1528" y="969"/>
                    <a:pt x="1528" y="969"/>
                    <a:pt x="1528" y="969"/>
                  </a:cubicBezTo>
                  <a:cubicBezTo>
                    <a:pt x="1526" y="973"/>
                    <a:pt x="1526" y="973"/>
                    <a:pt x="1526" y="973"/>
                  </a:cubicBezTo>
                  <a:cubicBezTo>
                    <a:pt x="1525" y="973"/>
                    <a:pt x="1525" y="973"/>
                    <a:pt x="1525" y="973"/>
                  </a:cubicBezTo>
                  <a:cubicBezTo>
                    <a:pt x="1524" y="975"/>
                    <a:pt x="1524" y="975"/>
                    <a:pt x="1524" y="975"/>
                  </a:cubicBezTo>
                  <a:cubicBezTo>
                    <a:pt x="1524" y="973"/>
                    <a:pt x="1524" y="973"/>
                    <a:pt x="1524" y="973"/>
                  </a:cubicBezTo>
                  <a:cubicBezTo>
                    <a:pt x="1524" y="972"/>
                    <a:pt x="1524" y="972"/>
                    <a:pt x="1524" y="972"/>
                  </a:cubicBezTo>
                  <a:cubicBezTo>
                    <a:pt x="1524" y="966"/>
                    <a:pt x="1524" y="966"/>
                    <a:pt x="1524" y="966"/>
                  </a:cubicBezTo>
                  <a:cubicBezTo>
                    <a:pt x="1524" y="962"/>
                    <a:pt x="1524" y="962"/>
                    <a:pt x="1524" y="962"/>
                  </a:cubicBezTo>
                  <a:lnTo>
                    <a:pt x="1529" y="968"/>
                  </a:lnTo>
                  <a:close/>
                  <a:moveTo>
                    <a:pt x="1526" y="997"/>
                  </a:moveTo>
                  <a:cubicBezTo>
                    <a:pt x="1529" y="1002"/>
                    <a:pt x="1529" y="1002"/>
                    <a:pt x="1529" y="1002"/>
                  </a:cubicBezTo>
                  <a:cubicBezTo>
                    <a:pt x="1521" y="995"/>
                    <a:pt x="1521" y="995"/>
                    <a:pt x="1521" y="995"/>
                  </a:cubicBezTo>
                  <a:cubicBezTo>
                    <a:pt x="1522" y="992"/>
                    <a:pt x="1522" y="992"/>
                    <a:pt x="1522" y="992"/>
                  </a:cubicBezTo>
                  <a:cubicBezTo>
                    <a:pt x="1522" y="990"/>
                    <a:pt x="1522" y="990"/>
                    <a:pt x="1522" y="990"/>
                  </a:cubicBezTo>
                  <a:cubicBezTo>
                    <a:pt x="1523" y="989"/>
                    <a:pt x="1523" y="989"/>
                    <a:pt x="1523" y="989"/>
                  </a:cubicBezTo>
                  <a:cubicBezTo>
                    <a:pt x="1523" y="991"/>
                    <a:pt x="1523" y="991"/>
                    <a:pt x="1523" y="991"/>
                  </a:cubicBezTo>
                  <a:lnTo>
                    <a:pt x="1526" y="997"/>
                  </a:lnTo>
                  <a:close/>
                  <a:moveTo>
                    <a:pt x="1523" y="1004"/>
                  </a:moveTo>
                  <a:cubicBezTo>
                    <a:pt x="1530" y="1009"/>
                    <a:pt x="1530" y="1009"/>
                    <a:pt x="1530" y="1009"/>
                  </a:cubicBezTo>
                  <a:cubicBezTo>
                    <a:pt x="1529" y="1009"/>
                    <a:pt x="1529" y="1009"/>
                    <a:pt x="1529" y="1009"/>
                  </a:cubicBezTo>
                  <a:cubicBezTo>
                    <a:pt x="1523" y="1009"/>
                    <a:pt x="1523" y="1009"/>
                    <a:pt x="1523" y="1009"/>
                  </a:cubicBezTo>
                  <a:cubicBezTo>
                    <a:pt x="1521" y="1009"/>
                    <a:pt x="1521" y="1009"/>
                    <a:pt x="1521" y="1009"/>
                  </a:cubicBezTo>
                  <a:cubicBezTo>
                    <a:pt x="1518" y="1009"/>
                    <a:pt x="1518" y="1009"/>
                    <a:pt x="1518" y="1009"/>
                  </a:cubicBezTo>
                  <a:cubicBezTo>
                    <a:pt x="1518" y="1009"/>
                    <a:pt x="1518" y="1009"/>
                    <a:pt x="1518" y="1009"/>
                  </a:cubicBezTo>
                  <a:cubicBezTo>
                    <a:pt x="1518" y="1008"/>
                    <a:pt x="1518" y="1008"/>
                    <a:pt x="1518" y="1008"/>
                  </a:cubicBezTo>
                  <a:cubicBezTo>
                    <a:pt x="1518" y="1006"/>
                    <a:pt x="1518" y="1006"/>
                    <a:pt x="1518" y="1006"/>
                  </a:cubicBezTo>
                  <a:cubicBezTo>
                    <a:pt x="1519" y="1005"/>
                    <a:pt x="1519" y="1005"/>
                    <a:pt x="1519" y="1005"/>
                  </a:cubicBezTo>
                  <a:cubicBezTo>
                    <a:pt x="1520" y="1001"/>
                    <a:pt x="1520" y="1001"/>
                    <a:pt x="1520" y="1001"/>
                  </a:cubicBezTo>
                  <a:lnTo>
                    <a:pt x="1523" y="1004"/>
                  </a:lnTo>
                  <a:close/>
                  <a:moveTo>
                    <a:pt x="1519" y="940"/>
                  </a:moveTo>
                  <a:cubicBezTo>
                    <a:pt x="1519" y="942"/>
                    <a:pt x="1519" y="942"/>
                    <a:pt x="1519" y="942"/>
                  </a:cubicBezTo>
                  <a:cubicBezTo>
                    <a:pt x="1519" y="946"/>
                    <a:pt x="1519" y="946"/>
                    <a:pt x="1519" y="946"/>
                  </a:cubicBezTo>
                  <a:cubicBezTo>
                    <a:pt x="1515" y="940"/>
                    <a:pt x="1515" y="940"/>
                    <a:pt x="1515" y="940"/>
                  </a:cubicBezTo>
                  <a:cubicBezTo>
                    <a:pt x="1516" y="938"/>
                    <a:pt x="1516" y="938"/>
                    <a:pt x="1516" y="938"/>
                  </a:cubicBezTo>
                  <a:cubicBezTo>
                    <a:pt x="1516" y="938"/>
                    <a:pt x="1516" y="938"/>
                    <a:pt x="1516" y="938"/>
                  </a:cubicBezTo>
                  <a:cubicBezTo>
                    <a:pt x="1517" y="937"/>
                    <a:pt x="1517" y="937"/>
                    <a:pt x="1517" y="937"/>
                  </a:cubicBezTo>
                  <a:cubicBezTo>
                    <a:pt x="1519" y="936"/>
                    <a:pt x="1519" y="936"/>
                    <a:pt x="1519" y="936"/>
                  </a:cubicBezTo>
                  <a:cubicBezTo>
                    <a:pt x="1519" y="935"/>
                    <a:pt x="1519" y="935"/>
                    <a:pt x="1519" y="935"/>
                  </a:cubicBezTo>
                  <a:cubicBezTo>
                    <a:pt x="1519" y="936"/>
                    <a:pt x="1519" y="936"/>
                    <a:pt x="1519" y="936"/>
                  </a:cubicBezTo>
                  <a:lnTo>
                    <a:pt x="1519" y="940"/>
                  </a:lnTo>
                  <a:close/>
                  <a:moveTo>
                    <a:pt x="1516" y="930"/>
                  </a:moveTo>
                  <a:cubicBezTo>
                    <a:pt x="1515" y="931"/>
                    <a:pt x="1515" y="931"/>
                    <a:pt x="1515" y="931"/>
                  </a:cubicBezTo>
                  <a:cubicBezTo>
                    <a:pt x="1513" y="933"/>
                    <a:pt x="1513" y="933"/>
                    <a:pt x="1513" y="933"/>
                  </a:cubicBezTo>
                  <a:cubicBezTo>
                    <a:pt x="1513" y="934"/>
                    <a:pt x="1513" y="934"/>
                    <a:pt x="1513" y="934"/>
                  </a:cubicBezTo>
                  <a:cubicBezTo>
                    <a:pt x="1512" y="935"/>
                    <a:pt x="1512" y="935"/>
                    <a:pt x="1512" y="935"/>
                  </a:cubicBezTo>
                  <a:cubicBezTo>
                    <a:pt x="1512" y="935"/>
                    <a:pt x="1512" y="935"/>
                    <a:pt x="1512" y="935"/>
                  </a:cubicBezTo>
                  <a:cubicBezTo>
                    <a:pt x="1511" y="933"/>
                    <a:pt x="1511" y="933"/>
                    <a:pt x="1511" y="933"/>
                  </a:cubicBezTo>
                  <a:cubicBezTo>
                    <a:pt x="1507" y="928"/>
                    <a:pt x="1507" y="928"/>
                    <a:pt x="1507" y="928"/>
                  </a:cubicBezTo>
                  <a:cubicBezTo>
                    <a:pt x="1507" y="928"/>
                    <a:pt x="1507" y="928"/>
                    <a:pt x="1507" y="928"/>
                  </a:cubicBezTo>
                  <a:cubicBezTo>
                    <a:pt x="1511" y="928"/>
                    <a:pt x="1511" y="928"/>
                    <a:pt x="1511" y="928"/>
                  </a:cubicBezTo>
                  <a:cubicBezTo>
                    <a:pt x="1513" y="928"/>
                    <a:pt x="1513" y="928"/>
                    <a:pt x="1513" y="928"/>
                  </a:cubicBezTo>
                  <a:cubicBezTo>
                    <a:pt x="1517" y="928"/>
                    <a:pt x="1517" y="928"/>
                    <a:pt x="1517" y="928"/>
                  </a:cubicBezTo>
                  <a:lnTo>
                    <a:pt x="1516" y="930"/>
                  </a:lnTo>
                  <a:close/>
                  <a:moveTo>
                    <a:pt x="1508" y="923"/>
                  </a:moveTo>
                  <a:cubicBezTo>
                    <a:pt x="1506" y="923"/>
                    <a:pt x="1506" y="923"/>
                    <a:pt x="1506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2" y="923"/>
                    <a:pt x="1502" y="923"/>
                    <a:pt x="1502" y="923"/>
                  </a:cubicBezTo>
                  <a:cubicBezTo>
                    <a:pt x="1500" y="923"/>
                    <a:pt x="1500" y="923"/>
                    <a:pt x="1500" y="923"/>
                  </a:cubicBezTo>
                  <a:cubicBezTo>
                    <a:pt x="1494" y="923"/>
                    <a:pt x="1494" y="923"/>
                    <a:pt x="1494" y="923"/>
                  </a:cubicBezTo>
                  <a:cubicBezTo>
                    <a:pt x="1493" y="923"/>
                    <a:pt x="1493" y="923"/>
                    <a:pt x="1493" y="923"/>
                  </a:cubicBezTo>
                  <a:cubicBezTo>
                    <a:pt x="1490" y="923"/>
                    <a:pt x="1490" y="923"/>
                    <a:pt x="1490" y="923"/>
                  </a:cubicBezTo>
                  <a:cubicBezTo>
                    <a:pt x="1487" y="923"/>
                    <a:pt x="1487" y="923"/>
                    <a:pt x="1487" y="923"/>
                  </a:cubicBezTo>
                  <a:cubicBezTo>
                    <a:pt x="1485" y="923"/>
                    <a:pt x="1485" y="923"/>
                    <a:pt x="1485" y="923"/>
                  </a:cubicBezTo>
                  <a:cubicBezTo>
                    <a:pt x="1485" y="923"/>
                    <a:pt x="1485" y="923"/>
                    <a:pt x="1485" y="923"/>
                  </a:cubicBezTo>
                  <a:cubicBezTo>
                    <a:pt x="1485" y="922"/>
                    <a:pt x="1485" y="922"/>
                    <a:pt x="1485" y="922"/>
                  </a:cubicBezTo>
                  <a:cubicBezTo>
                    <a:pt x="1484" y="919"/>
                    <a:pt x="1484" y="919"/>
                    <a:pt x="1484" y="919"/>
                  </a:cubicBezTo>
                  <a:cubicBezTo>
                    <a:pt x="1483" y="917"/>
                    <a:pt x="1483" y="917"/>
                    <a:pt x="1483" y="917"/>
                  </a:cubicBezTo>
                  <a:cubicBezTo>
                    <a:pt x="1483" y="913"/>
                    <a:pt x="1483" y="913"/>
                    <a:pt x="1483" y="913"/>
                  </a:cubicBezTo>
                  <a:cubicBezTo>
                    <a:pt x="1482" y="911"/>
                    <a:pt x="1482" y="911"/>
                    <a:pt x="1482" y="911"/>
                  </a:cubicBezTo>
                  <a:cubicBezTo>
                    <a:pt x="1482" y="909"/>
                    <a:pt x="1482" y="909"/>
                    <a:pt x="1482" y="909"/>
                  </a:cubicBezTo>
                  <a:cubicBezTo>
                    <a:pt x="1489" y="912"/>
                    <a:pt x="1489" y="912"/>
                    <a:pt x="1489" y="912"/>
                  </a:cubicBezTo>
                  <a:cubicBezTo>
                    <a:pt x="1494" y="915"/>
                    <a:pt x="1494" y="915"/>
                    <a:pt x="1494" y="915"/>
                  </a:cubicBezTo>
                  <a:cubicBezTo>
                    <a:pt x="1501" y="918"/>
                    <a:pt x="1501" y="918"/>
                    <a:pt x="1501" y="918"/>
                  </a:cubicBezTo>
                  <a:cubicBezTo>
                    <a:pt x="1506" y="920"/>
                    <a:pt x="1506" y="920"/>
                    <a:pt x="1506" y="920"/>
                  </a:cubicBezTo>
                  <a:cubicBezTo>
                    <a:pt x="1511" y="923"/>
                    <a:pt x="1511" y="923"/>
                    <a:pt x="1511" y="923"/>
                  </a:cubicBezTo>
                  <a:lnTo>
                    <a:pt x="1508" y="923"/>
                  </a:lnTo>
                  <a:close/>
                  <a:moveTo>
                    <a:pt x="1481" y="989"/>
                  </a:moveTo>
                  <a:cubicBezTo>
                    <a:pt x="1482" y="992"/>
                    <a:pt x="1482" y="992"/>
                    <a:pt x="1482" y="992"/>
                  </a:cubicBezTo>
                  <a:cubicBezTo>
                    <a:pt x="1483" y="996"/>
                    <a:pt x="1483" y="996"/>
                    <a:pt x="1483" y="996"/>
                  </a:cubicBezTo>
                  <a:cubicBezTo>
                    <a:pt x="1485" y="1002"/>
                    <a:pt x="1485" y="1002"/>
                    <a:pt x="1485" y="1002"/>
                  </a:cubicBezTo>
                  <a:cubicBezTo>
                    <a:pt x="1478" y="995"/>
                    <a:pt x="1478" y="995"/>
                    <a:pt x="1478" y="995"/>
                  </a:cubicBezTo>
                  <a:cubicBezTo>
                    <a:pt x="1479" y="993"/>
                    <a:pt x="1479" y="993"/>
                    <a:pt x="1479" y="993"/>
                  </a:cubicBezTo>
                  <a:cubicBezTo>
                    <a:pt x="1480" y="990"/>
                    <a:pt x="1480" y="990"/>
                    <a:pt x="1480" y="990"/>
                  </a:cubicBezTo>
                  <a:lnTo>
                    <a:pt x="1481" y="989"/>
                  </a:lnTo>
                  <a:close/>
                  <a:moveTo>
                    <a:pt x="1469" y="956"/>
                  </a:moveTo>
                  <a:cubicBezTo>
                    <a:pt x="1474" y="956"/>
                    <a:pt x="1474" y="956"/>
                    <a:pt x="1474" y="956"/>
                  </a:cubicBezTo>
                  <a:cubicBezTo>
                    <a:pt x="1477" y="956"/>
                    <a:pt x="1477" y="956"/>
                    <a:pt x="1477" y="956"/>
                  </a:cubicBezTo>
                  <a:cubicBezTo>
                    <a:pt x="1476" y="958"/>
                    <a:pt x="1476" y="958"/>
                    <a:pt x="1476" y="958"/>
                  </a:cubicBezTo>
                  <a:cubicBezTo>
                    <a:pt x="1474" y="961"/>
                    <a:pt x="1474" y="961"/>
                    <a:pt x="1474" y="961"/>
                  </a:cubicBezTo>
                  <a:cubicBezTo>
                    <a:pt x="1473" y="962"/>
                    <a:pt x="1473" y="962"/>
                    <a:pt x="1473" y="962"/>
                  </a:cubicBezTo>
                  <a:cubicBezTo>
                    <a:pt x="1472" y="964"/>
                    <a:pt x="1472" y="964"/>
                    <a:pt x="1472" y="964"/>
                  </a:cubicBezTo>
                  <a:cubicBezTo>
                    <a:pt x="1467" y="957"/>
                    <a:pt x="1467" y="957"/>
                    <a:pt x="1467" y="957"/>
                  </a:cubicBezTo>
                  <a:cubicBezTo>
                    <a:pt x="1467" y="956"/>
                    <a:pt x="1467" y="956"/>
                    <a:pt x="1467" y="956"/>
                  </a:cubicBezTo>
                  <a:lnTo>
                    <a:pt x="1469" y="956"/>
                  </a:lnTo>
                  <a:close/>
                  <a:moveTo>
                    <a:pt x="1467" y="951"/>
                  </a:moveTo>
                  <a:cubicBezTo>
                    <a:pt x="1468" y="950"/>
                    <a:pt x="1468" y="950"/>
                    <a:pt x="1468" y="950"/>
                  </a:cubicBezTo>
                  <a:cubicBezTo>
                    <a:pt x="1470" y="946"/>
                    <a:pt x="1470" y="946"/>
                    <a:pt x="1470" y="946"/>
                  </a:cubicBezTo>
                  <a:cubicBezTo>
                    <a:pt x="1472" y="944"/>
                    <a:pt x="1472" y="944"/>
                    <a:pt x="1472" y="944"/>
                  </a:cubicBezTo>
                  <a:cubicBezTo>
                    <a:pt x="1472" y="944"/>
                    <a:pt x="1472" y="944"/>
                    <a:pt x="1472" y="944"/>
                  </a:cubicBezTo>
                  <a:cubicBezTo>
                    <a:pt x="1472" y="944"/>
                    <a:pt x="1472" y="944"/>
                    <a:pt x="1472" y="944"/>
                  </a:cubicBezTo>
                  <a:cubicBezTo>
                    <a:pt x="1477" y="951"/>
                    <a:pt x="1477" y="951"/>
                    <a:pt x="1477" y="951"/>
                  </a:cubicBezTo>
                  <a:cubicBezTo>
                    <a:pt x="1475" y="951"/>
                    <a:pt x="1475" y="951"/>
                    <a:pt x="1475" y="951"/>
                  </a:cubicBezTo>
                  <a:cubicBezTo>
                    <a:pt x="1469" y="951"/>
                    <a:pt x="1469" y="951"/>
                    <a:pt x="1469" y="951"/>
                  </a:cubicBezTo>
                  <a:lnTo>
                    <a:pt x="1467" y="951"/>
                  </a:lnTo>
                  <a:close/>
                  <a:moveTo>
                    <a:pt x="1477" y="965"/>
                  </a:moveTo>
                  <a:cubicBezTo>
                    <a:pt x="1479" y="962"/>
                    <a:pt x="1479" y="962"/>
                    <a:pt x="1479" y="962"/>
                  </a:cubicBezTo>
                  <a:cubicBezTo>
                    <a:pt x="1479" y="967"/>
                    <a:pt x="1479" y="967"/>
                    <a:pt x="1479" y="967"/>
                  </a:cubicBezTo>
                  <a:cubicBezTo>
                    <a:pt x="1479" y="969"/>
                    <a:pt x="1479" y="969"/>
                    <a:pt x="1479" y="969"/>
                  </a:cubicBezTo>
                  <a:cubicBezTo>
                    <a:pt x="1479" y="971"/>
                    <a:pt x="1479" y="971"/>
                    <a:pt x="1479" y="971"/>
                  </a:cubicBezTo>
                  <a:cubicBezTo>
                    <a:pt x="1479" y="974"/>
                    <a:pt x="1479" y="974"/>
                    <a:pt x="1479" y="974"/>
                  </a:cubicBezTo>
                  <a:cubicBezTo>
                    <a:pt x="1475" y="968"/>
                    <a:pt x="1475" y="968"/>
                    <a:pt x="1475" y="968"/>
                  </a:cubicBezTo>
                  <a:cubicBezTo>
                    <a:pt x="1475" y="968"/>
                    <a:pt x="1475" y="968"/>
                    <a:pt x="1475" y="968"/>
                  </a:cubicBezTo>
                  <a:cubicBezTo>
                    <a:pt x="1476" y="966"/>
                    <a:pt x="1476" y="966"/>
                    <a:pt x="1476" y="966"/>
                  </a:cubicBezTo>
                  <a:lnTo>
                    <a:pt x="1477" y="965"/>
                  </a:lnTo>
                  <a:close/>
                  <a:moveTo>
                    <a:pt x="1472" y="973"/>
                  </a:moveTo>
                  <a:cubicBezTo>
                    <a:pt x="1472" y="972"/>
                    <a:pt x="1472" y="972"/>
                    <a:pt x="1472" y="972"/>
                  </a:cubicBezTo>
                  <a:cubicBezTo>
                    <a:pt x="1473" y="974"/>
                    <a:pt x="1473" y="974"/>
                    <a:pt x="1473" y="974"/>
                  </a:cubicBezTo>
                  <a:cubicBezTo>
                    <a:pt x="1477" y="980"/>
                    <a:pt x="1477" y="980"/>
                    <a:pt x="1477" y="980"/>
                  </a:cubicBezTo>
                  <a:cubicBezTo>
                    <a:pt x="1473" y="980"/>
                    <a:pt x="1473" y="980"/>
                    <a:pt x="1473" y="980"/>
                  </a:cubicBezTo>
                  <a:cubicBezTo>
                    <a:pt x="1469" y="980"/>
                    <a:pt x="1469" y="980"/>
                    <a:pt x="1469" y="980"/>
                  </a:cubicBezTo>
                  <a:cubicBezTo>
                    <a:pt x="1467" y="980"/>
                    <a:pt x="1467" y="980"/>
                    <a:pt x="1467" y="980"/>
                  </a:cubicBezTo>
                  <a:cubicBezTo>
                    <a:pt x="1468" y="978"/>
                    <a:pt x="1468" y="978"/>
                    <a:pt x="1468" y="978"/>
                  </a:cubicBezTo>
                  <a:cubicBezTo>
                    <a:pt x="1469" y="976"/>
                    <a:pt x="1469" y="976"/>
                    <a:pt x="1469" y="976"/>
                  </a:cubicBezTo>
                  <a:lnTo>
                    <a:pt x="1472" y="973"/>
                  </a:lnTo>
                  <a:close/>
                  <a:moveTo>
                    <a:pt x="1472" y="985"/>
                  </a:moveTo>
                  <a:cubicBezTo>
                    <a:pt x="1475" y="985"/>
                    <a:pt x="1475" y="985"/>
                    <a:pt x="1475" y="985"/>
                  </a:cubicBezTo>
                  <a:cubicBezTo>
                    <a:pt x="1478" y="985"/>
                    <a:pt x="1478" y="985"/>
                    <a:pt x="1478" y="985"/>
                  </a:cubicBezTo>
                  <a:cubicBezTo>
                    <a:pt x="1477" y="987"/>
                    <a:pt x="1477" y="987"/>
                    <a:pt x="1477" y="987"/>
                  </a:cubicBezTo>
                  <a:cubicBezTo>
                    <a:pt x="1476" y="989"/>
                    <a:pt x="1476" y="989"/>
                    <a:pt x="1476" y="989"/>
                  </a:cubicBezTo>
                  <a:cubicBezTo>
                    <a:pt x="1474" y="991"/>
                    <a:pt x="1474" y="991"/>
                    <a:pt x="1474" y="991"/>
                  </a:cubicBezTo>
                  <a:cubicBezTo>
                    <a:pt x="1468" y="985"/>
                    <a:pt x="1468" y="985"/>
                    <a:pt x="1468" y="985"/>
                  </a:cubicBezTo>
                  <a:lnTo>
                    <a:pt x="1472" y="985"/>
                  </a:lnTo>
                  <a:close/>
                  <a:moveTo>
                    <a:pt x="1474" y="1004"/>
                  </a:moveTo>
                  <a:cubicBezTo>
                    <a:pt x="1475" y="1001"/>
                    <a:pt x="1475" y="1001"/>
                    <a:pt x="1475" y="1001"/>
                  </a:cubicBezTo>
                  <a:cubicBezTo>
                    <a:pt x="1476" y="1000"/>
                    <a:pt x="1476" y="1000"/>
                    <a:pt x="1476" y="1000"/>
                  </a:cubicBezTo>
                  <a:cubicBezTo>
                    <a:pt x="1485" y="1009"/>
                    <a:pt x="1485" y="1009"/>
                    <a:pt x="1485" y="1009"/>
                  </a:cubicBezTo>
                  <a:cubicBezTo>
                    <a:pt x="1483" y="1009"/>
                    <a:pt x="1483" y="1009"/>
                    <a:pt x="1483" y="1009"/>
                  </a:cubicBezTo>
                  <a:cubicBezTo>
                    <a:pt x="1479" y="1009"/>
                    <a:pt x="1479" y="1009"/>
                    <a:pt x="1479" y="1009"/>
                  </a:cubicBezTo>
                  <a:cubicBezTo>
                    <a:pt x="1476" y="1009"/>
                    <a:pt x="1476" y="1009"/>
                    <a:pt x="1476" y="1009"/>
                  </a:cubicBezTo>
                  <a:cubicBezTo>
                    <a:pt x="1472" y="1009"/>
                    <a:pt x="1472" y="1009"/>
                    <a:pt x="1472" y="1009"/>
                  </a:cubicBezTo>
                  <a:cubicBezTo>
                    <a:pt x="1472" y="1009"/>
                    <a:pt x="1472" y="1009"/>
                    <a:pt x="1472" y="1009"/>
                  </a:cubicBezTo>
                  <a:cubicBezTo>
                    <a:pt x="1471" y="1009"/>
                    <a:pt x="1471" y="1009"/>
                    <a:pt x="1471" y="1009"/>
                  </a:cubicBezTo>
                  <a:cubicBezTo>
                    <a:pt x="1471" y="1008"/>
                    <a:pt x="1471" y="1008"/>
                    <a:pt x="1471" y="1008"/>
                  </a:cubicBezTo>
                  <a:cubicBezTo>
                    <a:pt x="1471" y="1008"/>
                    <a:pt x="1471" y="1008"/>
                    <a:pt x="1471" y="1008"/>
                  </a:cubicBezTo>
                  <a:cubicBezTo>
                    <a:pt x="1473" y="1005"/>
                    <a:pt x="1473" y="1005"/>
                    <a:pt x="1473" y="1005"/>
                  </a:cubicBezTo>
                  <a:lnTo>
                    <a:pt x="1474" y="1004"/>
                  </a:lnTo>
                  <a:close/>
                  <a:moveTo>
                    <a:pt x="1479" y="936"/>
                  </a:moveTo>
                  <a:cubicBezTo>
                    <a:pt x="1479" y="939"/>
                    <a:pt x="1479" y="939"/>
                    <a:pt x="1479" y="939"/>
                  </a:cubicBezTo>
                  <a:cubicBezTo>
                    <a:pt x="1479" y="942"/>
                    <a:pt x="1479" y="942"/>
                    <a:pt x="1479" y="942"/>
                  </a:cubicBezTo>
                  <a:cubicBezTo>
                    <a:pt x="1479" y="944"/>
                    <a:pt x="1479" y="944"/>
                    <a:pt x="1479" y="944"/>
                  </a:cubicBezTo>
                  <a:cubicBezTo>
                    <a:pt x="1479" y="946"/>
                    <a:pt x="1479" y="946"/>
                    <a:pt x="1479" y="946"/>
                  </a:cubicBezTo>
                  <a:cubicBezTo>
                    <a:pt x="1476" y="941"/>
                    <a:pt x="1476" y="941"/>
                    <a:pt x="1476" y="941"/>
                  </a:cubicBezTo>
                  <a:cubicBezTo>
                    <a:pt x="1475" y="939"/>
                    <a:pt x="1475" y="939"/>
                    <a:pt x="1475" y="939"/>
                  </a:cubicBezTo>
                  <a:cubicBezTo>
                    <a:pt x="1476" y="938"/>
                    <a:pt x="1476" y="938"/>
                    <a:pt x="1476" y="938"/>
                  </a:cubicBezTo>
                  <a:cubicBezTo>
                    <a:pt x="1477" y="937"/>
                    <a:pt x="1477" y="937"/>
                    <a:pt x="1477" y="937"/>
                  </a:cubicBezTo>
                  <a:cubicBezTo>
                    <a:pt x="1478" y="935"/>
                    <a:pt x="1478" y="935"/>
                    <a:pt x="1478" y="935"/>
                  </a:cubicBezTo>
                  <a:cubicBezTo>
                    <a:pt x="1479" y="933"/>
                    <a:pt x="1479" y="933"/>
                    <a:pt x="1479" y="933"/>
                  </a:cubicBezTo>
                  <a:lnTo>
                    <a:pt x="1479" y="936"/>
                  </a:lnTo>
                  <a:close/>
                  <a:moveTo>
                    <a:pt x="1476" y="929"/>
                  </a:moveTo>
                  <a:cubicBezTo>
                    <a:pt x="1474" y="931"/>
                    <a:pt x="1474" y="931"/>
                    <a:pt x="1474" y="931"/>
                  </a:cubicBezTo>
                  <a:cubicBezTo>
                    <a:pt x="1473" y="933"/>
                    <a:pt x="1473" y="933"/>
                    <a:pt x="1473" y="933"/>
                  </a:cubicBezTo>
                  <a:cubicBezTo>
                    <a:pt x="1472" y="935"/>
                    <a:pt x="1472" y="935"/>
                    <a:pt x="1472" y="935"/>
                  </a:cubicBezTo>
                  <a:cubicBezTo>
                    <a:pt x="1472" y="935"/>
                    <a:pt x="1472" y="935"/>
                    <a:pt x="1472" y="935"/>
                  </a:cubicBezTo>
                  <a:cubicBezTo>
                    <a:pt x="1471" y="933"/>
                    <a:pt x="1471" y="933"/>
                    <a:pt x="1471" y="933"/>
                  </a:cubicBezTo>
                  <a:cubicBezTo>
                    <a:pt x="1467" y="928"/>
                    <a:pt x="1467" y="928"/>
                    <a:pt x="1467" y="928"/>
                  </a:cubicBezTo>
                  <a:cubicBezTo>
                    <a:pt x="1468" y="928"/>
                    <a:pt x="1468" y="928"/>
                    <a:pt x="1468" y="928"/>
                  </a:cubicBezTo>
                  <a:cubicBezTo>
                    <a:pt x="1471" y="928"/>
                    <a:pt x="1471" y="928"/>
                    <a:pt x="1471" y="928"/>
                  </a:cubicBezTo>
                  <a:cubicBezTo>
                    <a:pt x="1475" y="928"/>
                    <a:pt x="1475" y="928"/>
                    <a:pt x="1475" y="928"/>
                  </a:cubicBezTo>
                  <a:cubicBezTo>
                    <a:pt x="1477" y="928"/>
                    <a:pt x="1477" y="928"/>
                    <a:pt x="1477" y="928"/>
                  </a:cubicBezTo>
                  <a:lnTo>
                    <a:pt x="1476" y="929"/>
                  </a:lnTo>
                  <a:close/>
                  <a:moveTo>
                    <a:pt x="1469" y="939"/>
                  </a:moveTo>
                  <a:cubicBezTo>
                    <a:pt x="1468" y="940"/>
                    <a:pt x="1468" y="940"/>
                    <a:pt x="1468" y="940"/>
                  </a:cubicBezTo>
                  <a:cubicBezTo>
                    <a:pt x="1466" y="943"/>
                    <a:pt x="1466" y="943"/>
                    <a:pt x="1466" y="943"/>
                  </a:cubicBezTo>
                  <a:cubicBezTo>
                    <a:pt x="1464" y="946"/>
                    <a:pt x="1464" y="946"/>
                    <a:pt x="1464" y="946"/>
                  </a:cubicBezTo>
                  <a:cubicBezTo>
                    <a:pt x="1464" y="941"/>
                    <a:pt x="1464" y="941"/>
                    <a:pt x="1464" y="941"/>
                  </a:cubicBezTo>
                  <a:cubicBezTo>
                    <a:pt x="1464" y="937"/>
                    <a:pt x="1464" y="937"/>
                    <a:pt x="1464" y="937"/>
                  </a:cubicBezTo>
                  <a:cubicBezTo>
                    <a:pt x="1464" y="934"/>
                    <a:pt x="1464" y="934"/>
                    <a:pt x="1464" y="934"/>
                  </a:cubicBezTo>
                  <a:cubicBezTo>
                    <a:pt x="1464" y="933"/>
                    <a:pt x="1464" y="933"/>
                    <a:pt x="1464" y="933"/>
                  </a:cubicBezTo>
                  <a:cubicBezTo>
                    <a:pt x="1466" y="936"/>
                    <a:pt x="1466" y="936"/>
                    <a:pt x="1466" y="936"/>
                  </a:cubicBezTo>
                  <a:lnTo>
                    <a:pt x="1469" y="939"/>
                  </a:lnTo>
                  <a:close/>
                  <a:moveTo>
                    <a:pt x="1469" y="968"/>
                  </a:moveTo>
                  <a:cubicBezTo>
                    <a:pt x="1468" y="969"/>
                    <a:pt x="1468" y="969"/>
                    <a:pt x="1468" y="969"/>
                  </a:cubicBezTo>
                  <a:cubicBezTo>
                    <a:pt x="1465" y="973"/>
                    <a:pt x="1465" y="973"/>
                    <a:pt x="1465" y="973"/>
                  </a:cubicBezTo>
                  <a:cubicBezTo>
                    <a:pt x="1464" y="974"/>
                    <a:pt x="1464" y="974"/>
                    <a:pt x="1464" y="974"/>
                  </a:cubicBezTo>
                  <a:cubicBezTo>
                    <a:pt x="1464" y="971"/>
                    <a:pt x="1464" y="971"/>
                    <a:pt x="1464" y="971"/>
                  </a:cubicBezTo>
                  <a:cubicBezTo>
                    <a:pt x="1464" y="966"/>
                    <a:pt x="1464" y="966"/>
                    <a:pt x="1464" y="966"/>
                  </a:cubicBezTo>
                  <a:cubicBezTo>
                    <a:pt x="1464" y="962"/>
                    <a:pt x="1464" y="962"/>
                    <a:pt x="1464" y="962"/>
                  </a:cubicBezTo>
                  <a:lnTo>
                    <a:pt x="1469" y="968"/>
                  </a:lnTo>
                  <a:close/>
                  <a:moveTo>
                    <a:pt x="1472" y="996"/>
                  </a:moveTo>
                  <a:cubicBezTo>
                    <a:pt x="1471" y="997"/>
                    <a:pt x="1471" y="997"/>
                    <a:pt x="1471" y="997"/>
                  </a:cubicBezTo>
                  <a:cubicBezTo>
                    <a:pt x="1470" y="1000"/>
                    <a:pt x="1470" y="1000"/>
                    <a:pt x="1470" y="1000"/>
                  </a:cubicBezTo>
                  <a:cubicBezTo>
                    <a:pt x="1469" y="1002"/>
                    <a:pt x="1469" y="1002"/>
                    <a:pt x="1469" y="1002"/>
                  </a:cubicBezTo>
                  <a:cubicBezTo>
                    <a:pt x="1468" y="1004"/>
                    <a:pt x="1468" y="1004"/>
                    <a:pt x="1468" y="1004"/>
                  </a:cubicBezTo>
                  <a:cubicBezTo>
                    <a:pt x="1468" y="1000"/>
                    <a:pt x="1468" y="1000"/>
                    <a:pt x="1468" y="1000"/>
                  </a:cubicBezTo>
                  <a:cubicBezTo>
                    <a:pt x="1467" y="997"/>
                    <a:pt x="1467" y="997"/>
                    <a:pt x="1467" y="997"/>
                  </a:cubicBezTo>
                  <a:cubicBezTo>
                    <a:pt x="1466" y="993"/>
                    <a:pt x="1466" y="993"/>
                    <a:pt x="1466" y="993"/>
                  </a:cubicBezTo>
                  <a:cubicBezTo>
                    <a:pt x="1466" y="990"/>
                    <a:pt x="1466" y="990"/>
                    <a:pt x="1466" y="990"/>
                  </a:cubicBezTo>
                  <a:lnTo>
                    <a:pt x="1472" y="996"/>
                  </a:lnTo>
                  <a:close/>
                  <a:moveTo>
                    <a:pt x="1467" y="1025"/>
                  </a:moveTo>
                  <a:cubicBezTo>
                    <a:pt x="1468" y="1021"/>
                    <a:pt x="1468" y="1021"/>
                    <a:pt x="1468" y="1021"/>
                  </a:cubicBezTo>
                  <a:cubicBezTo>
                    <a:pt x="1468" y="1018"/>
                    <a:pt x="1468" y="1018"/>
                    <a:pt x="1468" y="1018"/>
                  </a:cubicBezTo>
                  <a:cubicBezTo>
                    <a:pt x="1468" y="1017"/>
                    <a:pt x="1468" y="1017"/>
                    <a:pt x="1468" y="1017"/>
                  </a:cubicBezTo>
                  <a:cubicBezTo>
                    <a:pt x="1470" y="1017"/>
                    <a:pt x="1471" y="1018"/>
                    <a:pt x="1472" y="1018"/>
                  </a:cubicBezTo>
                  <a:cubicBezTo>
                    <a:pt x="1474" y="1018"/>
                    <a:pt x="1475" y="1019"/>
                    <a:pt x="1476" y="1019"/>
                  </a:cubicBezTo>
                  <a:cubicBezTo>
                    <a:pt x="1477" y="1019"/>
                    <a:pt x="1479" y="1019"/>
                    <a:pt x="1480" y="1020"/>
                  </a:cubicBezTo>
                  <a:cubicBezTo>
                    <a:pt x="1481" y="1020"/>
                    <a:pt x="1483" y="1020"/>
                    <a:pt x="1484" y="1021"/>
                  </a:cubicBezTo>
                  <a:cubicBezTo>
                    <a:pt x="1484" y="1021"/>
                    <a:pt x="1484" y="1021"/>
                    <a:pt x="1484" y="1021"/>
                  </a:cubicBezTo>
                  <a:cubicBezTo>
                    <a:pt x="1485" y="1021"/>
                    <a:pt x="1485" y="1021"/>
                    <a:pt x="1485" y="1021"/>
                  </a:cubicBezTo>
                  <a:cubicBezTo>
                    <a:pt x="1485" y="1021"/>
                    <a:pt x="1485" y="1021"/>
                    <a:pt x="1485" y="1021"/>
                  </a:cubicBezTo>
                  <a:cubicBezTo>
                    <a:pt x="1484" y="1021"/>
                    <a:pt x="1484" y="1021"/>
                    <a:pt x="1484" y="1021"/>
                  </a:cubicBezTo>
                  <a:cubicBezTo>
                    <a:pt x="1484" y="1023"/>
                    <a:pt x="1484" y="1023"/>
                    <a:pt x="1484" y="1023"/>
                  </a:cubicBezTo>
                  <a:cubicBezTo>
                    <a:pt x="1483" y="1025"/>
                    <a:pt x="1483" y="1025"/>
                    <a:pt x="1483" y="1025"/>
                  </a:cubicBezTo>
                  <a:cubicBezTo>
                    <a:pt x="1482" y="1027"/>
                    <a:pt x="1482" y="1027"/>
                    <a:pt x="1482" y="1027"/>
                  </a:cubicBezTo>
                  <a:cubicBezTo>
                    <a:pt x="1481" y="1030"/>
                    <a:pt x="1481" y="1030"/>
                    <a:pt x="1481" y="1030"/>
                  </a:cubicBezTo>
                  <a:cubicBezTo>
                    <a:pt x="1481" y="1032"/>
                    <a:pt x="1481" y="1032"/>
                    <a:pt x="1481" y="1032"/>
                  </a:cubicBezTo>
                  <a:cubicBezTo>
                    <a:pt x="1479" y="1031"/>
                    <a:pt x="1479" y="1031"/>
                    <a:pt x="1479" y="1031"/>
                  </a:cubicBezTo>
                  <a:cubicBezTo>
                    <a:pt x="1476" y="1031"/>
                    <a:pt x="1474" y="1030"/>
                    <a:pt x="1471" y="1029"/>
                  </a:cubicBezTo>
                  <a:cubicBezTo>
                    <a:pt x="1470" y="1029"/>
                    <a:pt x="1468" y="1029"/>
                    <a:pt x="1466" y="1028"/>
                  </a:cubicBezTo>
                  <a:lnTo>
                    <a:pt x="1467" y="1025"/>
                  </a:lnTo>
                  <a:close/>
                  <a:moveTo>
                    <a:pt x="1483" y="1015"/>
                  </a:moveTo>
                  <a:cubicBezTo>
                    <a:pt x="1481" y="1015"/>
                    <a:pt x="1479" y="1014"/>
                    <a:pt x="1477" y="1014"/>
                  </a:cubicBezTo>
                  <a:cubicBezTo>
                    <a:pt x="1477" y="1014"/>
                    <a:pt x="1477" y="1014"/>
                    <a:pt x="1477" y="1014"/>
                  </a:cubicBezTo>
                  <a:cubicBezTo>
                    <a:pt x="1477" y="1014"/>
                    <a:pt x="1477" y="1014"/>
                    <a:pt x="1477" y="1014"/>
                  </a:cubicBezTo>
                  <a:cubicBezTo>
                    <a:pt x="1482" y="1014"/>
                    <a:pt x="1482" y="1014"/>
                    <a:pt x="1482" y="1014"/>
                  </a:cubicBezTo>
                  <a:cubicBezTo>
                    <a:pt x="1484" y="1014"/>
                    <a:pt x="1484" y="1014"/>
                    <a:pt x="1484" y="1014"/>
                  </a:cubicBezTo>
                  <a:cubicBezTo>
                    <a:pt x="1487" y="1014"/>
                    <a:pt x="1487" y="1014"/>
                    <a:pt x="1487" y="1014"/>
                  </a:cubicBezTo>
                  <a:cubicBezTo>
                    <a:pt x="1486" y="1016"/>
                    <a:pt x="1486" y="1016"/>
                    <a:pt x="1486" y="1016"/>
                  </a:cubicBezTo>
                  <a:cubicBezTo>
                    <a:pt x="1486" y="1016"/>
                    <a:pt x="1486" y="1016"/>
                    <a:pt x="1486" y="1016"/>
                  </a:cubicBezTo>
                  <a:cubicBezTo>
                    <a:pt x="1485" y="1016"/>
                    <a:pt x="1484" y="1016"/>
                    <a:pt x="1483" y="1015"/>
                  </a:cubicBezTo>
                  <a:close/>
                  <a:moveTo>
                    <a:pt x="1486" y="1031"/>
                  </a:moveTo>
                  <a:cubicBezTo>
                    <a:pt x="1487" y="1029"/>
                    <a:pt x="1487" y="1029"/>
                    <a:pt x="1487" y="1029"/>
                  </a:cubicBezTo>
                  <a:cubicBezTo>
                    <a:pt x="1488" y="1027"/>
                    <a:pt x="1488" y="1027"/>
                    <a:pt x="1488" y="1027"/>
                  </a:cubicBezTo>
                  <a:cubicBezTo>
                    <a:pt x="1488" y="1025"/>
                    <a:pt x="1488" y="1025"/>
                    <a:pt x="1488" y="1025"/>
                  </a:cubicBezTo>
                  <a:cubicBezTo>
                    <a:pt x="1489" y="1025"/>
                    <a:pt x="1489" y="1025"/>
                    <a:pt x="1489" y="1025"/>
                  </a:cubicBezTo>
                  <a:cubicBezTo>
                    <a:pt x="1489" y="1022"/>
                    <a:pt x="1489" y="1022"/>
                    <a:pt x="1489" y="1022"/>
                  </a:cubicBezTo>
                  <a:cubicBezTo>
                    <a:pt x="1491" y="1023"/>
                    <a:pt x="1491" y="1023"/>
                    <a:pt x="1491" y="1023"/>
                  </a:cubicBezTo>
                  <a:cubicBezTo>
                    <a:pt x="1493" y="1023"/>
                    <a:pt x="1494" y="1024"/>
                    <a:pt x="1495" y="1024"/>
                  </a:cubicBezTo>
                  <a:cubicBezTo>
                    <a:pt x="1497" y="1025"/>
                    <a:pt x="1499" y="1026"/>
                    <a:pt x="1501" y="1027"/>
                  </a:cubicBezTo>
                  <a:cubicBezTo>
                    <a:pt x="1502" y="1027"/>
                    <a:pt x="1502" y="1027"/>
                    <a:pt x="1502" y="1027"/>
                  </a:cubicBezTo>
                  <a:cubicBezTo>
                    <a:pt x="1502" y="1027"/>
                    <a:pt x="1502" y="1027"/>
                    <a:pt x="1502" y="1027"/>
                  </a:cubicBezTo>
                  <a:cubicBezTo>
                    <a:pt x="1500" y="1029"/>
                    <a:pt x="1500" y="1029"/>
                    <a:pt x="1500" y="1029"/>
                  </a:cubicBezTo>
                  <a:cubicBezTo>
                    <a:pt x="1499" y="1031"/>
                    <a:pt x="1499" y="1031"/>
                    <a:pt x="1499" y="1031"/>
                  </a:cubicBezTo>
                  <a:cubicBezTo>
                    <a:pt x="1497" y="1033"/>
                    <a:pt x="1497" y="1033"/>
                    <a:pt x="1497" y="1033"/>
                  </a:cubicBezTo>
                  <a:cubicBezTo>
                    <a:pt x="1497" y="1034"/>
                    <a:pt x="1497" y="1034"/>
                    <a:pt x="1497" y="1034"/>
                  </a:cubicBezTo>
                  <a:cubicBezTo>
                    <a:pt x="1496" y="1035"/>
                    <a:pt x="1496" y="1035"/>
                    <a:pt x="1496" y="1035"/>
                  </a:cubicBezTo>
                  <a:cubicBezTo>
                    <a:pt x="1495" y="1037"/>
                    <a:pt x="1495" y="1037"/>
                    <a:pt x="1495" y="1037"/>
                  </a:cubicBezTo>
                  <a:cubicBezTo>
                    <a:pt x="1495" y="1037"/>
                    <a:pt x="1495" y="1037"/>
                    <a:pt x="1495" y="1037"/>
                  </a:cubicBezTo>
                  <a:cubicBezTo>
                    <a:pt x="1493" y="1036"/>
                    <a:pt x="1492" y="1036"/>
                    <a:pt x="1490" y="1035"/>
                  </a:cubicBezTo>
                  <a:cubicBezTo>
                    <a:pt x="1489" y="1035"/>
                    <a:pt x="1487" y="1034"/>
                    <a:pt x="1486" y="1034"/>
                  </a:cubicBezTo>
                  <a:lnTo>
                    <a:pt x="1486" y="1031"/>
                  </a:lnTo>
                  <a:close/>
                  <a:moveTo>
                    <a:pt x="1500" y="1039"/>
                  </a:moveTo>
                  <a:cubicBezTo>
                    <a:pt x="1501" y="1037"/>
                    <a:pt x="1501" y="1037"/>
                    <a:pt x="1501" y="1037"/>
                  </a:cubicBezTo>
                  <a:cubicBezTo>
                    <a:pt x="1501" y="1037"/>
                    <a:pt x="1501" y="1037"/>
                    <a:pt x="1501" y="1037"/>
                  </a:cubicBezTo>
                  <a:cubicBezTo>
                    <a:pt x="1503" y="1034"/>
                    <a:pt x="1503" y="1034"/>
                    <a:pt x="1503" y="1034"/>
                  </a:cubicBezTo>
                  <a:cubicBezTo>
                    <a:pt x="1504" y="1033"/>
                    <a:pt x="1504" y="1033"/>
                    <a:pt x="1504" y="1033"/>
                  </a:cubicBezTo>
                  <a:cubicBezTo>
                    <a:pt x="1505" y="1030"/>
                    <a:pt x="1505" y="1030"/>
                    <a:pt x="1505" y="1030"/>
                  </a:cubicBezTo>
                  <a:cubicBezTo>
                    <a:pt x="1506" y="1029"/>
                    <a:pt x="1506" y="1029"/>
                    <a:pt x="1506" y="1029"/>
                  </a:cubicBezTo>
                  <a:cubicBezTo>
                    <a:pt x="1508" y="1029"/>
                    <a:pt x="1508" y="1029"/>
                    <a:pt x="1508" y="1029"/>
                  </a:cubicBezTo>
                  <a:cubicBezTo>
                    <a:pt x="1509" y="1030"/>
                    <a:pt x="1510" y="1030"/>
                    <a:pt x="1512" y="1031"/>
                  </a:cubicBezTo>
                  <a:cubicBezTo>
                    <a:pt x="1514" y="1032"/>
                    <a:pt x="1516" y="1033"/>
                    <a:pt x="1517" y="1034"/>
                  </a:cubicBezTo>
                  <a:cubicBezTo>
                    <a:pt x="1516" y="1035"/>
                    <a:pt x="1516" y="1035"/>
                    <a:pt x="1516" y="1035"/>
                  </a:cubicBezTo>
                  <a:cubicBezTo>
                    <a:pt x="1515" y="1036"/>
                    <a:pt x="1515" y="1036"/>
                    <a:pt x="1515" y="1036"/>
                  </a:cubicBezTo>
                  <a:cubicBezTo>
                    <a:pt x="1514" y="1039"/>
                    <a:pt x="1514" y="1039"/>
                    <a:pt x="1514" y="1039"/>
                  </a:cubicBezTo>
                  <a:cubicBezTo>
                    <a:pt x="1512" y="1041"/>
                    <a:pt x="1512" y="1041"/>
                    <a:pt x="1512" y="1041"/>
                  </a:cubicBezTo>
                  <a:cubicBezTo>
                    <a:pt x="1511" y="1042"/>
                    <a:pt x="1511" y="1042"/>
                    <a:pt x="1511" y="1042"/>
                  </a:cubicBezTo>
                  <a:cubicBezTo>
                    <a:pt x="1510" y="1044"/>
                    <a:pt x="1510" y="1044"/>
                    <a:pt x="1510" y="1044"/>
                  </a:cubicBezTo>
                  <a:cubicBezTo>
                    <a:pt x="1509" y="1043"/>
                    <a:pt x="1507" y="1042"/>
                    <a:pt x="1506" y="1042"/>
                  </a:cubicBezTo>
                  <a:cubicBezTo>
                    <a:pt x="1505" y="1041"/>
                    <a:pt x="1505" y="1041"/>
                    <a:pt x="1505" y="1041"/>
                  </a:cubicBezTo>
                  <a:cubicBezTo>
                    <a:pt x="1504" y="1041"/>
                    <a:pt x="1502" y="1040"/>
                    <a:pt x="1500" y="1039"/>
                  </a:cubicBezTo>
                  <a:cubicBezTo>
                    <a:pt x="1500" y="1039"/>
                    <a:pt x="1500" y="1039"/>
                    <a:pt x="1500" y="1039"/>
                  </a:cubicBezTo>
                  <a:close/>
                  <a:moveTo>
                    <a:pt x="1515" y="1046"/>
                  </a:moveTo>
                  <a:cubicBezTo>
                    <a:pt x="1516" y="1044"/>
                    <a:pt x="1516" y="1044"/>
                    <a:pt x="1516" y="1044"/>
                  </a:cubicBezTo>
                  <a:cubicBezTo>
                    <a:pt x="1517" y="1042"/>
                    <a:pt x="1517" y="1042"/>
                    <a:pt x="1517" y="1042"/>
                  </a:cubicBezTo>
                  <a:cubicBezTo>
                    <a:pt x="1519" y="1040"/>
                    <a:pt x="1519" y="1040"/>
                    <a:pt x="1519" y="1040"/>
                  </a:cubicBezTo>
                  <a:cubicBezTo>
                    <a:pt x="1520" y="1039"/>
                    <a:pt x="1520" y="1039"/>
                    <a:pt x="1520" y="1039"/>
                  </a:cubicBezTo>
                  <a:cubicBezTo>
                    <a:pt x="1522" y="1036"/>
                    <a:pt x="1522" y="1036"/>
                    <a:pt x="1522" y="1036"/>
                  </a:cubicBezTo>
                  <a:cubicBezTo>
                    <a:pt x="1524" y="1037"/>
                    <a:pt x="1526" y="1038"/>
                    <a:pt x="1528" y="1039"/>
                  </a:cubicBezTo>
                  <a:cubicBezTo>
                    <a:pt x="1529" y="1040"/>
                    <a:pt x="1531" y="1041"/>
                    <a:pt x="1533" y="1042"/>
                  </a:cubicBezTo>
                  <a:cubicBezTo>
                    <a:pt x="1532" y="1043"/>
                    <a:pt x="1532" y="1043"/>
                    <a:pt x="1532" y="1043"/>
                  </a:cubicBezTo>
                  <a:cubicBezTo>
                    <a:pt x="1528" y="1047"/>
                    <a:pt x="1528" y="1047"/>
                    <a:pt x="1528" y="1047"/>
                  </a:cubicBezTo>
                  <a:cubicBezTo>
                    <a:pt x="1527" y="1048"/>
                    <a:pt x="1527" y="1048"/>
                    <a:pt x="1527" y="1048"/>
                  </a:cubicBezTo>
                  <a:cubicBezTo>
                    <a:pt x="1525" y="1050"/>
                    <a:pt x="1525" y="1050"/>
                    <a:pt x="1525" y="1050"/>
                  </a:cubicBezTo>
                  <a:cubicBezTo>
                    <a:pt x="1524" y="1051"/>
                    <a:pt x="1524" y="1051"/>
                    <a:pt x="1524" y="1051"/>
                  </a:cubicBezTo>
                  <a:cubicBezTo>
                    <a:pt x="1523" y="1051"/>
                    <a:pt x="1523" y="1051"/>
                    <a:pt x="1523" y="1051"/>
                  </a:cubicBezTo>
                  <a:cubicBezTo>
                    <a:pt x="1521" y="1050"/>
                    <a:pt x="1518" y="1048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6" y="1047"/>
                    <a:pt x="1516" y="1047"/>
                    <a:pt x="1516" y="1047"/>
                  </a:cubicBezTo>
                  <a:cubicBezTo>
                    <a:pt x="1514" y="1046"/>
                    <a:pt x="1514" y="1046"/>
                    <a:pt x="1514" y="1046"/>
                  </a:cubicBezTo>
                  <a:lnTo>
                    <a:pt x="1515" y="1046"/>
                  </a:lnTo>
                  <a:close/>
                  <a:moveTo>
                    <a:pt x="1529" y="1053"/>
                  </a:moveTo>
                  <a:cubicBezTo>
                    <a:pt x="1531" y="1051"/>
                    <a:pt x="1531" y="1051"/>
                    <a:pt x="1531" y="1051"/>
                  </a:cubicBezTo>
                  <a:cubicBezTo>
                    <a:pt x="1532" y="1050"/>
                    <a:pt x="1532" y="1050"/>
                    <a:pt x="1532" y="1050"/>
                  </a:cubicBezTo>
                  <a:cubicBezTo>
                    <a:pt x="1536" y="1047"/>
                    <a:pt x="1536" y="1047"/>
                    <a:pt x="1536" y="1047"/>
                  </a:cubicBezTo>
                  <a:cubicBezTo>
                    <a:pt x="1537" y="1045"/>
                    <a:pt x="1537" y="1045"/>
                    <a:pt x="1537" y="1045"/>
                  </a:cubicBezTo>
                  <a:cubicBezTo>
                    <a:pt x="1537" y="1045"/>
                    <a:pt x="1537" y="1045"/>
                    <a:pt x="1537" y="1045"/>
                  </a:cubicBezTo>
                  <a:cubicBezTo>
                    <a:pt x="1541" y="1048"/>
                    <a:pt x="1545" y="1050"/>
                    <a:pt x="1549" y="1053"/>
                  </a:cubicBezTo>
                  <a:cubicBezTo>
                    <a:pt x="1550" y="1054"/>
                    <a:pt x="1550" y="1054"/>
                    <a:pt x="1550" y="1054"/>
                  </a:cubicBezTo>
                  <a:cubicBezTo>
                    <a:pt x="1549" y="1054"/>
                    <a:pt x="1549" y="1054"/>
                    <a:pt x="1549" y="1054"/>
                  </a:cubicBezTo>
                  <a:cubicBezTo>
                    <a:pt x="1548" y="1055"/>
                    <a:pt x="1548" y="1055"/>
                    <a:pt x="1548" y="1055"/>
                  </a:cubicBezTo>
                  <a:cubicBezTo>
                    <a:pt x="1546" y="1057"/>
                    <a:pt x="1546" y="1057"/>
                    <a:pt x="1546" y="1057"/>
                  </a:cubicBezTo>
                  <a:cubicBezTo>
                    <a:pt x="1542" y="1060"/>
                    <a:pt x="1542" y="1060"/>
                    <a:pt x="1542" y="1060"/>
                  </a:cubicBezTo>
                  <a:cubicBezTo>
                    <a:pt x="1540" y="1061"/>
                    <a:pt x="1540" y="1061"/>
                    <a:pt x="1540" y="1061"/>
                  </a:cubicBezTo>
                  <a:cubicBezTo>
                    <a:pt x="1539" y="1062"/>
                    <a:pt x="1539" y="1062"/>
                    <a:pt x="1539" y="1062"/>
                  </a:cubicBezTo>
                  <a:cubicBezTo>
                    <a:pt x="1538" y="1061"/>
                    <a:pt x="1537" y="1060"/>
                    <a:pt x="1536" y="1060"/>
                  </a:cubicBezTo>
                  <a:cubicBezTo>
                    <a:pt x="1534" y="1058"/>
                    <a:pt x="1534" y="1058"/>
                    <a:pt x="1534" y="1058"/>
                  </a:cubicBezTo>
                  <a:cubicBezTo>
                    <a:pt x="1534" y="1058"/>
                    <a:pt x="1533" y="1058"/>
                    <a:pt x="1533" y="1058"/>
                  </a:cubicBezTo>
                  <a:cubicBezTo>
                    <a:pt x="1532" y="1057"/>
                    <a:pt x="1530" y="1055"/>
                    <a:pt x="1528" y="1054"/>
                  </a:cubicBezTo>
                  <a:lnTo>
                    <a:pt x="1529" y="1053"/>
                  </a:lnTo>
                  <a:close/>
                  <a:moveTo>
                    <a:pt x="1546" y="1045"/>
                  </a:moveTo>
                  <a:cubicBezTo>
                    <a:pt x="1545" y="1044"/>
                    <a:pt x="1543" y="1043"/>
                    <a:pt x="1541" y="1041"/>
                  </a:cubicBezTo>
                  <a:cubicBezTo>
                    <a:pt x="1542" y="1041"/>
                    <a:pt x="1542" y="1041"/>
                    <a:pt x="1542" y="1041"/>
                  </a:cubicBezTo>
                  <a:cubicBezTo>
                    <a:pt x="1544" y="1038"/>
                    <a:pt x="1544" y="1038"/>
                    <a:pt x="1544" y="1038"/>
                  </a:cubicBezTo>
                  <a:cubicBezTo>
                    <a:pt x="1546" y="1036"/>
                    <a:pt x="1546" y="1036"/>
                    <a:pt x="1546" y="1036"/>
                  </a:cubicBezTo>
                  <a:cubicBezTo>
                    <a:pt x="1547" y="1036"/>
                    <a:pt x="1547" y="1036"/>
                    <a:pt x="1547" y="1036"/>
                  </a:cubicBezTo>
                  <a:cubicBezTo>
                    <a:pt x="1547" y="1037"/>
                    <a:pt x="1547" y="1037"/>
                    <a:pt x="1547" y="1037"/>
                  </a:cubicBezTo>
                  <a:cubicBezTo>
                    <a:pt x="1552" y="1045"/>
                    <a:pt x="1552" y="1045"/>
                    <a:pt x="1552" y="1045"/>
                  </a:cubicBezTo>
                  <a:cubicBezTo>
                    <a:pt x="1554" y="1050"/>
                    <a:pt x="1554" y="1050"/>
                    <a:pt x="1554" y="1050"/>
                  </a:cubicBezTo>
                  <a:cubicBezTo>
                    <a:pt x="1554" y="1050"/>
                    <a:pt x="1554" y="1050"/>
                    <a:pt x="1554" y="1050"/>
                  </a:cubicBezTo>
                  <a:cubicBezTo>
                    <a:pt x="1551" y="1049"/>
                    <a:pt x="1549" y="1047"/>
                    <a:pt x="1546" y="1045"/>
                  </a:cubicBezTo>
                  <a:close/>
                  <a:moveTo>
                    <a:pt x="1544" y="1017"/>
                  </a:moveTo>
                  <a:cubicBezTo>
                    <a:pt x="1544" y="1017"/>
                    <a:pt x="1544" y="1017"/>
                    <a:pt x="1544" y="1017"/>
                  </a:cubicBezTo>
                  <a:cubicBezTo>
                    <a:pt x="1543" y="1018"/>
                    <a:pt x="1543" y="1018"/>
                    <a:pt x="1543" y="1018"/>
                  </a:cubicBezTo>
                  <a:cubicBezTo>
                    <a:pt x="1542" y="1016"/>
                    <a:pt x="1542" y="1016"/>
                    <a:pt x="1542" y="1016"/>
                  </a:cubicBezTo>
                  <a:cubicBezTo>
                    <a:pt x="1542" y="1016"/>
                    <a:pt x="1542" y="1016"/>
                    <a:pt x="1542" y="1016"/>
                  </a:cubicBezTo>
                  <a:lnTo>
                    <a:pt x="1544" y="1017"/>
                  </a:lnTo>
                  <a:close/>
                  <a:moveTo>
                    <a:pt x="1542" y="1027"/>
                  </a:moveTo>
                  <a:cubicBezTo>
                    <a:pt x="1544" y="1031"/>
                    <a:pt x="1544" y="1031"/>
                    <a:pt x="1544" y="1031"/>
                  </a:cubicBezTo>
                  <a:cubicBezTo>
                    <a:pt x="1544" y="1031"/>
                    <a:pt x="1544" y="1031"/>
                    <a:pt x="1544" y="1031"/>
                  </a:cubicBezTo>
                  <a:cubicBezTo>
                    <a:pt x="1543" y="1033"/>
                    <a:pt x="1543" y="1033"/>
                    <a:pt x="1543" y="1033"/>
                  </a:cubicBezTo>
                  <a:cubicBezTo>
                    <a:pt x="1541" y="1035"/>
                    <a:pt x="1541" y="1035"/>
                    <a:pt x="1541" y="1035"/>
                  </a:cubicBezTo>
                  <a:cubicBezTo>
                    <a:pt x="1538" y="1037"/>
                    <a:pt x="1538" y="1037"/>
                    <a:pt x="1538" y="1037"/>
                  </a:cubicBezTo>
                  <a:cubicBezTo>
                    <a:pt x="1537" y="1039"/>
                    <a:pt x="1537" y="1039"/>
                    <a:pt x="1537" y="1039"/>
                  </a:cubicBezTo>
                  <a:cubicBezTo>
                    <a:pt x="1534" y="1037"/>
                    <a:pt x="1532" y="1036"/>
                    <a:pt x="1529" y="1034"/>
                  </a:cubicBezTo>
                  <a:cubicBezTo>
                    <a:pt x="1528" y="1033"/>
                    <a:pt x="1526" y="1033"/>
                    <a:pt x="1525" y="1032"/>
                  </a:cubicBezTo>
                  <a:cubicBezTo>
                    <a:pt x="1526" y="1031"/>
                    <a:pt x="1526" y="1031"/>
                    <a:pt x="1526" y="1031"/>
                  </a:cubicBezTo>
                  <a:cubicBezTo>
                    <a:pt x="1528" y="1027"/>
                    <a:pt x="1528" y="1027"/>
                    <a:pt x="1528" y="1027"/>
                  </a:cubicBezTo>
                  <a:cubicBezTo>
                    <a:pt x="1530" y="1025"/>
                    <a:pt x="1530" y="1025"/>
                    <a:pt x="1530" y="1025"/>
                  </a:cubicBezTo>
                  <a:cubicBezTo>
                    <a:pt x="1532" y="1022"/>
                    <a:pt x="1532" y="1022"/>
                    <a:pt x="1532" y="1022"/>
                  </a:cubicBezTo>
                  <a:cubicBezTo>
                    <a:pt x="1533" y="1021"/>
                    <a:pt x="1533" y="1021"/>
                    <a:pt x="1533" y="1021"/>
                  </a:cubicBezTo>
                  <a:cubicBezTo>
                    <a:pt x="1534" y="1019"/>
                    <a:pt x="1534" y="1019"/>
                    <a:pt x="1534" y="1019"/>
                  </a:cubicBezTo>
                  <a:cubicBezTo>
                    <a:pt x="1536" y="1016"/>
                    <a:pt x="1536" y="1016"/>
                    <a:pt x="1536" y="1016"/>
                  </a:cubicBezTo>
                  <a:cubicBezTo>
                    <a:pt x="1540" y="1023"/>
                    <a:pt x="1540" y="1023"/>
                    <a:pt x="1540" y="1023"/>
                  </a:cubicBezTo>
                  <a:cubicBezTo>
                    <a:pt x="1540" y="1023"/>
                    <a:pt x="1540" y="1023"/>
                    <a:pt x="1540" y="1023"/>
                  </a:cubicBezTo>
                  <a:cubicBezTo>
                    <a:pt x="1540" y="1023"/>
                    <a:pt x="1540" y="1023"/>
                    <a:pt x="1540" y="1023"/>
                  </a:cubicBezTo>
                  <a:cubicBezTo>
                    <a:pt x="1540" y="1023"/>
                    <a:pt x="1540" y="1023"/>
                    <a:pt x="1540" y="1023"/>
                  </a:cubicBezTo>
                  <a:lnTo>
                    <a:pt x="1542" y="1027"/>
                  </a:lnTo>
                  <a:close/>
                  <a:moveTo>
                    <a:pt x="1540" y="937"/>
                  </a:moveTo>
                  <a:cubicBezTo>
                    <a:pt x="1540" y="942"/>
                    <a:pt x="1540" y="942"/>
                    <a:pt x="1540" y="942"/>
                  </a:cubicBezTo>
                  <a:cubicBezTo>
                    <a:pt x="1540" y="946"/>
                    <a:pt x="1540" y="946"/>
                    <a:pt x="1540" y="946"/>
                  </a:cubicBezTo>
                  <a:cubicBezTo>
                    <a:pt x="1535" y="940"/>
                    <a:pt x="1535" y="940"/>
                    <a:pt x="1535" y="940"/>
                  </a:cubicBezTo>
                  <a:cubicBezTo>
                    <a:pt x="1536" y="938"/>
                    <a:pt x="1536" y="938"/>
                    <a:pt x="1536" y="938"/>
                  </a:cubicBezTo>
                  <a:cubicBezTo>
                    <a:pt x="1538" y="936"/>
                    <a:pt x="1538" y="936"/>
                    <a:pt x="1538" y="936"/>
                  </a:cubicBezTo>
                  <a:cubicBezTo>
                    <a:pt x="1539" y="936"/>
                    <a:pt x="1539" y="936"/>
                    <a:pt x="1539" y="936"/>
                  </a:cubicBezTo>
                  <a:cubicBezTo>
                    <a:pt x="1540" y="936"/>
                    <a:pt x="1540" y="936"/>
                    <a:pt x="1540" y="936"/>
                  </a:cubicBezTo>
                  <a:lnTo>
                    <a:pt x="1540" y="937"/>
                  </a:lnTo>
                  <a:close/>
                  <a:moveTo>
                    <a:pt x="1536" y="929"/>
                  </a:moveTo>
                  <a:cubicBezTo>
                    <a:pt x="1536" y="929"/>
                    <a:pt x="1536" y="929"/>
                    <a:pt x="1536" y="929"/>
                  </a:cubicBezTo>
                  <a:cubicBezTo>
                    <a:pt x="1533" y="928"/>
                    <a:pt x="1533" y="928"/>
                    <a:pt x="1533" y="928"/>
                  </a:cubicBezTo>
                  <a:cubicBezTo>
                    <a:pt x="1535" y="928"/>
                    <a:pt x="1535" y="928"/>
                    <a:pt x="1535" y="928"/>
                  </a:cubicBezTo>
                  <a:cubicBezTo>
                    <a:pt x="1537" y="928"/>
                    <a:pt x="1537" y="928"/>
                    <a:pt x="1537" y="928"/>
                  </a:cubicBezTo>
                  <a:lnTo>
                    <a:pt x="1536" y="929"/>
                  </a:lnTo>
                  <a:close/>
                  <a:moveTo>
                    <a:pt x="1535" y="918"/>
                  </a:moveTo>
                  <a:cubicBezTo>
                    <a:pt x="1532" y="920"/>
                    <a:pt x="1532" y="920"/>
                    <a:pt x="1532" y="920"/>
                  </a:cubicBezTo>
                  <a:cubicBezTo>
                    <a:pt x="1529" y="922"/>
                    <a:pt x="1529" y="922"/>
                    <a:pt x="1529" y="922"/>
                  </a:cubicBezTo>
                  <a:cubicBezTo>
                    <a:pt x="1528" y="923"/>
                    <a:pt x="1528" y="923"/>
                    <a:pt x="1528" y="923"/>
                  </a:cubicBezTo>
                  <a:cubicBezTo>
                    <a:pt x="1525" y="923"/>
                    <a:pt x="1525" y="923"/>
                    <a:pt x="1525" y="923"/>
                  </a:cubicBezTo>
                  <a:cubicBezTo>
                    <a:pt x="1522" y="923"/>
                    <a:pt x="1522" y="923"/>
                    <a:pt x="1522" y="923"/>
                  </a:cubicBezTo>
                  <a:cubicBezTo>
                    <a:pt x="1517" y="920"/>
                    <a:pt x="1517" y="920"/>
                    <a:pt x="1517" y="920"/>
                  </a:cubicBezTo>
                  <a:cubicBezTo>
                    <a:pt x="1506" y="915"/>
                    <a:pt x="1506" y="915"/>
                    <a:pt x="1506" y="915"/>
                  </a:cubicBezTo>
                  <a:cubicBezTo>
                    <a:pt x="1494" y="909"/>
                    <a:pt x="1494" y="909"/>
                    <a:pt x="1494" y="909"/>
                  </a:cubicBezTo>
                  <a:cubicBezTo>
                    <a:pt x="1490" y="907"/>
                    <a:pt x="1490" y="907"/>
                    <a:pt x="1490" y="907"/>
                  </a:cubicBezTo>
                  <a:cubicBezTo>
                    <a:pt x="1489" y="907"/>
                    <a:pt x="1489" y="907"/>
                    <a:pt x="1489" y="907"/>
                  </a:cubicBezTo>
                  <a:cubicBezTo>
                    <a:pt x="1490" y="907"/>
                    <a:pt x="1490" y="907"/>
                    <a:pt x="1490" y="907"/>
                  </a:cubicBezTo>
                  <a:cubicBezTo>
                    <a:pt x="1492" y="907"/>
                    <a:pt x="1492" y="907"/>
                    <a:pt x="1492" y="907"/>
                  </a:cubicBezTo>
                  <a:cubicBezTo>
                    <a:pt x="1498" y="907"/>
                    <a:pt x="1498" y="907"/>
                    <a:pt x="1498" y="907"/>
                  </a:cubicBezTo>
                  <a:cubicBezTo>
                    <a:pt x="1503" y="907"/>
                    <a:pt x="1503" y="907"/>
                    <a:pt x="1503" y="907"/>
                  </a:cubicBezTo>
                  <a:cubicBezTo>
                    <a:pt x="1509" y="907"/>
                    <a:pt x="1509" y="907"/>
                    <a:pt x="1509" y="907"/>
                  </a:cubicBezTo>
                  <a:cubicBezTo>
                    <a:pt x="1514" y="907"/>
                    <a:pt x="1514" y="907"/>
                    <a:pt x="1514" y="907"/>
                  </a:cubicBezTo>
                  <a:cubicBezTo>
                    <a:pt x="1519" y="907"/>
                    <a:pt x="1519" y="907"/>
                    <a:pt x="1519" y="907"/>
                  </a:cubicBezTo>
                  <a:cubicBezTo>
                    <a:pt x="1523" y="907"/>
                    <a:pt x="1523" y="907"/>
                    <a:pt x="1523" y="907"/>
                  </a:cubicBezTo>
                  <a:cubicBezTo>
                    <a:pt x="1529" y="907"/>
                    <a:pt x="1529" y="907"/>
                    <a:pt x="1529" y="907"/>
                  </a:cubicBezTo>
                  <a:cubicBezTo>
                    <a:pt x="1533" y="907"/>
                    <a:pt x="1533" y="907"/>
                    <a:pt x="1533" y="907"/>
                  </a:cubicBezTo>
                  <a:cubicBezTo>
                    <a:pt x="1534" y="907"/>
                    <a:pt x="1534" y="907"/>
                    <a:pt x="1534" y="907"/>
                  </a:cubicBezTo>
                  <a:cubicBezTo>
                    <a:pt x="1538" y="907"/>
                    <a:pt x="1538" y="907"/>
                    <a:pt x="1538" y="907"/>
                  </a:cubicBezTo>
                  <a:cubicBezTo>
                    <a:pt x="1546" y="907"/>
                    <a:pt x="1546" y="907"/>
                    <a:pt x="1546" y="907"/>
                  </a:cubicBezTo>
                  <a:cubicBezTo>
                    <a:pt x="1550" y="907"/>
                    <a:pt x="1550" y="907"/>
                    <a:pt x="1550" y="907"/>
                  </a:cubicBezTo>
                  <a:cubicBezTo>
                    <a:pt x="1548" y="909"/>
                    <a:pt x="1548" y="909"/>
                    <a:pt x="1548" y="909"/>
                  </a:cubicBezTo>
                  <a:cubicBezTo>
                    <a:pt x="1543" y="912"/>
                    <a:pt x="1543" y="912"/>
                    <a:pt x="1543" y="912"/>
                  </a:cubicBezTo>
                  <a:cubicBezTo>
                    <a:pt x="1541" y="914"/>
                    <a:pt x="1541" y="914"/>
                    <a:pt x="1541" y="914"/>
                  </a:cubicBezTo>
                  <a:cubicBezTo>
                    <a:pt x="1540" y="914"/>
                    <a:pt x="1540" y="914"/>
                    <a:pt x="1540" y="914"/>
                  </a:cubicBezTo>
                  <a:cubicBezTo>
                    <a:pt x="1538" y="916"/>
                    <a:pt x="1538" y="916"/>
                    <a:pt x="1538" y="916"/>
                  </a:cubicBezTo>
                  <a:lnTo>
                    <a:pt x="1535" y="918"/>
                  </a:lnTo>
                  <a:close/>
                  <a:moveTo>
                    <a:pt x="1547" y="902"/>
                  </a:moveTo>
                  <a:cubicBezTo>
                    <a:pt x="1541" y="902"/>
                    <a:pt x="1541" y="902"/>
                    <a:pt x="1541" y="902"/>
                  </a:cubicBezTo>
                  <a:cubicBezTo>
                    <a:pt x="1533" y="902"/>
                    <a:pt x="1533" y="902"/>
                    <a:pt x="1533" y="902"/>
                  </a:cubicBezTo>
                  <a:cubicBezTo>
                    <a:pt x="1529" y="902"/>
                    <a:pt x="1529" y="902"/>
                    <a:pt x="1529" y="902"/>
                  </a:cubicBezTo>
                  <a:cubicBezTo>
                    <a:pt x="1527" y="902"/>
                    <a:pt x="1527" y="902"/>
                    <a:pt x="1527" y="902"/>
                  </a:cubicBezTo>
                  <a:cubicBezTo>
                    <a:pt x="1524" y="902"/>
                    <a:pt x="1524" y="902"/>
                    <a:pt x="1524" y="902"/>
                  </a:cubicBezTo>
                  <a:cubicBezTo>
                    <a:pt x="1518" y="902"/>
                    <a:pt x="1518" y="902"/>
                    <a:pt x="1518" y="902"/>
                  </a:cubicBezTo>
                  <a:cubicBezTo>
                    <a:pt x="1514" y="902"/>
                    <a:pt x="1514" y="902"/>
                    <a:pt x="1514" y="902"/>
                  </a:cubicBezTo>
                  <a:cubicBezTo>
                    <a:pt x="1508" y="902"/>
                    <a:pt x="1508" y="902"/>
                    <a:pt x="1508" y="902"/>
                  </a:cubicBezTo>
                  <a:cubicBezTo>
                    <a:pt x="1504" y="902"/>
                    <a:pt x="1504" y="902"/>
                    <a:pt x="1504" y="902"/>
                  </a:cubicBezTo>
                  <a:cubicBezTo>
                    <a:pt x="1498" y="902"/>
                    <a:pt x="1498" y="902"/>
                    <a:pt x="1498" y="902"/>
                  </a:cubicBezTo>
                  <a:cubicBezTo>
                    <a:pt x="1493" y="902"/>
                    <a:pt x="1493" y="902"/>
                    <a:pt x="1493" y="902"/>
                  </a:cubicBezTo>
                  <a:cubicBezTo>
                    <a:pt x="1487" y="902"/>
                    <a:pt x="1487" y="902"/>
                    <a:pt x="1487" y="902"/>
                  </a:cubicBezTo>
                  <a:cubicBezTo>
                    <a:pt x="1486" y="902"/>
                    <a:pt x="1486" y="902"/>
                    <a:pt x="1486" y="902"/>
                  </a:cubicBezTo>
                  <a:cubicBezTo>
                    <a:pt x="1486" y="902"/>
                    <a:pt x="1486" y="902"/>
                    <a:pt x="1486" y="902"/>
                  </a:cubicBezTo>
                  <a:cubicBezTo>
                    <a:pt x="1490" y="899"/>
                    <a:pt x="1490" y="899"/>
                    <a:pt x="1490" y="899"/>
                  </a:cubicBezTo>
                  <a:cubicBezTo>
                    <a:pt x="1493" y="897"/>
                    <a:pt x="1493" y="897"/>
                    <a:pt x="1493" y="897"/>
                  </a:cubicBezTo>
                  <a:cubicBezTo>
                    <a:pt x="1496" y="894"/>
                    <a:pt x="1496" y="894"/>
                    <a:pt x="1496" y="894"/>
                  </a:cubicBezTo>
                  <a:cubicBezTo>
                    <a:pt x="1499" y="892"/>
                    <a:pt x="1499" y="892"/>
                    <a:pt x="1499" y="892"/>
                  </a:cubicBezTo>
                  <a:cubicBezTo>
                    <a:pt x="1502" y="890"/>
                    <a:pt x="1502" y="890"/>
                    <a:pt x="1502" y="890"/>
                  </a:cubicBezTo>
                  <a:cubicBezTo>
                    <a:pt x="1504" y="888"/>
                    <a:pt x="1504" y="888"/>
                    <a:pt x="1504" y="888"/>
                  </a:cubicBezTo>
                  <a:cubicBezTo>
                    <a:pt x="1507" y="886"/>
                    <a:pt x="1507" y="886"/>
                    <a:pt x="1507" y="886"/>
                  </a:cubicBezTo>
                  <a:cubicBezTo>
                    <a:pt x="1509" y="885"/>
                    <a:pt x="1509" y="885"/>
                    <a:pt x="1509" y="885"/>
                  </a:cubicBezTo>
                  <a:cubicBezTo>
                    <a:pt x="1510" y="884"/>
                    <a:pt x="1510" y="884"/>
                    <a:pt x="1510" y="884"/>
                  </a:cubicBezTo>
                  <a:cubicBezTo>
                    <a:pt x="1510" y="884"/>
                    <a:pt x="1510" y="884"/>
                    <a:pt x="1510" y="884"/>
                  </a:cubicBezTo>
                  <a:cubicBezTo>
                    <a:pt x="1517" y="887"/>
                    <a:pt x="1517" y="887"/>
                    <a:pt x="1517" y="887"/>
                  </a:cubicBezTo>
                  <a:cubicBezTo>
                    <a:pt x="1535" y="896"/>
                    <a:pt x="1535" y="896"/>
                    <a:pt x="1535" y="896"/>
                  </a:cubicBezTo>
                  <a:cubicBezTo>
                    <a:pt x="1547" y="902"/>
                    <a:pt x="1547" y="902"/>
                    <a:pt x="1547" y="902"/>
                  </a:cubicBezTo>
                  <a:cubicBezTo>
                    <a:pt x="1547" y="902"/>
                    <a:pt x="1547" y="902"/>
                    <a:pt x="1547" y="902"/>
                  </a:cubicBezTo>
                  <a:close/>
                  <a:moveTo>
                    <a:pt x="1510" y="878"/>
                  </a:moveTo>
                  <a:cubicBezTo>
                    <a:pt x="1505" y="875"/>
                    <a:pt x="1505" y="875"/>
                    <a:pt x="1505" y="875"/>
                  </a:cubicBezTo>
                  <a:cubicBezTo>
                    <a:pt x="1497" y="871"/>
                    <a:pt x="1497" y="871"/>
                    <a:pt x="1497" y="871"/>
                  </a:cubicBezTo>
                  <a:cubicBezTo>
                    <a:pt x="1494" y="870"/>
                    <a:pt x="1494" y="870"/>
                    <a:pt x="1494" y="870"/>
                  </a:cubicBezTo>
                  <a:cubicBezTo>
                    <a:pt x="1487" y="866"/>
                    <a:pt x="1487" y="866"/>
                    <a:pt x="1487" y="866"/>
                  </a:cubicBezTo>
                  <a:cubicBezTo>
                    <a:pt x="1480" y="863"/>
                    <a:pt x="1480" y="863"/>
                    <a:pt x="1480" y="863"/>
                  </a:cubicBezTo>
                  <a:cubicBezTo>
                    <a:pt x="1483" y="863"/>
                    <a:pt x="1483" y="863"/>
                    <a:pt x="1483" y="863"/>
                  </a:cubicBezTo>
                  <a:cubicBezTo>
                    <a:pt x="1487" y="863"/>
                    <a:pt x="1487" y="863"/>
                    <a:pt x="1487" y="863"/>
                  </a:cubicBezTo>
                  <a:cubicBezTo>
                    <a:pt x="1488" y="863"/>
                    <a:pt x="1488" y="863"/>
                    <a:pt x="1488" y="863"/>
                  </a:cubicBezTo>
                  <a:cubicBezTo>
                    <a:pt x="1492" y="863"/>
                    <a:pt x="1492" y="863"/>
                    <a:pt x="1492" y="863"/>
                  </a:cubicBezTo>
                  <a:cubicBezTo>
                    <a:pt x="1500" y="863"/>
                    <a:pt x="1500" y="863"/>
                    <a:pt x="1500" y="863"/>
                  </a:cubicBezTo>
                  <a:cubicBezTo>
                    <a:pt x="1506" y="863"/>
                    <a:pt x="1506" y="863"/>
                    <a:pt x="1506" y="863"/>
                  </a:cubicBezTo>
                  <a:cubicBezTo>
                    <a:pt x="1516" y="863"/>
                    <a:pt x="1516" y="863"/>
                    <a:pt x="1516" y="863"/>
                  </a:cubicBezTo>
                  <a:cubicBezTo>
                    <a:pt x="1519" y="863"/>
                    <a:pt x="1519" y="863"/>
                    <a:pt x="1519" y="863"/>
                  </a:cubicBezTo>
                  <a:cubicBezTo>
                    <a:pt x="1525" y="863"/>
                    <a:pt x="1525" y="863"/>
                    <a:pt x="1525" y="863"/>
                  </a:cubicBezTo>
                  <a:cubicBezTo>
                    <a:pt x="1530" y="863"/>
                    <a:pt x="1530" y="863"/>
                    <a:pt x="1530" y="863"/>
                  </a:cubicBezTo>
                  <a:cubicBezTo>
                    <a:pt x="1530" y="863"/>
                    <a:pt x="1530" y="863"/>
                    <a:pt x="1530" y="863"/>
                  </a:cubicBezTo>
                  <a:cubicBezTo>
                    <a:pt x="1530" y="863"/>
                    <a:pt x="1530" y="863"/>
                    <a:pt x="1530" y="863"/>
                  </a:cubicBezTo>
                  <a:cubicBezTo>
                    <a:pt x="1527" y="865"/>
                    <a:pt x="1527" y="865"/>
                    <a:pt x="1527" y="865"/>
                  </a:cubicBezTo>
                  <a:cubicBezTo>
                    <a:pt x="1524" y="867"/>
                    <a:pt x="1524" y="867"/>
                    <a:pt x="1524" y="867"/>
                  </a:cubicBezTo>
                  <a:cubicBezTo>
                    <a:pt x="1522" y="869"/>
                    <a:pt x="1522" y="869"/>
                    <a:pt x="1522" y="869"/>
                  </a:cubicBezTo>
                  <a:cubicBezTo>
                    <a:pt x="1517" y="873"/>
                    <a:pt x="1517" y="873"/>
                    <a:pt x="1517" y="873"/>
                  </a:cubicBezTo>
                  <a:cubicBezTo>
                    <a:pt x="1513" y="875"/>
                    <a:pt x="1513" y="875"/>
                    <a:pt x="1513" y="875"/>
                  </a:cubicBezTo>
                  <a:lnTo>
                    <a:pt x="1510" y="878"/>
                  </a:lnTo>
                  <a:close/>
                  <a:moveTo>
                    <a:pt x="1525" y="858"/>
                  </a:moveTo>
                  <a:cubicBezTo>
                    <a:pt x="1519" y="858"/>
                    <a:pt x="1519" y="858"/>
                    <a:pt x="1519" y="858"/>
                  </a:cubicBezTo>
                  <a:cubicBezTo>
                    <a:pt x="1514" y="858"/>
                    <a:pt x="1514" y="858"/>
                    <a:pt x="1514" y="858"/>
                  </a:cubicBezTo>
                  <a:cubicBezTo>
                    <a:pt x="1511" y="858"/>
                    <a:pt x="1511" y="858"/>
                    <a:pt x="1511" y="858"/>
                  </a:cubicBezTo>
                  <a:cubicBezTo>
                    <a:pt x="1501" y="858"/>
                    <a:pt x="1501" y="858"/>
                    <a:pt x="1501" y="858"/>
                  </a:cubicBezTo>
                  <a:cubicBezTo>
                    <a:pt x="1495" y="858"/>
                    <a:pt x="1495" y="858"/>
                    <a:pt x="1495" y="858"/>
                  </a:cubicBezTo>
                  <a:cubicBezTo>
                    <a:pt x="1487" y="858"/>
                    <a:pt x="1487" y="858"/>
                    <a:pt x="1487" y="858"/>
                  </a:cubicBezTo>
                  <a:cubicBezTo>
                    <a:pt x="1483" y="858"/>
                    <a:pt x="1483" y="858"/>
                    <a:pt x="1483" y="858"/>
                  </a:cubicBezTo>
                  <a:cubicBezTo>
                    <a:pt x="1481" y="858"/>
                    <a:pt x="1481" y="858"/>
                    <a:pt x="1481" y="858"/>
                  </a:cubicBezTo>
                  <a:cubicBezTo>
                    <a:pt x="1478" y="858"/>
                    <a:pt x="1478" y="858"/>
                    <a:pt x="1478" y="858"/>
                  </a:cubicBezTo>
                  <a:cubicBezTo>
                    <a:pt x="1476" y="857"/>
                    <a:pt x="1476" y="857"/>
                    <a:pt x="1476" y="857"/>
                  </a:cubicBezTo>
                  <a:cubicBezTo>
                    <a:pt x="1477" y="856"/>
                    <a:pt x="1477" y="856"/>
                    <a:pt x="1477" y="856"/>
                  </a:cubicBezTo>
                  <a:cubicBezTo>
                    <a:pt x="1479" y="855"/>
                    <a:pt x="1479" y="855"/>
                    <a:pt x="1479" y="855"/>
                  </a:cubicBezTo>
                  <a:cubicBezTo>
                    <a:pt x="1480" y="854"/>
                    <a:pt x="1480" y="854"/>
                    <a:pt x="1480" y="854"/>
                  </a:cubicBezTo>
                  <a:cubicBezTo>
                    <a:pt x="1482" y="853"/>
                    <a:pt x="1482" y="853"/>
                    <a:pt x="1482" y="853"/>
                  </a:cubicBezTo>
                  <a:cubicBezTo>
                    <a:pt x="1486" y="849"/>
                    <a:pt x="1486" y="849"/>
                    <a:pt x="1486" y="849"/>
                  </a:cubicBezTo>
                  <a:cubicBezTo>
                    <a:pt x="1489" y="846"/>
                    <a:pt x="1489" y="846"/>
                    <a:pt x="1489" y="846"/>
                  </a:cubicBezTo>
                  <a:cubicBezTo>
                    <a:pt x="1494" y="841"/>
                    <a:pt x="1494" y="841"/>
                    <a:pt x="1494" y="841"/>
                  </a:cubicBezTo>
                  <a:cubicBezTo>
                    <a:pt x="1496" y="840"/>
                    <a:pt x="1496" y="840"/>
                    <a:pt x="1496" y="840"/>
                  </a:cubicBezTo>
                  <a:cubicBezTo>
                    <a:pt x="1498" y="838"/>
                    <a:pt x="1498" y="838"/>
                    <a:pt x="1498" y="838"/>
                  </a:cubicBezTo>
                  <a:cubicBezTo>
                    <a:pt x="1503" y="842"/>
                    <a:pt x="1503" y="842"/>
                    <a:pt x="1503" y="842"/>
                  </a:cubicBezTo>
                  <a:cubicBezTo>
                    <a:pt x="1518" y="851"/>
                    <a:pt x="1518" y="851"/>
                    <a:pt x="1518" y="851"/>
                  </a:cubicBezTo>
                  <a:cubicBezTo>
                    <a:pt x="1529" y="858"/>
                    <a:pt x="1529" y="858"/>
                    <a:pt x="1529" y="858"/>
                  </a:cubicBezTo>
                  <a:lnTo>
                    <a:pt x="1525" y="858"/>
                  </a:lnTo>
                  <a:close/>
                  <a:moveTo>
                    <a:pt x="1498" y="831"/>
                  </a:moveTo>
                  <a:cubicBezTo>
                    <a:pt x="1497" y="832"/>
                    <a:pt x="1497" y="832"/>
                    <a:pt x="1497" y="832"/>
                  </a:cubicBezTo>
                  <a:cubicBezTo>
                    <a:pt x="1486" y="826"/>
                    <a:pt x="1486" y="826"/>
                    <a:pt x="1486" y="826"/>
                  </a:cubicBezTo>
                  <a:cubicBezTo>
                    <a:pt x="1471" y="817"/>
                    <a:pt x="1471" y="817"/>
                    <a:pt x="1471" y="817"/>
                  </a:cubicBezTo>
                  <a:cubicBezTo>
                    <a:pt x="1471" y="816"/>
                    <a:pt x="1471" y="816"/>
                    <a:pt x="1471" y="816"/>
                  </a:cubicBezTo>
                  <a:cubicBezTo>
                    <a:pt x="1471" y="816"/>
                    <a:pt x="1471" y="816"/>
                    <a:pt x="1471" y="816"/>
                  </a:cubicBezTo>
                  <a:cubicBezTo>
                    <a:pt x="1477" y="816"/>
                    <a:pt x="1477" y="816"/>
                    <a:pt x="1477" y="816"/>
                  </a:cubicBezTo>
                  <a:cubicBezTo>
                    <a:pt x="1482" y="816"/>
                    <a:pt x="1482" y="816"/>
                    <a:pt x="1482" y="816"/>
                  </a:cubicBezTo>
                  <a:cubicBezTo>
                    <a:pt x="1488" y="816"/>
                    <a:pt x="1488" y="816"/>
                    <a:pt x="1488" y="816"/>
                  </a:cubicBezTo>
                  <a:cubicBezTo>
                    <a:pt x="1496" y="816"/>
                    <a:pt x="1496" y="816"/>
                    <a:pt x="1496" y="816"/>
                  </a:cubicBezTo>
                  <a:cubicBezTo>
                    <a:pt x="1503" y="816"/>
                    <a:pt x="1503" y="816"/>
                    <a:pt x="1503" y="816"/>
                  </a:cubicBezTo>
                  <a:cubicBezTo>
                    <a:pt x="1507" y="817"/>
                    <a:pt x="1507" y="817"/>
                    <a:pt x="1507" y="817"/>
                  </a:cubicBezTo>
                  <a:cubicBezTo>
                    <a:pt x="1508" y="817"/>
                    <a:pt x="1508" y="817"/>
                    <a:pt x="1508" y="817"/>
                  </a:cubicBezTo>
                  <a:cubicBezTo>
                    <a:pt x="1509" y="817"/>
                    <a:pt x="1509" y="817"/>
                    <a:pt x="1509" y="817"/>
                  </a:cubicBezTo>
                  <a:cubicBezTo>
                    <a:pt x="1512" y="817"/>
                    <a:pt x="1512" y="817"/>
                    <a:pt x="1512" y="817"/>
                  </a:cubicBezTo>
                  <a:cubicBezTo>
                    <a:pt x="1515" y="817"/>
                    <a:pt x="1515" y="817"/>
                    <a:pt x="1515" y="817"/>
                  </a:cubicBezTo>
                  <a:cubicBezTo>
                    <a:pt x="1514" y="818"/>
                    <a:pt x="1514" y="818"/>
                    <a:pt x="1514" y="818"/>
                  </a:cubicBezTo>
                  <a:cubicBezTo>
                    <a:pt x="1512" y="819"/>
                    <a:pt x="1512" y="819"/>
                    <a:pt x="1512" y="819"/>
                  </a:cubicBezTo>
                  <a:cubicBezTo>
                    <a:pt x="1512" y="820"/>
                    <a:pt x="1512" y="820"/>
                    <a:pt x="1512" y="820"/>
                  </a:cubicBezTo>
                  <a:cubicBezTo>
                    <a:pt x="1511" y="820"/>
                    <a:pt x="1511" y="820"/>
                    <a:pt x="1511" y="820"/>
                  </a:cubicBezTo>
                  <a:cubicBezTo>
                    <a:pt x="1509" y="822"/>
                    <a:pt x="1509" y="822"/>
                    <a:pt x="1509" y="822"/>
                  </a:cubicBezTo>
                  <a:cubicBezTo>
                    <a:pt x="1505" y="825"/>
                    <a:pt x="1505" y="825"/>
                    <a:pt x="1505" y="825"/>
                  </a:cubicBezTo>
                  <a:cubicBezTo>
                    <a:pt x="1501" y="829"/>
                    <a:pt x="1501" y="829"/>
                    <a:pt x="1501" y="829"/>
                  </a:cubicBezTo>
                  <a:lnTo>
                    <a:pt x="1498" y="831"/>
                  </a:lnTo>
                  <a:close/>
                  <a:moveTo>
                    <a:pt x="1513" y="811"/>
                  </a:moveTo>
                  <a:cubicBezTo>
                    <a:pt x="1507" y="811"/>
                    <a:pt x="1507" y="811"/>
                    <a:pt x="1507" y="811"/>
                  </a:cubicBezTo>
                  <a:cubicBezTo>
                    <a:pt x="1504" y="811"/>
                    <a:pt x="1504" y="811"/>
                    <a:pt x="1504" y="811"/>
                  </a:cubicBezTo>
                  <a:cubicBezTo>
                    <a:pt x="1503" y="811"/>
                    <a:pt x="1503" y="811"/>
                    <a:pt x="1503" y="811"/>
                  </a:cubicBezTo>
                  <a:cubicBezTo>
                    <a:pt x="1502" y="811"/>
                    <a:pt x="1502" y="811"/>
                    <a:pt x="1502" y="811"/>
                  </a:cubicBezTo>
                  <a:cubicBezTo>
                    <a:pt x="1498" y="811"/>
                    <a:pt x="1498" y="811"/>
                    <a:pt x="1498" y="811"/>
                  </a:cubicBezTo>
                  <a:cubicBezTo>
                    <a:pt x="1491" y="811"/>
                    <a:pt x="1491" y="811"/>
                    <a:pt x="1491" y="811"/>
                  </a:cubicBezTo>
                  <a:cubicBezTo>
                    <a:pt x="1483" y="811"/>
                    <a:pt x="1483" y="811"/>
                    <a:pt x="1483" y="811"/>
                  </a:cubicBezTo>
                  <a:cubicBezTo>
                    <a:pt x="1477" y="811"/>
                    <a:pt x="1477" y="811"/>
                    <a:pt x="1477" y="811"/>
                  </a:cubicBezTo>
                  <a:cubicBezTo>
                    <a:pt x="1471" y="811"/>
                    <a:pt x="1471" y="811"/>
                    <a:pt x="1471" y="811"/>
                  </a:cubicBezTo>
                  <a:cubicBezTo>
                    <a:pt x="1469" y="811"/>
                    <a:pt x="1469" y="811"/>
                    <a:pt x="1469" y="811"/>
                  </a:cubicBezTo>
                  <a:cubicBezTo>
                    <a:pt x="1470" y="810"/>
                    <a:pt x="1470" y="810"/>
                    <a:pt x="1470" y="810"/>
                  </a:cubicBezTo>
                  <a:cubicBezTo>
                    <a:pt x="1474" y="808"/>
                    <a:pt x="1474" y="808"/>
                    <a:pt x="1474" y="808"/>
                  </a:cubicBezTo>
                  <a:cubicBezTo>
                    <a:pt x="1477" y="805"/>
                    <a:pt x="1477" y="805"/>
                    <a:pt x="1477" y="805"/>
                  </a:cubicBezTo>
                  <a:cubicBezTo>
                    <a:pt x="1481" y="802"/>
                    <a:pt x="1481" y="802"/>
                    <a:pt x="1481" y="802"/>
                  </a:cubicBezTo>
                  <a:cubicBezTo>
                    <a:pt x="1485" y="799"/>
                    <a:pt x="1485" y="799"/>
                    <a:pt x="1485" y="799"/>
                  </a:cubicBezTo>
                  <a:cubicBezTo>
                    <a:pt x="1487" y="797"/>
                    <a:pt x="1487" y="797"/>
                    <a:pt x="1487" y="797"/>
                  </a:cubicBezTo>
                  <a:cubicBezTo>
                    <a:pt x="1487" y="796"/>
                    <a:pt x="1487" y="796"/>
                    <a:pt x="1487" y="796"/>
                  </a:cubicBezTo>
                  <a:cubicBezTo>
                    <a:pt x="1488" y="796"/>
                    <a:pt x="1488" y="796"/>
                    <a:pt x="1488" y="796"/>
                  </a:cubicBezTo>
                  <a:cubicBezTo>
                    <a:pt x="1488" y="796"/>
                    <a:pt x="1488" y="796"/>
                    <a:pt x="1488" y="796"/>
                  </a:cubicBezTo>
                  <a:cubicBezTo>
                    <a:pt x="1495" y="800"/>
                    <a:pt x="1495" y="800"/>
                    <a:pt x="1495" y="800"/>
                  </a:cubicBezTo>
                  <a:cubicBezTo>
                    <a:pt x="1511" y="810"/>
                    <a:pt x="1511" y="810"/>
                    <a:pt x="1511" y="810"/>
                  </a:cubicBezTo>
                  <a:cubicBezTo>
                    <a:pt x="1513" y="811"/>
                    <a:pt x="1513" y="811"/>
                    <a:pt x="1513" y="811"/>
                  </a:cubicBezTo>
                  <a:close/>
                  <a:moveTo>
                    <a:pt x="1488" y="790"/>
                  </a:moveTo>
                  <a:cubicBezTo>
                    <a:pt x="1478" y="783"/>
                    <a:pt x="1478" y="783"/>
                    <a:pt x="1478" y="783"/>
                  </a:cubicBezTo>
                  <a:cubicBezTo>
                    <a:pt x="1469" y="778"/>
                    <a:pt x="1469" y="778"/>
                    <a:pt x="1469" y="778"/>
                  </a:cubicBezTo>
                  <a:cubicBezTo>
                    <a:pt x="1467" y="776"/>
                    <a:pt x="1467" y="776"/>
                    <a:pt x="1467" y="776"/>
                  </a:cubicBezTo>
                  <a:cubicBezTo>
                    <a:pt x="1466" y="776"/>
                    <a:pt x="1466" y="776"/>
                    <a:pt x="1466" y="776"/>
                  </a:cubicBezTo>
                  <a:cubicBezTo>
                    <a:pt x="1467" y="776"/>
                    <a:pt x="1467" y="776"/>
                    <a:pt x="1467" y="776"/>
                  </a:cubicBezTo>
                  <a:cubicBezTo>
                    <a:pt x="1467" y="776"/>
                    <a:pt x="1467" y="776"/>
                    <a:pt x="1467" y="776"/>
                  </a:cubicBezTo>
                  <a:cubicBezTo>
                    <a:pt x="1470" y="776"/>
                    <a:pt x="1470" y="776"/>
                    <a:pt x="1470" y="776"/>
                  </a:cubicBezTo>
                  <a:cubicBezTo>
                    <a:pt x="1476" y="776"/>
                    <a:pt x="1476" y="776"/>
                    <a:pt x="1476" y="776"/>
                  </a:cubicBezTo>
                  <a:cubicBezTo>
                    <a:pt x="1492" y="776"/>
                    <a:pt x="1492" y="776"/>
                    <a:pt x="1492" y="776"/>
                  </a:cubicBezTo>
                  <a:cubicBezTo>
                    <a:pt x="1504" y="776"/>
                    <a:pt x="1504" y="776"/>
                    <a:pt x="1504" y="776"/>
                  </a:cubicBezTo>
                  <a:cubicBezTo>
                    <a:pt x="1497" y="782"/>
                    <a:pt x="1497" y="782"/>
                    <a:pt x="1497" y="782"/>
                  </a:cubicBezTo>
                  <a:cubicBezTo>
                    <a:pt x="1489" y="789"/>
                    <a:pt x="1489" y="789"/>
                    <a:pt x="1489" y="789"/>
                  </a:cubicBezTo>
                  <a:lnTo>
                    <a:pt x="1488" y="790"/>
                  </a:lnTo>
                  <a:close/>
                  <a:moveTo>
                    <a:pt x="1486" y="771"/>
                  </a:moveTo>
                  <a:cubicBezTo>
                    <a:pt x="1471" y="771"/>
                    <a:pt x="1471" y="771"/>
                    <a:pt x="1471" y="771"/>
                  </a:cubicBezTo>
                  <a:cubicBezTo>
                    <a:pt x="1465" y="771"/>
                    <a:pt x="1465" y="771"/>
                    <a:pt x="1465" y="771"/>
                  </a:cubicBezTo>
                  <a:cubicBezTo>
                    <a:pt x="1462" y="771"/>
                    <a:pt x="1462" y="771"/>
                    <a:pt x="1462" y="771"/>
                  </a:cubicBezTo>
                  <a:cubicBezTo>
                    <a:pt x="1461" y="771"/>
                    <a:pt x="1461" y="771"/>
                    <a:pt x="1461" y="771"/>
                  </a:cubicBezTo>
                  <a:cubicBezTo>
                    <a:pt x="1460" y="771"/>
                    <a:pt x="1460" y="771"/>
                    <a:pt x="1460" y="771"/>
                  </a:cubicBezTo>
                  <a:cubicBezTo>
                    <a:pt x="1460" y="771"/>
                    <a:pt x="1460" y="771"/>
                    <a:pt x="1460" y="771"/>
                  </a:cubicBezTo>
                  <a:cubicBezTo>
                    <a:pt x="1460" y="771"/>
                    <a:pt x="1460" y="771"/>
                    <a:pt x="1460" y="771"/>
                  </a:cubicBezTo>
                  <a:cubicBezTo>
                    <a:pt x="1460" y="770"/>
                    <a:pt x="1460" y="770"/>
                    <a:pt x="1460" y="770"/>
                  </a:cubicBezTo>
                  <a:cubicBezTo>
                    <a:pt x="1460" y="769"/>
                    <a:pt x="1460" y="769"/>
                    <a:pt x="1460" y="769"/>
                  </a:cubicBezTo>
                  <a:cubicBezTo>
                    <a:pt x="1459" y="766"/>
                    <a:pt x="1459" y="766"/>
                    <a:pt x="1459" y="766"/>
                  </a:cubicBezTo>
                  <a:cubicBezTo>
                    <a:pt x="1459" y="763"/>
                    <a:pt x="1459" y="763"/>
                    <a:pt x="1459" y="763"/>
                  </a:cubicBezTo>
                  <a:cubicBezTo>
                    <a:pt x="1462" y="763"/>
                    <a:pt x="1462" y="763"/>
                    <a:pt x="1462" y="763"/>
                  </a:cubicBezTo>
                  <a:cubicBezTo>
                    <a:pt x="1478" y="763"/>
                    <a:pt x="1478" y="763"/>
                    <a:pt x="1478" y="763"/>
                  </a:cubicBezTo>
                  <a:cubicBezTo>
                    <a:pt x="1497" y="763"/>
                    <a:pt x="1497" y="763"/>
                    <a:pt x="1497" y="763"/>
                  </a:cubicBezTo>
                  <a:cubicBezTo>
                    <a:pt x="1506" y="763"/>
                    <a:pt x="1506" y="763"/>
                    <a:pt x="1506" y="763"/>
                  </a:cubicBezTo>
                  <a:cubicBezTo>
                    <a:pt x="1507" y="766"/>
                    <a:pt x="1507" y="769"/>
                    <a:pt x="1508" y="771"/>
                  </a:cubicBezTo>
                  <a:cubicBezTo>
                    <a:pt x="1505" y="771"/>
                    <a:pt x="1505" y="771"/>
                    <a:pt x="1505" y="771"/>
                  </a:cubicBezTo>
                  <a:lnTo>
                    <a:pt x="1486" y="771"/>
                  </a:lnTo>
                  <a:close/>
                  <a:moveTo>
                    <a:pt x="1461" y="758"/>
                  </a:moveTo>
                  <a:cubicBezTo>
                    <a:pt x="1466" y="751"/>
                    <a:pt x="1466" y="751"/>
                    <a:pt x="1466" y="751"/>
                  </a:cubicBezTo>
                  <a:cubicBezTo>
                    <a:pt x="1468" y="747"/>
                    <a:pt x="1468" y="747"/>
                    <a:pt x="1468" y="747"/>
                  </a:cubicBezTo>
                  <a:cubicBezTo>
                    <a:pt x="1478" y="758"/>
                    <a:pt x="1478" y="758"/>
                    <a:pt x="1478" y="758"/>
                  </a:cubicBezTo>
                  <a:cubicBezTo>
                    <a:pt x="1472" y="758"/>
                    <a:pt x="1472" y="758"/>
                    <a:pt x="1472" y="758"/>
                  </a:cubicBezTo>
                  <a:lnTo>
                    <a:pt x="1461" y="758"/>
                  </a:lnTo>
                  <a:close/>
                  <a:moveTo>
                    <a:pt x="1492" y="758"/>
                  </a:moveTo>
                  <a:cubicBezTo>
                    <a:pt x="1488" y="758"/>
                    <a:pt x="1488" y="758"/>
                    <a:pt x="1488" y="758"/>
                  </a:cubicBezTo>
                  <a:cubicBezTo>
                    <a:pt x="1489" y="756"/>
                    <a:pt x="1489" y="756"/>
                    <a:pt x="1489" y="756"/>
                  </a:cubicBezTo>
                  <a:cubicBezTo>
                    <a:pt x="1493" y="748"/>
                    <a:pt x="1493" y="748"/>
                    <a:pt x="1493" y="748"/>
                  </a:cubicBezTo>
                  <a:cubicBezTo>
                    <a:pt x="1502" y="758"/>
                    <a:pt x="1502" y="758"/>
                    <a:pt x="1502" y="758"/>
                  </a:cubicBezTo>
                  <a:lnTo>
                    <a:pt x="1492" y="758"/>
                  </a:lnTo>
                  <a:close/>
                  <a:moveTo>
                    <a:pt x="1492" y="739"/>
                  </a:moveTo>
                  <a:cubicBezTo>
                    <a:pt x="1484" y="730"/>
                    <a:pt x="1484" y="730"/>
                    <a:pt x="1484" y="730"/>
                  </a:cubicBezTo>
                  <a:cubicBezTo>
                    <a:pt x="1488" y="730"/>
                    <a:pt x="1488" y="730"/>
                    <a:pt x="1488" y="730"/>
                  </a:cubicBezTo>
                  <a:cubicBezTo>
                    <a:pt x="1495" y="730"/>
                    <a:pt x="1495" y="730"/>
                    <a:pt x="1495" y="730"/>
                  </a:cubicBezTo>
                  <a:cubicBezTo>
                    <a:pt x="1497" y="730"/>
                    <a:pt x="1497" y="730"/>
                    <a:pt x="1497" y="730"/>
                  </a:cubicBezTo>
                  <a:cubicBezTo>
                    <a:pt x="1496" y="731"/>
                    <a:pt x="1496" y="731"/>
                    <a:pt x="1496" y="731"/>
                  </a:cubicBezTo>
                  <a:cubicBezTo>
                    <a:pt x="1494" y="736"/>
                    <a:pt x="1494" y="736"/>
                    <a:pt x="1494" y="736"/>
                  </a:cubicBezTo>
                  <a:lnTo>
                    <a:pt x="1492" y="739"/>
                  </a:lnTo>
                  <a:close/>
                  <a:moveTo>
                    <a:pt x="1490" y="744"/>
                  </a:moveTo>
                  <a:cubicBezTo>
                    <a:pt x="1486" y="752"/>
                    <a:pt x="1486" y="752"/>
                    <a:pt x="1486" y="752"/>
                  </a:cubicBezTo>
                  <a:cubicBezTo>
                    <a:pt x="1484" y="756"/>
                    <a:pt x="1484" y="756"/>
                    <a:pt x="1484" y="756"/>
                  </a:cubicBezTo>
                  <a:cubicBezTo>
                    <a:pt x="1471" y="743"/>
                    <a:pt x="1471" y="743"/>
                    <a:pt x="1471" y="743"/>
                  </a:cubicBezTo>
                  <a:cubicBezTo>
                    <a:pt x="1473" y="740"/>
                    <a:pt x="1473" y="740"/>
                    <a:pt x="1473" y="740"/>
                  </a:cubicBezTo>
                  <a:cubicBezTo>
                    <a:pt x="1479" y="731"/>
                    <a:pt x="1479" y="731"/>
                    <a:pt x="1479" y="731"/>
                  </a:cubicBezTo>
                  <a:lnTo>
                    <a:pt x="1490" y="744"/>
                  </a:lnTo>
                  <a:close/>
                  <a:moveTo>
                    <a:pt x="1469" y="736"/>
                  </a:moveTo>
                  <a:cubicBezTo>
                    <a:pt x="1468" y="739"/>
                    <a:pt x="1468" y="739"/>
                    <a:pt x="1468" y="739"/>
                  </a:cubicBezTo>
                  <a:cubicBezTo>
                    <a:pt x="1460" y="730"/>
                    <a:pt x="1460" y="730"/>
                    <a:pt x="1460" y="730"/>
                  </a:cubicBezTo>
                  <a:cubicBezTo>
                    <a:pt x="1463" y="730"/>
                    <a:pt x="1463" y="730"/>
                    <a:pt x="1463" y="730"/>
                  </a:cubicBezTo>
                  <a:cubicBezTo>
                    <a:pt x="1474" y="730"/>
                    <a:pt x="1474" y="730"/>
                    <a:pt x="1474" y="730"/>
                  </a:cubicBezTo>
                  <a:lnTo>
                    <a:pt x="1469" y="736"/>
                  </a:lnTo>
                  <a:close/>
                  <a:moveTo>
                    <a:pt x="1465" y="743"/>
                  </a:moveTo>
                  <a:cubicBezTo>
                    <a:pt x="1462" y="748"/>
                    <a:pt x="1462" y="748"/>
                    <a:pt x="1462" y="748"/>
                  </a:cubicBezTo>
                  <a:cubicBezTo>
                    <a:pt x="1458" y="753"/>
                    <a:pt x="1458" y="753"/>
                    <a:pt x="1458" y="753"/>
                  </a:cubicBezTo>
                  <a:cubicBezTo>
                    <a:pt x="1458" y="750"/>
                    <a:pt x="1458" y="747"/>
                    <a:pt x="1457" y="743"/>
                  </a:cubicBezTo>
                  <a:cubicBezTo>
                    <a:pt x="1457" y="740"/>
                    <a:pt x="1457" y="737"/>
                    <a:pt x="1457" y="734"/>
                  </a:cubicBezTo>
                  <a:lnTo>
                    <a:pt x="1465" y="743"/>
                  </a:lnTo>
                  <a:close/>
                  <a:moveTo>
                    <a:pt x="1407" y="739"/>
                  </a:moveTo>
                  <a:cubicBezTo>
                    <a:pt x="1407" y="744"/>
                    <a:pt x="1407" y="744"/>
                    <a:pt x="1407" y="744"/>
                  </a:cubicBezTo>
                  <a:cubicBezTo>
                    <a:pt x="1407" y="749"/>
                    <a:pt x="1407" y="749"/>
                    <a:pt x="1407" y="749"/>
                  </a:cubicBezTo>
                  <a:cubicBezTo>
                    <a:pt x="1406" y="753"/>
                    <a:pt x="1406" y="753"/>
                    <a:pt x="1406" y="753"/>
                  </a:cubicBezTo>
                  <a:cubicBezTo>
                    <a:pt x="1400" y="743"/>
                    <a:pt x="1400" y="743"/>
                    <a:pt x="1400" y="743"/>
                  </a:cubicBezTo>
                  <a:cubicBezTo>
                    <a:pt x="1400" y="742"/>
                    <a:pt x="1400" y="742"/>
                    <a:pt x="1400" y="742"/>
                  </a:cubicBezTo>
                  <a:cubicBezTo>
                    <a:pt x="1403" y="739"/>
                    <a:pt x="1403" y="739"/>
                    <a:pt x="1403" y="739"/>
                  </a:cubicBezTo>
                  <a:cubicBezTo>
                    <a:pt x="1405" y="737"/>
                    <a:pt x="1405" y="737"/>
                    <a:pt x="1405" y="737"/>
                  </a:cubicBezTo>
                  <a:cubicBezTo>
                    <a:pt x="1408" y="734"/>
                    <a:pt x="1408" y="734"/>
                    <a:pt x="1408" y="734"/>
                  </a:cubicBezTo>
                  <a:lnTo>
                    <a:pt x="1407" y="739"/>
                  </a:lnTo>
                  <a:close/>
                  <a:moveTo>
                    <a:pt x="1403" y="758"/>
                  </a:moveTo>
                  <a:cubicBezTo>
                    <a:pt x="1397" y="758"/>
                    <a:pt x="1397" y="758"/>
                    <a:pt x="1397" y="758"/>
                  </a:cubicBezTo>
                  <a:cubicBezTo>
                    <a:pt x="1391" y="758"/>
                    <a:pt x="1391" y="758"/>
                    <a:pt x="1391" y="758"/>
                  </a:cubicBezTo>
                  <a:cubicBezTo>
                    <a:pt x="1386" y="758"/>
                    <a:pt x="1386" y="758"/>
                    <a:pt x="1386" y="758"/>
                  </a:cubicBezTo>
                  <a:cubicBezTo>
                    <a:pt x="1389" y="755"/>
                    <a:pt x="1389" y="755"/>
                    <a:pt x="1389" y="755"/>
                  </a:cubicBezTo>
                  <a:cubicBezTo>
                    <a:pt x="1391" y="752"/>
                    <a:pt x="1391" y="752"/>
                    <a:pt x="1391" y="752"/>
                  </a:cubicBezTo>
                  <a:cubicBezTo>
                    <a:pt x="1396" y="747"/>
                    <a:pt x="1396" y="747"/>
                    <a:pt x="1396" y="747"/>
                  </a:cubicBezTo>
                  <a:lnTo>
                    <a:pt x="1403" y="758"/>
                  </a:lnTo>
                  <a:close/>
                  <a:moveTo>
                    <a:pt x="1402" y="733"/>
                  </a:moveTo>
                  <a:cubicBezTo>
                    <a:pt x="1399" y="736"/>
                    <a:pt x="1399" y="736"/>
                    <a:pt x="1399" y="736"/>
                  </a:cubicBezTo>
                  <a:cubicBezTo>
                    <a:pt x="1397" y="739"/>
                    <a:pt x="1397" y="739"/>
                    <a:pt x="1397" y="739"/>
                  </a:cubicBezTo>
                  <a:cubicBezTo>
                    <a:pt x="1391" y="730"/>
                    <a:pt x="1391" y="730"/>
                    <a:pt x="1391" y="730"/>
                  </a:cubicBezTo>
                  <a:cubicBezTo>
                    <a:pt x="1393" y="730"/>
                    <a:pt x="1393" y="730"/>
                    <a:pt x="1393" y="730"/>
                  </a:cubicBezTo>
                  <a:cubicBezTo>
                    <a:pt x="1398" y="730"/>
                    <a:pt x="1398" y="730"/>
                    <a:pt x="1398" y="730"/>
                  </a:cubicBezTo>
                  <a:cubicBezTo>
                    <a:pt x="1405" y="730"/>
                    <a:pt x="1405" y="730"/>
                    <a:pt x="1405" y="730"/>
                  </a:cubicBezTo>
                  <a:lnTo>
                    <a:pt x="1402" y="733"/>
                  </a:lnTo>
                  <a:close/>
                  <a:moveTo>
                    <a:pt x="1393" y="742"/>
                  </a:moveTo>
                  <a:cubicBezTo>
                    <a:pt x="1393" y="743"/>
                    <a:pt x="1393" y="743"/>
                    <a:pt x="1393" y="743"/>
                  </a:cubicBezTo>
                  <a:cubicBezTo>
                    <a:pt x="1388" y="748"/>
                    <a:pt x="1388" y="748"/>
                    <a:pt x="1388" y="748"/>
                  </a:cubicBezTo>
                  <a:cubicBezTo>
                    <a:pt x="1385" y="751"/>
                    <a:pt x="1385" y="751"/>
                    <a:pt x="1385" y="751"/>
                  </a:cubicBezTo>
                  <a:cubicBezTo>
                    <a:pt x="1381" y="756"/>
                    <a:pt x="1381" y="756"/>
                    <a:pt x="1381" y="756"/>
                  </a:cubicBezTo>
                  <a:cubicBezTo>
                    <a:pt x="1381" y="756"/>
                    <a:pt x="1381" y="756"/>
                    <a:pt x="1381" y="756"/>
                  </a:cubicBezTo>
                  <a:cubicBezTo>
                    <a:pt x="1381" y="755"/>
                    <a:pt x="1381" y="755"/>
                    <a:pt x="1381" y="755"/>
                  </a:cubicBezTo>
                  <a:cubicBezTo>
                    <a:pt x="1375" y="743"/>
                    <a:pt x="1375" y="743"/>
                    <a:pt x="1375" y="743"/>
                  </a:cubicBezTo>
                  <a:cubicBezTo>
                    <a:pt x="1376" y="742"/>
                    <a:pt x="1376" y="742"/>
                    <a:pt x="1376" y="742"/>
                  </a:cubicBezTo>
                  <a:cubicBezTo>
                    <a:pt x="1378" y="739"/>
                    <a:pt x="1378" y="739"/>
                    <a:pt x="1378" y="739"/>
                  </a:cubicBezTo>
                  <a:cubicBezTo>
                    <a:pt x="1383" y="734"/>
                    <a:pt x="1383" y="734"/>
                    <a:pt x="1383" y="734"/>
                  </a:cubicBezTo>
                  <a:cubicBezTo>
                    <a:pt x="1384" y="733"/>
                    <a:pt x="1384" y="733"/>
                    <a:pt x="1384" y="733"/>
                  </a:cubicBezTo>
                  <a:cubicBezTo>
                    <a:pt x="1386" y="731"/>
                    <a:pt x="1386" y="731"/>
                    <a:pt x="1386" y="731"/>
                  </a:cubicBezTo>
                  <a:cubicBezTo>
                    <a:pt x="1391" y="739"/>
                    <a:pt x="1391" y="739"/>
                    <a:pt x="1391" y="739"/>
                  </a:cubicBezTo>
                  <a:lnTo>
                    <a:pt x="1393" y="742"/>
                  </a:lnTo>
                  <a:close/>
                  <a:moveTo>
                    <a:pt x="1379" y="731"/>
                  </a:moveTo>
                  <a:cubicBezTo>
                    <a:pt x="1375" y="736"/>
                    <a:pt x="1375" y="736"/>
                    <a:pt x="1375" y="736"/>
                  </a:cubicBezTo>
                  <a:cubicBezTo>
                    <a:pt x="1372" y="739"/>
                    <a:pt x="1372" y="739"/>
                    <a:pt x="1372" y="739"/>
                  </a:cubicBezTo>
                  <a:cubicBezTo>
                    <a:pt x="1368" y="729"/>
                    <a:pt x="1368" y="729"/>
                    <a:pt x="1368" y="729"/>
                  </a:cubicBezTo>
                  <a:cubicBezTo>
                    <a:pt x="1368" y="729"/>
                    <a:pt x="1368" y="729"/>
                    <a:pt x="1368" y="729"/>
                  </a:cubicBezTo>
                  <a:cubicBezTo>
                    <a:pt x="1378" y="730"/>
                    <a:pt x="1378" y="730"/>
                    <a:pt x="1378" y="730"/>
                  </a:cubicBezTo>
                  <a:cubicBezTo>
                    <a:pt x="1380" y="730"/>
                    <a:pt x="1380" y="730"/>
                    <a:pt x="1380" y="730"/>
                  </a:cubicBezTo>
                  <a:lnTo>
                    <a:pt x="1379" y="731"/>
                  </a:lnTo>
                  <a:close/>
                  <a:moveTo>
                    <a:pt x="1370" y="749"/>
                  </a:moveTo>
                  <a:cubicBezTo>
                    <a:pt x="1371" y="747"/>
                    <a:pt x="1371" y="747"/>
                    <a:pt x="1371" y="747"/>
                  </a:cubicBezTo>
                  <a:cubicBezTo>
                    <a:pt x="1373" y="751"/>
                    <a:pt x="1373" y="751"/>
                    <a:pt x="1373" y="751"/>
                  </a:cubicBezTo>
                  <a:cubicBezTo>
                    <a:pt x="1375" y="755"/>
                    <a:pt x="1375" y="755"/>
                    <a:pt x="1375" y="755"/>
                  </a:cubicBezTo>
                  <a:cubicBezTo>
                    <a:pt x="1376" y="758"/>
                    <a:pt x="1376" y="758"/>
                    <a:pt x="1376" y="758"/>
                  </a:cubicBezTo>
                  <a:cubicBezTo>
                    <a:pt x="1374" y="758"/>
                    <a:pt x="1374" y="758"/>
                    <a:pt x="1374" y="758"/>
                  </a:cubicBezTo>
                  <a:cubicBezTo>
                    <a:pt x="1368" y="757"/>
                    <a:pt x="1368" y="757"/>
                    <a:pt x="1368" y="757"/>
                  </a:cubicBezTo>
                  <a:cubicBezTo>
                    <a:pt x="1364" y="757"/>
                    <a:pt x="1364" y="757"/>
                    <a:pt x="1364" y="757"/>
                  </a:cubicBezTo>
                  <a:cubicBezTo>
                    <a:pt x="1362" y="757"/>
                    <a:pt x="1362" y="757"/>
                    <a:pt x="1362" y="757"/>
                  </a:cubicBezTo>
                  <a:cubicBezTo>
                    <a:pt x="1363" y="756"/>
                    <a:pt x="1363" y="756"/>
                    <a:pt x="1363" y="756"/>
                  </a:cubicBezTo>
                  <a:cubicBezTo>
                    <a:pt x="1365" y="754"/>
                    <a:pt x="1365" y="754"/>
                    <a:pt x="1365" y="754"/>
                  </a:cubicBezTo>
                  <a:cubicBezTo>
                    <a:pt x="1368" y="751"/>
                    <a:pt x="1368" y="751"/>
                    <a:pt x="1368" y="751"/>
                  </a:cubicBezTo>
                  <a:cubicBezTo>
                    <a:pt x="1369" y="749"/>
                    <a:pt x="1369" y="749"/>
                    <a:pt x="1369" y="749"/>
                  </a:cubicBezTo>
                  <a:lnTo>
                    <a:pt x="1370" y="749"/>
                  </a:lnTo>
                  <a:close/>
                  <a:moveTo>
                    <a:pt x="1364" y="763"/>
                  </a:moveTo>
                  <a:cubicBezTo>
                    <a:pt x="1370" y="763"/>
                    <a:pt x="1370" y="763"/>
                    <a:pt x="1370" y="763"/>
                  </a:cubicBezTo>
                  <a:cubicBezTo>
                    <a:pt x="1374" y="763"/>
                    <a:pt x="1374" y="763"/>
                    <a:pt x="1374" y="763"/>
                  </a:cubicBezTo>
                  <a:cubicBezTo>
                    <a:pt x="1380" y="763"/>
                    <a:pt x="1380" y="763"/>
                    <a:pt x="1380" y="763"/>
                  </a:cubicBezTo>
                  <a:cubicBezTo>
                    <a:pt x="1383" y="763"/>
                    <a:pt x="1383" y="763"/>
                    <a:pt x="1383" y="763"/>
                  </a:cubicBezTo>
                  <a:cubicBezTo>
                    <a:pt x="1385" y="763"/>
                    <a:pt x="1385" y="763"/>
                    <a:pt x="1385" y="763"/>
                  </a:cubicBezTo>
                  <a:cubicBezTo>
                    <a:pt x="1388" y="763"/>
                    <a:pt x="1388" y="763"/>
                    <a:pt x="1388" y="763"/>
                  </a:cubicBezTo>
                  <a:cubicBezTo>
                    <a:pt x="1397" y="763"/>
                    <a:pt x="1397" y="763"/>
                    <a:pt x="1397" y="763"/>
                  </a:cubicBezTo>
                  <a:cubicBezTo>
                    <a:pt x="1402" y="763"/>
                    <a:pt x="1402" y="763"/>
                    <a:pt x="1402" y="763"/>
                  </a:cubicBezTo>
                  <a:cubicBezTo>
                    <a:pt x="1405" y="763"/>
                    <a:pt x="1405" y="763"/>
                    <a:pt x="1405" y="763"/>
                  </a:cubicBezTo>
                  <a:cubicBezTo>
                    <a:pt x="1405" y="765"/>
                    <a:pt x="1405" y="765"/>
                    <a:pt x="1405" y="765"/>
                  </a:cubicBezTo>
                  <a:cubicBezTo>
                    <a:pt x="1405" y="767"/>
                    <a:pt x="1405" y="769"/>
                    <a:pt x="1405" y="770"/>
                  </a:cubicBezTo>
                  <a:cubicBezTo>
                    <a:pt x="1404" y="771"/>
                    <a:pt x="1404" y="771"/>
                    <a:pt x="1404" y="771"/>
                  </a:cubicBezTo>
                  <a:cubicBezTo>
                    <a:pt x="1397" y="771"/>
                    <a:pt x="1397" y="771"/>
                    <a:pt x="1397" y="771"/>
                  </a:cubicBezTo>
                  <a:cubicBezTo>
                    <a:pt x="1393" y="771"/>
                    <a:pt x="1393" y="771"/>
                    <a:pt x="1393" y="771"/>
                  </a:cubicBezTo>
                  <a:cubicBezTo>
                    <a:pt x="1392" y="771"/>
                    <a:pt x="1392" y="771"/>
                    <a:pt x="1392" y="771"/>
                  </a:cubicBezTo>
                  <a:cubicBezTo>
                    <a:pt x="1388" y="771"/>
                    <a:pt x="1388" y="771"/>
                    <a:pt x="1388" y="771"/>
                  </a:cubicBezTo>
                  <a:cubicBezTo>
                    <a:pt x="1382" y="771"/>
                    <a:pt x="1382" y="771"/>
                    <a:pt x="1382" y="771"/>
                  </a:cubicBezTo>
                  <a:cubicBezTo>
                    <a:pt x="1378" y="771"/>
                    <a:pt x="1378" y="771"/>
                    <a:pt x="1378" y="771"/>
                  </a:cubicBezTo>
                  <a:cubicBezTo>
                    <a:pt x="1373" y="771"/>
                    <a:pt x="1373" y="771"/>
                    <a:pt x="1373" y="771"/>
                  </a:cubicBezTo>
                  <a:cubicBezTo>
                    <a:pt x="1368" y="771"/>
                    <a:pt x="1368" y="771"/>
                    <a:pt x="1368" y="771"/>
                  </a:cubicBezTo>
                  <a:cubicBezTo>
                    <a:pt x="1362" y="771"/>
                    <a:pt x="1362" y="771"/>
                    <a:pt x="1362" y="771"/>
                  </a:cubicBezTo>
                  <a:cubicBezTo>
                    <a:pt x="1357" y="771"/>
                    <a:pt x="1357" y="771"/>
                    <a:pt x="1357" y="771"/>
                  </a:cubicBezTo>
                  <a:cubicBezTo>
                    <a:pt x="1357" y="771"/>
                    <a:pt x="1357" y="771"/>
                    <a:pt x="1357" y="771"/>
                  </a:cubicBezTo>
                  <a:cubicBezTo>
                    <a:pt x="1357" y="771"/>
                    <a:pt x="1357" y="771"/>
                    <a:pt x="1357" y="771"/>
                  </a:cubicBezTo>
                  <a:cubicBezTo>
                    <a:pt x="1358" y="766"/>
                    <a:pt x="1358" y="766"/>
                    <a:pt x="1358" y="766"/>
                  </a:cubicBezTo>
                  <a:cubicBezTo>
                    <a:pt x="1358" y="763"/>
                    <a:pt x="1358" y="763"/>
                    <a:pt x="1358" y="763"/>
                  </a:cubicBezTo>
                  <a:cubicBezTo>
                    <a:pt x="1359" y="763"/>
                    <a:pt x="1359" y="763"/>
                    <a:pt x="1359" y="763"/>
                  </a:cubicBezTo>
                  <a:lnTo>
                    <a:pt x="1364" y="763"/>
                  </a:lnTo>
                  <a:close/>
                  <a:moveTo>
                    <a:pt x="1399" y="939"/>
                  </a:moveTo>
                  <a:cubicBezTo>
                    <a:pt x="1399" y="941"/>
                    <a:pt x="1399" y="941"/>
                    <a:pt x="1399" y="941"/>
                  </a:cubicBezTo>
                  <a:cubicBezTo>
                    <a:pt x="1399" y="944"/>
                    <a:pt x="1399" y="944"/>
                    <a:pt x="1399" y="944"/>
                  </a:cubicBezTo>
                  <a:cubicBezTo>
                    <a:pt x="1399" y="946"/>
                    <a:pt x="1399" y="946"/>
                    <a:pt x="1399" y="946"/>
                  </a:cubicBezTo>
                  <a:cubicBezTo>
                    <a:pt x="1397" y="942"/>
                    <a:pt x="1397" y="942"/>
                    <a:pt x="1397" y="942"/>
                  </a:cubicBezTo>
                  <a:cubicBezTo>
                    <a:pt x="1395" y="939"/>
                    <a:pt x="1395" y="939"/>
                    <a:pt x="1395" y="939"/>
                  </a:cubicBezTo>
                  <a:cubicBezTo>
                    <a:pt x="1396" y="938"/>
                    <a:pt x="1396" y="938"/>
                    <a:pt x="1396" y="938"/>
                  </a:cubicBezTo>
                  <a:cubicBezTo>
                    <a:pt x="1397" y="936"/>
                    <a:pt x="1397" y="936"/>
                    <a:pt x="1397" y="936"/>
                  </a:cubicBezTo>
                  <a:cubicBezTo>
                    <a:pt x="1397" y="936"/>
                    <a:pt x="1397" y="936"/>
                    <a:pt x="1397" y="936"/>
                  </a:cubicBezTo>
                  <a:cubicBezTo>
                    <a:pt x="1399" y="934"/>
                    <a:pt x="1399" y="934"/>
                    <a:pt x="1399" y="934"/>
                  </a:cubicBezTo>
                  <a:cubicBezTo>
                    <a:pt x="1399" y="933"/>
                    <a:pt x="1399" y="933"/>
                    <a:pt x="1399" y="933"/>
                  </a:cubicBezTo>
                  <a:cubicBezTo>
                    <a:pt x="1399" y="934"/>
                    <a:pt x="1399" y="934"/>
                    <a:pt x="1399" y="934"/>
                  </a:cubicBezTo>
                  <a:cubicBezTo>
                    <a:pt x="1399" y="939"/>
                    <a:pt x="1399" y="939"/>
                    <a:pt x="1399" y="939"/>
                  </a:cubicBezTo>
                  <a:close/>
                  <a:moveTo>
                    <a:pt x="1331" y="944"/>
                  </a:moveTo>
                  <a:cubicBezTo>
                    <a:pt x="1331" y="943"/>
                    <a:pt x="1331" y="943"/>
                    <a:pt x="1331" y="943"/>
                  </a:cubicBezTo>
                  <a:cubicBezTo>
                    <a:pt x="1333" y="946"/>
                    <a:pt x="1333" y="946"/>
                    <a:pt x="1333" y="946"/>
                  </a:cubicBezTo>
                  <a:cubicBezTo>
                    <a:pt x="1337" y="951"/>
                    <a:pt x="1337" y="951"/>
                    <a:pt x="1337" y="951"/>
                  </a:cubicBezTo>
                  <a:cubicBezTo>
                    <a:pt x="1335" y="951"/>
                    <a:pt x="1335" y="951"/>
                    <a:pt x="1335" y="951"/>
                  </a:cubicBezTo>
                  <a:cubicBezTo>
                    <a:pt x="1333" y="951"/>
                    <a:pt x="1333" y="951"/>
                    <a:pt x="1333" y="951"/>
                  </a:cubicBezTo>
                  <a:cubicBezTo>
                    <a:pt x="1331" y="951"/>
                    <a:pt x="1331" y="951"/>
                    <a:pt x="1331" y="951"/>
                  </a:cubicBezTo>
                  <a:cubicBezTo>
                    <a:pt x="1329" y="951"/>
                    <a:pt x="1329" y="951"/>
                    <a:pt x="1329" y="951"/>
                  </a:cubicBezTo>
                  <a:cubicBezTo>
                    <a:pt x="1326" y="951"/>
                    <a:pt x="1326" y="951"/>
                    <a:pt x="1326" y="951"/>
                  </a:cubicBezTo>
                  <a:cubicBezTo>
                    <a:pt x="1327" y="949"/>
                    <a:pt x="1327" y="949"/>
                    <a:pt x="1327" y="949"/>
                  </a:cubicBezTo>
                  <a:cubicBezTo>
                    <a:pt x="1328" y="948"/>
                    <a:pt x="1328" y="948"/>
                    <a:pt x="1328" y="948"/>
                  </a:cubicBezTo>
                  <a:cubicBezTo>
                    <a:pt x="1329" y="947"/>
                    <a:pt x="1329" y="947"/>
                    <a:pt x="1329" y="947"/>
                  </a:cubicBezTo>
                  <a:cubicBezTo>
                    <a:pt x="1330" y="946"/>
                    <a:pt x="1330" y="946"/>
                    <a:pt x="1330" y="946"/>
                  </a:cubicBezTo>
                  <a:lnTo>
                    <a:pt x="1331" y="944"/>
                  </a:lnTo>
                  <a:close/>
                  <a:moveTo>
                    <a:pt x="1330" y="933"/>
                  </a:moveTo>
                  <a:cubicBezTo>
                    <a:pt x="1334" y="931"/>
                    <a:pt x="1334" y="931"/>
                    <a:pt x="1334" y="931"/>
                  </a:cubicBezTo>
                  <a:cubicBezTo>
                    <a:pt x="1334" y="931"/>
                    <a:pt x="1334" y="931"/>
                    <a:pt x="1334" y="931"/>
                  </a:cubicBezTo>
                  <a:cubicBezTo>
                    <a:pt x="1334" y="932"/>
                    <a:pt x="1334" y="932"/>
                    <a:pt x="1334" y="932"/>
                  </a:cubicBezTo>
                  <a:cubicBezTo>
                    <a:pt x="1332" y="934"/>
                    <a:pt x="1332" y="934"/>
                    <a:pt x="1332" y="934"/>
                  </a:cubicBezTo>
                  <a:cubicBezTo>
                    <a:pt x="1331" y="935"/>
                    <a:pt x="1331" y="935"/>
                    <a:pt x="1331" y="935"/>
                  </a:cubicBezTo>
                  <a:cubicBezTo>
                    <a:pt x="1330" y="933"/>
                    <a:pt x="1330" y="933"/>
                    <a:pt x="1330" y="933"/>
                  </a:cubicBezTo>
                  <a:close/>
                  <a:moveTo>
                    <a:pt x="1344" y="961"/>
                  </a:moveTo>
                  <a:cubicBezTo>
                    <a:pt x="1344" y="962"/>
                    <a:pt x="1344" y="962"/>
                    <a:pt x="1344" y="962"/>
                  </a:cubicBezTo>
                  <a:cubicBezTo>
                    <a:pt x="1348" y="968"/>
                    <a:pt x="1348" y="968"/>
                    <a:pt x="1348" y="968"/>
                  </a:cubicBezTo>
                  <a:cubicBezTo>
                    <a:pt x="1348" y="968"/>
                    <a:pt x="1348" y="968"/>
                    <a:pt x="1348" y="968"/>
                  </a:cubicBezTo>
                  <a:cubicBezTo>
                    <a:pt x="1348" y="969"/>
                    <a:pt x="1348" y="969"/>
                    <a:pt x="1348" y="969"/>
                  </a:cubicBezTo>
                  <a:cubicBezTo>
                    <a:pt x="1345" y="972"/>
                    <a:pt x="1345" y="972"/>
                    <a:pt x="1345" y="972"/>
                  </a:cubicBezTo>
                  <a:cubicBezTo>
                    <a:pt x="1344" y="974"/>
                    <a:pt x="1344" y="974"/>
                    <a:pt x="1344" y="974"/>
                  </a:cubicBezTo>
                  <a:cubicBezTo>
                    <a:pt x="1344" y="971"/>
                    <a:pt x="1344" y="971"/>
                    <a:pt x="1344" y="971"/>
                  </a:cubicBezTo>
                  <a:cubicBezTo>
                    <a:pt x="1344" y="965"/>
                    <a:pt x="1344" y="965"/>
                    <a:pt x="1344" y="965"/>
                  </a:cubicBezTo>
                  <a:cubicBezTo>
                    <a:pt x="1344" y="964"/>
                    <a:pt x="1344" y="964"/>
                    <a:pt x="1344" y="964"/>
                  </a:cubicBezTo>
                  <a:cubicBezTo>
                    <a:pt x="1344" y="962"/>
                    <a:pt x="1344" y="962"/>
                    <a:pt x="1344" y="962"/>
                  </a:cubicBezTo>
                  <a:lnTo>
                    <a:pt x="1344" y="961"/>
                  </a:lnTo>
                  <a:close/>
                  <a:moveTo>
                    <a:pt x="1364" y="968"/>
                  </a:moveTo>
                  <a:cubicBezTo>
                    <a:pt x="1364" y="966"/>
                    <a:pt x="1364" y="966"/>
                    <a:pt x="1364" y="966"/>
                  </a:cubicBezTo>
                  <a:cubicBezTo>
                    <a:pt x="1364" y="961"/>
                    <a:pt x="1364" y="961"/>
                    <a:pt x="1364" y="961"/>
                  </a:cubicBezTo>
                  <a:cubicBezTo>
                    <a:pt x="1368" y="968"/>
                    <a:pt x="1368" y="968"/>
                    <a:pt x="1368" y="968"/>
                  </a:cubicBezTo>
                  <a:cubicBezTo>
                    <a:pt x="1368" y="969"/>
                    <a:pt x="1368" y="969"/>
                    <a:pt x="1368" y="969"/>
                  </a:cubicBezTo>
                  <a:cubicBezTo>
                    <a:pt x="1367" y="970"/>
                    <a:pt x="1367" y="970"/>
                    <a:pt x="1367" y="970"/>
                  </a:cubicBezTo>
                  <a:cubicBezTo>
                    <a:pt x="1366" y="971"/>
                    <a:pt x="1366" y="971"/>
                    <a:pt x="1366" y="971"/>
                  </a:cubicBezTo>
                  <a:cubicBezTo>
                    <a:pt x="1365" y="972"/>
                    <a:pt x="1365" y="972"/>
                    <a:pt x="1365" y="972"/>
                  </a:cubicBezTo>
                  <a:cubicBezTo>
                    <a:pt x="1364" y="974"/>
                    <a:pt x="1364" y="974"/>
                    <a:pt x="1364" y="974"/>
                  </a:cubicBezTo>
                  <a:cubicBezTo>
                    <a:pt x="1364" y="971"/>
                    <a:pt x="1364" y="971"/>
                    <a:pt x="1364" y="971"/>
                  </a:cubicBezTo>
                  <a:cubicBezTo>
                    <a:pt x="1364" y="969"/>
                    <a:pt x="1364" y="969"/>
                    <a:pt x="1364" y="969"/>
                  </a:cubicBezTo>
                  <a:lnTo>
                    <a:pt x="1364" y="968"/>
                  </a:lnTo>
                  <a:close/>
                  <a:moveTo>
                    <a:pt x="1364" y="933"/>
                  </a:moveTo>
                  <a:cubicBezTo>
                    <a:pt x="1364" y="933"/>
                    <a:pt x="1364" y="933"/>
                    <a:pt x="1364" y="933"/>
                  </a:cubicBezTo>
                  <a:cubicBezTo>
                    <a:pt x="1368" y="939"/>
                    <a:pt x="1368" y="939"/>
                    <a:pt x="1368" y="939"/>
                  </a:cubicBezTo>
                  <a:cubicBezTo>
                    <a:pt x="1368" y="940"/>
                    <a:pt x="1368" y="940"/>
                    <a:pt x="1368" y="940"/>
                  </a:cubicBezTo>
                  <a:cubicBezTo>
                    <a:pt x="1367" y="941"/>
                    <a:pt x="1367" y="941"/>
                    <a:pt x="1367" y="941"/>
                  </a:cubicBezTo>
                  <a:cubicBezTo>
                    <a:pt x="1366" y="943"/>
                    <a:pt x="1366" y="943"/>
                    <a:pt x="1366" y="943"/>
                  </a:cubicBezTo>
                  <a:cubicBezTo>
                    <a:pt x="1365" y="944"/>
                    <a:pt x="1365" y="944"/>
                    <a:pt x="1365" y="944"/>
                  </a:cubicBezTo>
                  <a:cubicBezTo>
                    <a:pt x="1364" y="944"/>
                    <a:pt x="1364" y="944"/>
                    <a:pt x="1364" y="944"/>
                  </a:cubicBezTo>
                  <a:cubicBezTo>
                    <a:pt x="1364" y="941"/>
                    <a:pt x="1364" y="941"/>
                    <a:pt x="1364" y="941"/>
                  </a:cubicBezTo>
                  <a:cubicBezTo>
                    <a:pt x="1364" y="939"/>
                    <a:pt x="1364" y="939"/>
                    <a:pt x="1364" y="939"/>
                  </a:cubicBezTo>
                  <a:cubicBezTo>
                    <a:pt x="1364" y="937"/>
                    <a:pt x="1364" y="937"/>
                    <a:pt x="1364" y="937"/>
                  </a:cubicBezTo>
                  <a:cubicBezTo>
                    <a:pt x="1364" y="933"/>
                    <a:pt x="1364" y="933"/>
                    <a:pt x="1364" y="933"/>
                  </a:cubicBezTo>
                  <a:close/>
                  <a:moveTo>
                    <a:pt x="1373" y="956"/>
                  </a:moveTo>
                  <a:cubicBezTo>
                    <a:pt x="1373" y="956"/>
                    <a:pt x="1373" y="956"/>
                    <a:pt x="1373" y="956"/>
                  </a:cubicBezTo>
                  <a:cubicBezTo>
                    <a:pt x="1377" y="956"/>
                    <a:pt x="1377" y="956"/>
                    <a:pt x="1377" y="956"/>
                  </a:cubicBezTo>
                  <a:cubicBezTo>
                    <a:pt x="1373" y="961"/>
                    <a:pt x="1373" y="961"/>
                    <a:pt x="1373" y="961"/>
                  </a:cubicBezTo>
                  <a:cubicBezTo>
                    <a:pt x="1372" y="962"/>
                    <a:pt x="1372" y="962"/>
                    <a:pt x="1372" y="962"/>
                  </a:cubicBezTo>
                  <a:cubicBezTo>
                    <a:pt x="1371" y="963"/>
                    <a:pt x="1371" y="963"/>
                    <a:pt x="1371" y="963"/>
                  </a:cubicBezTo>
                  <a:cubicBezTo>
                    <a:pt x="1368" y="958"/>
                    <a:pt x="1368" y="958"/>
                    <a:pt x="1368" y="958"/>
                  </a:cubicBezTo>
                  <a:cubicBezTo>
                    <a:pt x="1366" y="956"/>
                    <a:pt x="1366" y="956"/>
                    <a:pt x="1366" y="956"/>
                  </a:cubicBezTo>
                  <a:cubicBezTo>
                    <a:pt x="1368" y="956"/>
                    <a:pt x="1368" y="956"/>
                    <a:pt x="1368" y="956"/>
                  </a:cubicBezTo>
                  <a:lnTo>
                    <a:pt x="1373" y="956"/>
                  </a:lnTo>
                  <a:close/>
                  <a:moveTo>
                    <a:pt x="1369" y="947"/>
                  </a:moveTo>
                  <a:cubicBezTo>
                    <a:pt x="1370" y="946"/>
                    <a:pt x="1370" y="946"/>
                    <a:pt x="1370" y="946"/>
                  </a:cubicBezTo>
                  <a:cubicBezTo>
                    <a:pt x="1371" y="945"/>
                    <a:pt x="1371" y="945"/>
                    <a:pt x="1371" y="945"/>
                  </a:cubicBezTo>
                  <a:cubicBezTo>
                    <a:pt x="1371" y="944"/>
                    <a:pt x="1371" y="944"/>
                    <a:pt x="1371" y="944"/>
                  </a:cubicBezTo>
                  <a:cubicBezTo>
                    <a:pt x="1372" y="944"/>
                    <a:pt x="1372" y="944"/>
                    <a:pt x="1372" y="944"/>
                  </a:cubicBezTo>
                  <a:cubicBezTo>
                    <a:pt x="1372" y="945"/>
                    <a:pt x="1372" y="945"/>
                    <a:pt x="1372" y="945"/>
                  </a:cubicBezTo>
                  <a:cubicBezTo>
                    <a:pt x="1373" y="945"/>
                    <a:pt x="1373" y="945"/>
                    <a:pt x="1373" y="945"/>
                  </a:cubicBezTo>
                  <a:cubicBezTo>
                    <a:pt x="1372" y="947"/>
                    <a:pt x="1372" y="947"/>
                    <a:pt x="1372" y="947"/>
                  </a:cubicBezTo>
                  <a:cubicBezTo>
                    <a:pt x="1372" y="948"/>
                    <a:pt x="1372" y="948"/>
                    <a:pt x="1372" y="948"/>
                  </a:cubicBezTo>
                  <a:cubicBezTo>
                    <a:pt x="1372" y="949"/>
                    <a:pt x="1372" y="949"/>
                    <a:pt x="1372" y="949"/>
                  </a:cubicBezTo>
                  <a:lnTo>
                    <a:pt x="1369" y="947"/>
                  </a:lnTo>
                  <a:close/>
                  <a:moveTo>
                    <a:pt x="1377" y="951"/>
                  </a:moveTo>
                  <a:cubicBezTo>
                    <a:pt x="1377" y="951"/>
                    <a:pt x="1377" y="951"/>
                    <a:pt x="1377" y="951"/>
                  </a:cubicBezTo>
                  <a:cubicBezTo>
                    <a:pt x="1377" y="951"/>
                    <a:pt x="1377" y="951"/>
                    <a:pt x="1377" y="951"/>
                  </a:cubicBezTo>
                  <a:cubicBezTo>
                    <a:pt x="1377" y="951"/>
                    <a:pt x="1377" y="951"/>
                    <a:pt x="1377" y="951"/>
                  </a:cubicBezTo>
                  <a:cubicBezTo>
                    <a:pt x="1377" y="951"/>
                    <a:pt x="1377" y="951"/>
                    <a:pt x="1377" y="951"/>
                  </a:cubicBezTo>
                  <a:close/>
                  <a:moveTo>
                    <a:pt x="1376" y="929"/>
                  </a:moveTo>
                  <a:cubicBezTo>
                    <a:pt x="1375" y="931"/>
                    <a:pt x="1375" y="931"/>
                    <a:pt x="1375" y="931"/>
                  </a:cubicBezTo>
                  <a:cubicBezTo>
                    <a:pt x="1372" y="934"/>
                    <a:pt x="1372" y="934"/>
                    <a:pt x="1372" y="934"/>
                  </a:cubicBezTo>
                  <a:cubicBezTo>
                    <a:pt x="1372" y="935"/>
                    <a:pt x="1372" y="935"/>
                    <a:pt x="1372" y="935"/>
                  </a:cubicBezTo>
                  <a:cubicBezTo>
                    <a:pt x="1368" y="930"/>
                    <a:pt x="1368" y="930"/>
                    <a:pt x="1368" y="930"/>
                  </a:cubicBezTo>
                  <a:cubicBezTo>
                    <a:pt x="1366" y="927"/>
                    <a:pt x="1366" y="927"/>
                    <a:pt x="1366" y="927"/>
                  </a:cubicBezTo>
                  <a:cubicBezTo>
                    <a:pt x="1371" y="927"/>
                    <a:pt x="1371" y="927"/>
                    <a:pt x="1371" y="927"/>
                  </a:cubicBezTo>
                  <a:cubicBezTo>
                    <a:pt x="1375" y="927"/>
                    <a:pt x="1375" y="927"/>
                    <a:pt x="1375" y="927"/>
                  </a:cubicBezTo>
                  <a:cubicBezTo>
                    <a:pt x="1377" y="927"/>
                    <a:pt x="1377" y="927"/>
                    <a:pt x="1377" y="927"/>
                  </a:cubicBezTo>
                  <a:lnTo>
                    <a:pt x="1376" y="929"/>
                  </a:lnTo>
                  <a:close/>
                  <a:moveTo>
                    <a:pt x="1368" y="985"/>
                  </a:moveTo>
                  <a:cubicBezTo>
                    <a:pt x="1370" y="985"/>
                    <a:pt x="1370" y="985"/>
                    <a:pt x="1370" y="985"/>
                  </a:cubicBezTo>
                  <a:cubicBezTo>
                    <a:pt x="1373" y="985"/>
                    <a:pt x="1373" y="985"/>
                    <a:pt x="1373" y="985"/>
                  </a:cubicBezTo>
                  <a:cubicBezTo>
                    <a:pt x="1375" y="985"/>
                    <a:pt x="1375" y="985"/>
                    <a:pt x="1375" y="985"/>
                  </a:cubicBezTo>
                  <a:cubicBezTo>
                    <a:pt x="1374" y="985"/>
                    <a:pt x="1374" y="985"/>
                    <a:pt x="1374" y="985"/>
                  </a:cubicBezTo>
                  <a:cubicBezTo>
                    <a:pt x="1372" y="987"/>
                    <a:pt x="1372" y="987"/>
                    <a:pt x="1372" y="987"/>
                  </a:cubicBezTo>
                  <a:cubicBezTo>
                    <a:pt x="1371" y="988"/>
                    <a:pt x="1371" y="988"/>
                    <a:pt x="1371" y="988"/>
                  </a:cubicBezTo>
                  <a:cubicBezTo>
                    <a:pt x="1370" y="989"/>
                    <a:pt x="1370" y="989"/>
                    <a:pt x="1370" y="989"/>
                  </a:cubicBezTo>
                  <a:cubicBezTo>
                    <a:pt x="1369" y="990"/>
                    <a:pt x="1369" y="990"/>
                    <a:pt x="1369" y="990"/>
                  </a:cubicBezTo>
                  <a:cubicBezTo>
                    <a:pt x="1368" y="991"/>
                    <a:pt x="1368" y="991"/>
                    <a:pt x="1368" y="991"/>
                  </a:cubicBezTo>
                  <a:cubicBezTo>
                    <a:pt x="1366" y="987"/>
                    <a:pt x="1366" y="987"/>
                    <a:pt x="1366" y="987"/>
                  </a:cubicBezTo>
                  <a:cubicBezTo>
                    <a:pt x="1365" y="985"/>
                    <a:pt x="1365" y="985"/>
                    <a:pt x="1365" y="985"/>
                  </a:cubicBezTo>
                  <a:cubicBezTo>
                    <a:pt x="1366" y="985"/>
                    <a:pt x="1366" y="985"/>
                    <a:pt x="1366" y="985"/>
                  </a:cubicBezTo>
                  <a:lnTo>
                    <a:pt x="1368" y="985"/>
                  </a:lnTo>
                  <a:close/>
                  <a:moveTo>
                    <a:pt x="1365" y="1000"/>
                  </a:moveTo>
                  <a:cubicBezTo>
                    <a:pt x="1367" y="1004"/>
                    <a:pt x="1367" y="1004"/>
                    <a:pt x="1367" y="1004"/>
                  </a:cubicBezTo>
                  <a:cubicBezTo>
                    <a:pt x="1368" y="1008"/>
                    <a:pt x="1368" y="1008"/>
                    <a:pt x="1368" y="1008"/>
                  </a:cubicBezTo>
                  <a:cubicBezTo>
                    <a:pt x="1369" y="1008"/>
                    <a:pt x="1369" y="1008"/>
                    <a:pt x="1369" y="1008"/>
                  </a:cubicBezTo>
                  <a:cubicBezTo>
                    <a:pt x="1368" y="1008"/>
                    <a:pt x="1368" y="1008"/>
                    <a:pt x="1368" y="1008"/>
                  </a:cubicBezTo>
                  <a:cubicBezTo>
                    <a:pt x="1365" y="1008"/>
                    <a:pt x="1365" y="1008"/>
                    <a:pt x="1365" y="1008"/>
                  </a:cubicBezTo>
                  <a:cubicBezTo>
                    <a:pt x="1359" y="1008"/>
                    <a:pt x="1359" y="1008"/>
                    <a:pt x="1359" y="1008"/>
                  </a:cubicBezTo>
                  <a:cubicBezTo>
                    <a:pt x="1356" y="1008"/>
                    <a:pt x="1356" y="1008"/>
                    <a:pt x="1356" y="1008"/>
                  </a:cubicBezTo>
                  <a:cubicBezTo>
                    <a:pt x="1355" y="1008"/>
                    <a:pt x="1355" y="1008"/>
                    <a:pt x="1355" y="1008"/>
                  </a:cubicBezTo>
                  <a:cubicBezTo>
                    <a:pt x="1356" y="1008"/>
                    <a:pt x="1356" y="1008"/>
                    <a:pt x="1356" y="1008"/>
                  </a:cubicBezTo>
                  <a:cubicBezTo>
                    <a:pt x="1357" y="1007"/>
                    <a:pt x="1357" y="1007"/>
                    <a:pt x="1357" y="1007"/>
                  </a:cubicBezTo>
                  <a:cubicBezTo>
                    <a:pt x="1360" y="1004"/>
                    <a:pt x="1360" y="1004"/>
                    <a:pt x="1360" y="1004"/>
                  </a:cubicBezTo>
                  <a:cubicBezTo>
                    <a:pt x="1362" y="1002"/>
                    <a:pt x="1362" y="1002"/>
                    <a:pt x="1362" y="1002"/>
                  </a:cubicBezTo>
                  <a:cubicBezTo>
                    <a:pt x="1363" y="1002"/>
                    <a:pt x="1363" y="1002"/>
                    <a:pt x="1363" y="1002"/>
                  </a:cubicBezTo>
                  <a:cubicBezTo>
                    <a:pt x="1364" y="1001"/>
                    <a:pt x="1364" y="1001"/>
                    <a:pt x="1364" y="1001"/>
                  </a:cubicBezTo>
                  <a:lnTo>
                    <a:pt x="1365" y="1000"/>
                  </a:lnTo>
                  <a:close/>
                  <a:moveTo>
                    <a:pt x="1363" y="995"/>
                  </a:moveTo>
                  <a:cubicBezTo>
                    <a:pt x="1363" y="995"/>
                    <a:pt x="1363" y="995"/>
                    <a:pt x="1363" y="995"/>
                  </a:cubicBezTo>
                  <a:cubicBezTo>
                    <a:pt x="1360" y="997"/>
                    <a:pt x="1360" y="997"/>
                    <a:pt x="1360" y="997"/>
                  </a:cubicBezTo>
                  <a:cubicBezTo>
                    <a:pt x="1359" y="999"/>
                    <a:pt x="1359" y="999"/>
                    <a:pt x="1359" y="999"/>
                  </a:cubicBezTo>
                  <a:cubicBezTo>
                    <a:pt x="1359" y="999"/>
                    <a:pt x="1359" y="999"/>
                    <a:pt x="1359" y="999"/>
                  </a:cubicBezTo>
                  <a:cubicBezTo>
                    <a:pt x="1357" y="1001"/>
                    <a:pt x="1357" y="1001"/>
                    <a:pt x="1357" y="1001"/>
                  </a:cubicBezTo>
                  <a:cubicBezTo>
                    <a:pt x="1356" y="1002"/>
                    <a:pt x="1356" y="1002"/>
                    <a:pt x="1356" y="1002"/>
                  </a:cubicBezTo>
                  <a:cubicBezTo>
                    <a:pt x="1356" y="1000"/>
                    <a:pt x="1356" y="1000"/>
                    <a:pt x="1356" y="1000"/>
                  </a:cubicBezTo>
                  <a:cubicBezTo>
                    <a:pt x="1357" y="998"/>
                    <a:pt x="1357" y="998"/>
                    <a:pt x="1357" y="998"/>
                  </a:cubicBezTo>
                  <a:cubicBezTo>
                    <a:pt x="1358" y="997"/>
                    <a:pt x="1358" y="997"/>
                    <a:pt x="1358" y="997"/>
                  </a:cubicBezTo>
                  <a:cubicBezTo>
                    <a:pt x="1358" y="996"/>
                    <a:pt x="1358" y="996"/>
                    <a:pt x="1358" y="996"/>
                  </a:cubicBezTo>
                  <a:cubicBezTo>
                    <a:pt x="1360" y="992"/>
                    <a:pt x="1360" y="992"/>
                    <a:pt x="1360" y="992"/>
                  </a:cubicBezTo>
                  <a:cubicBezTo>
                    <a:pt x="1360" y="991"/>
                    <a:pt x="1360" y="991"/>
                    <a:pt x="1360" y="991"/>
                  </a:cubicBezTo>
                  <a:cubicBezTo>
                    <a:pt x="1361" y="990"/>
                    <a:pt x="1361" y="990"/>
                    <a:pt x="1361" y="990"/>
                  </a:cubicBezTo>
                  <a:cubicBezTo>
                    <a:pt x="1361" y="989"/>
                    <a:pt x="1361" y="989"/>
                    <a:pt x="1361" y="989"/>
                  </a:cubicBezTo>
                  <a:cubicBezTo>
                    <a:pt x="1363" y="993"/>
                    <a:pt x="1363" y="993"/>
                    <a:pt x="1363" y="993"/>
                  </a:cubicBezTo>
                  <a:cubicBezTo>
                    <a:pt x="1364" y="995"/>
                    <a:pt x="1364" y="995"/>
                    <a:pt x="1364" y="995"/>
                  </a:cubicBezTo>
                  <a:lnTo>
                    <a:pt x="1363" y="995"/>
                  </a:lnTo>
                  <a:close/>
                  <a:moveTo>
                    <a:pt x="1359" y="966"/>
                  </a:moveTo>
                  <a:cubicBezTo>
                    <a:pt x="1359" y="971"/>
                    <a:pt x="1359" y="971"/>
                    <a:pt x="1359" y="971"/>
                  </a:cubicBezTo>
                  <a:cubicBezTo>
                    <a:pt x="1359" y="974"/>
                    <a:pt x="1359" y="974"/>
                    <a:pt x="1359" y="974"/>
                  </a:cubicBezTo>
                  <a:cubicBezTo>
                    <a:pt x="1359" y="974"/>
                    <a:pt x="1359" y="974"/>
                    <a:pt x="1359" y="974"/>
                  </a:cubicBezTo>
                  <a:cubicBezTo>
                    <a:pt x="1359" y="974"/>
                    <a:pt x="1359" y="974"/>
                    <a:pt x="1359" y="974"/>
                  </a:cubicBezTo>
                  <a:cubicBezTo>
                    <a:pt x="1354" y="968"/>
                    <a:pt x="1354" y="968"/>
                    <a:pt x="1354" y="968"/>
                  </a:cubicBezTo>
                  <a:cubicBezTo>
                    <a:pt x="1355" y="967"/>
                    <a:pt x="1355" y="967"/>
                    <a:pt x="1355" y="967"/>
                  </a:cubicBezTo>
                  <a:cubicBezTo>
                    <a:pt x="1357" y="964"/>
                    <a:pt x="1357" y="964"/>
                    <a:pt x="1357" y="964"/>
                  </a:cubicBezTo>
                  <a:cubicBezTo>
                    <a:pt x="1358" y="963"/>
                    <a:pt x="1358" y="963"/>
                    <a:pt x="1358" y="963"/>
                  </a:cubicBezTo>
                  <a:cubicBezTo>
                    <a:pt x="1358" y="962"/>
                    <a:pt x="1358" y="962"/>
                    <a:pt x="1358" y="962"/>
                  </a:cubicBezTo>
                  <a:cubicBezTo>
                    <a:pt x="1359" y="961"/>
                    <a:pt x="1359" y="961"/>
                    <a:pt x="1359" y="961"/>
                  </a:cubicBezTo>
                  <a:cubicBezTo>
                    <a:pt x="1359" y="963"/>
                    <a:pt x="1359" y="963"/>
                    <a:pt x="1359" y="963"/>
                  </a:cubicBezTo>
                  <a:cubicBezTo>
                    <a:pt x="1359" y="964"/>
                    <a:pt x="1359" y="964"/>
                    <a:pt x="1359" y="964"/>
                  </a:cubicBezTo>
                  <a:lnTo>
                    <a:pt x="1359" y="966"/>
                  </a:lnTo>
                  <a:close/>
                  <a:moveTo>
                    <a:pt x="1359" y="934"/>
                  </a:moveTo>
                  <a:cubicBezTo>
                    <a:pt x="1359" y="936"/>
                    <a:pt x="1359" y="936"/>
                    <a:pt x="1359" y="936"/>
                  </a:cubicBezTo>
                  <a:cubicBezTo>
                    <a:pt x="1359" y="940"/>
                    <a:pt x="1359" y="940"/>
                    <a:pt x="1359" y="940"/>
                  </a:cubicBezTo>
                  <a:cubicBezTo>
                    <a:pt x="1356" y="937"/>
                    <a:pt x="1356" y="937"/>
                    <a:pt x="1356" y="937"/>
                  </a:cubicBezTo>
                  <a:cubicBezTo>
                    <a:pt x="1358" y="935"/>
                    <a:pt x="1358" y="935"/>
                    <a:pt x="1358" y="935"/>
                  </a:cubicBezTo>
                  <a:cubicBezTo>
                    <a:pt x="1359" y="933"/>
                    <a:pt x="1359" y="933"/>
                    <a:pt x="1359" y="933"/>
                  </a:cubicBezTo>
                  <a:cubicBezTo>
                    <a:pt x="1359" y="933"/>
                    <a:pt x="1359" y="933"/>
                    <a:pt x="1359" y="933"/>
                  </a:cubicBezTo>
                  <a:lnTo>
                    <a:pt x="1359" y="934"/>
                  </a:lnTo>
                  <a:close/>
                  <a:moveTo>
                    <a:pt x="1357" y="951"/>
                  </a:moveTo>
                  <a:cubicBezTo>
                    <a:pt x="1354" y="951"/>
                    <a:pt x="1354" y="951"/>
                    <a:pt x="1354" y="951"/>
                  </a:cubicBezTo>
                  <a:cubicBezTo>
                    <a:pt x="1349" y="951"/>
                    <a:pt x="1349" y="951"/>
                    <a:pt x="1349" y="951"/>
                  </a:cubicBezTo>
                  <a:cubicBezTo>
                    <a:pt x="1347" y="951"/>
                    <a:pt x="1347" y="951"/>
                    <a:pt x="1347" y="951"/>
                  </a:cubicBezTo>
                  <a:cubicBezTo>
                    <a:pt x="1346" y="951"/>
                    <a:pt x="1346" y="951"/>
                    <a:pt x="1346" y="951"/>
                  </a:cubicBezTo>
                  <a:cubicBezTo>
                    <a:pt x="1346" y="951"/>
                    <a:pt x="1346" y="951"/>
                    <a:pt x="1346" y="951"/>
                  </a:cubicBezTo>
                  <a:cubicBezTo>
                    <a:pt x="1347" y="949"/>
                    <a:pt x="1347" y="949"/>
                    <a:pt x="1347" y="949"/>
                  </a:cubicBezTo>
                  <a:cubicBezTo>
                    <a:pt x="1349" y="947"/>
                    <a:pt x="1349" y="947"/>
                    <a:pt x="1349" y="947"/>
                  </a:cubicBezTo>
                  <a:cubicBezTo>
                    <a:pt x="1351" y="944"/>
                    <a:pt x="1351" y="944"/>
                    <a:pt x="1351" y="944"/>
                  </a:cubicBezTo>
                  <a:cubicBezTo>
                    <a:pt x="1351" y="943"/>
                    <a:pt x="1351" y="943"/>
                    <a:pt x="1351" y="943"/>
                  </a:cubicBezTo>
                  <a:cubicBezTo>
                    <a:pt x="1353" y="945"/>
                    <a:pt x="1353" y="945"/>
                    <a:pt x="1353" y="945"/>
                  </a:cubicBezTo>
                  <a:lnTo>
                    <a:pt x="1357" y="951"/>
                  </a:lnTo>
                  <a:close/>
                  <a:moveTo>
                    <a:pt x="1348" y="956"/>
                  </a:moveTo>
                  <a:cubicBezTo>
                    <a:pt x="1350" y="956"/>
                    <a:pt x="1350" y="956"/>
                    <a:pt x="1350" y="956"/>
                  </a:cubicBezTo>
                  <a:cubicBezTo>
                    <a:pt x="1352" y="956"/>
                    <a:pt x="1352" y="956"/>
                    <a:pt x="1352" y="956"/>
                  </a:cubicBezTo>
                  <a:cubicBezTo>
                    <a:pt x="1354" y="956"/>
                    <a:pt x="1354" y="956"/>
                    <a:pt x="1354" y="956"/>
                  </a:cubicBezTo>
                  <a:cubicBezTo>
                    <a:pt x="1357" y="956"/>
                    <a:pt x="1357" y="956"/>
                    <a:pt x="1357" y="956"/>
                  </a:cubicBezTo>
                  <a:cubicBezTo>
                    <a:pt x="1356" y="957"/>
                    <a:pt x="1356" y="957"/>
                    <a:pt x="1356" y="957"/>
                  </a:cubicBezTo>
                  <a:cubicBezTo>
                    <a:pt x="1355" y="959"/>
                    <a:pt x="1355" y="959"/>
                    <a:pt x="1355" y="959"/>
                  </a:cubicBezTo>
                  <a:cubicBezTo>
                    <a:pt x="1354" y="960"/>
                    <a:pt x="1354" y="960"/>
                    <a:pt x="1354" y="960"/>
                  </a:cubicBezTo>
                  <a:cubicBezTo>
                    <a:pt x="1353" y="961"/>
                    <a:pt x="1353" y="961"/>
                    <a:pt x="1353" y="961"/>
                  </a:cubicBezTo>
                  <a:cubicBezTo>
                    <a:pt x="1351" y="963"/>
                    <a:pt x="1351" y="963"/>
                    <a:pt x="1351" y="963"/>
                  </a:cubicBezTo>
                  <a:cubicBezTo>
                    <a:pt x="1346" y="956"/>
                    <a:pt x="1346" y="956"/>
                    <a:pt x="1346" y="956"/>
                  </a:cubicBezTo>
                  <a:lnTo>
                    <a:pt x="1348" y="956"/>
                  </a:lnTo>
                  <a:close/>
                  <a:moveTo>
                    <a:pt x="1351" y="972"/>
                  </a:moveTo>
                  <a:cubicBezTo>
                    <a:pt x="1351" y="972"/>
                    <a:pt x="1351" y="972"/>
                    <a:pt x="1351" y="972"/>
                  </a:cubicBezTo>
                  <a:cubicBezTo>
                    <a:pt x="1353" y="974"/>
                    <a:pt x="1353" y="974"/>
                    <a:pt x="1353" y="974"/>
                  </a:cubicBezTo>
                  <a:cubicBezTo>
                    <a:pt x="1357" y="980"/>
                    <a:pt x="1357" y="980"/>
                    <a:pt x="1357" y="980"/>
                  </a:cubicBezTo>
                  <a:cubicBezTo>
                    <a:pt x="1353" y="980"/>
                    <a:pt x="1353" y="980"/>
                    <a:pt x="1353" y="980"/>
                  </a:cubicBezTo>
                  <a:cubicBezTo>
                    <a:pt x="1349" y="980"/>
                    <a:pt x="1349" y="980"/>
                    <a:pt x="1349" y="980"/>
                  </a:cubicBezTo>
                  <a:cubicBezTo>
                    <a:pt x="1348" y="980"/>
                    <a:pt x="1348" y="980"/>
                    <a:pt x="1348" y="980"/>
                  </a:cubicBezTo>
                  <a:cubicBezTo>
                    <a:pt x="1346" y="980"/>
                    <a:pt x="1346" y="980"/>
                    <a:pt x="1346" y="980"/>
                  </a:cubicBezTo>
                  <a:cubicBezTo>
                    <a:pt x="1346" y="980"/>
                    <a:pt x="1346" y="980"/>
                    <a:pt x="1346" y="980"/>
                  </a:cubicBezTo>
                  <a:cubicBezTo>
                    <a:pt x="1346" y="979"/>
                    <a:pt x="1346" y="979"/>
                    <a:pt x="1346" y="979"/>
                  </a:cubicBezTo>
                  <a:cubicBezTo>
                    <a:pt x="1347" y="979"/>
                    <a:pt x="1347" y="979"/>
                    <a:pt x="1347" y="979"/>
                  </a:cubicBezTo>
                  <a:cubicBezTo>
                    <a:pt x="1347" y="978"/>
                    <a:pt x="1347" y="978"/>
                    <a:pt x="1347" y="978"/>
                  </a:cubicBezTo>
                  <a:cubicBezTo>
                    <a:pt x="1349" y="976"/>
                    <a:pt x="1349" y="976"/>
                    <a:pt x="1349" y="976"/>
                  </a:cubicBezTo>
                  <a:lnTo>
                    <a:pt x="1351" y="972"/>
                  </a:lnTo>
                  <a:close/>
                  <a:moveTo>
                    <a:pt x="1347" y="985"/>
                  </a:moveTo>
                  <a:cubicBezTo>
                    <a:pt x="1352" y="985"/>
                    <a:pt x="1352" y="985"/>
                    <a:pt x="1352" y="985"/>
                  </a:cubicBezTo>
                  <a:cubicBezTo>
                    <a:pt x="1353" y="985"/>
                    <a:pt x="1353" y="985"/>
                    <a:pt x="1353" y="985"/>
                  </a:cubicBezTo>
                  <a:cubicBezTo>
                    <a:pt x="1354" y="985"/>
                    <a:pt x="1354" y="985"/>
                    <a:pt x="1354" y="985"/>
                  </a:cubicBezTo>
                  <a:cubicBezTo>
                    <a:pt x="1354" y="985"/>
                    <a:pt x="1354" y="985"/>
                    <a:pt x="1354" y="985"/>
                  </a:cubicBezTo>
                  <a:cubicBezTo>
                    <a:pt x="1353" y="986"/>
                    <a:pt x="1353" y="986"/>
                    <a:pt x="1353" y="986"/>
                  </a:cubicBezTo>
                  <a:cubicBezTo>
                    <a:pt x="1350" y="988"/>
                    <a:pt x="1350" y="988"/>
                    <a:pt x="1350" y="988"/>
                  </a:cubicBezTo>
                  <a:cubicBezTo>
                    <a:pt x="1349" y="989"/>
                    <a:pt x="1349" y="989"/>
                    <a:pt x="1349" y="989"/>
                  </a:cubicBezTo>
                  <a:cubicBezTo>
                    <a:pt x="1349" y="989"/>
                    <a:pt x="1349" y="989"/>
                    <a:pt x="1349" y="989"/>
                  </a:cubicBezTo>
                  <a:cubicBezTo>
                    <a:pt x="1347" y="991"/>
                    <a:pt x="1347" y="991"/>
                    <a:pt x="1347" y="991"/>
                  </a:cubicBezTo>
                  <a:cubicBezTo>
                    <a:pt x="1346" y="991"/>
                    <a:pt x="1346" y="991"/>
                    <a:pt x="1346" y="991"/>
                  </a:cubicBezTo>
                  <a:cubicBezTo>
                    <a:pt x="1346" y="991"/>
                    <a:pt x="1346" y="991"/>
                    <a:pt x="1346" y="991"/>
                  </a:cubicBezTo>
                  <a:cubicBezTo>
                    <a:pt x="1345" y="986"/>
                    <a:pt x="1345" y="986"/>
                    <a:pt x="1345" y="986"/>
                  </a:cubicBezTo>
                  <a:cubicBezTo>
                    <a:pt x="1345" y="985"/>
                    <a:pt x="1345" y="985"/>
                    <a:pt x="1345" y="985"/>
                  </a:cubicBezTo>
                  <a:cubicBezTo>
                    <a:pt x="1345" y="985"/>
                    <a:pt x="1345" y="985"/>
                    <a:pt x="1345" y="985"/>
                  </a:cubicBezTo>
                  <a:lnTo>
                    <a:pt x="1347" y="985"/>
                  </a:lnTo>
                  <a:close/>
                  <a:moveTo>
                    <a:pt x="1350" y="995"/>
                  </a:moveTo>
                  <a:cubicBezTo>
                    <a:pt x="1352" y="993"/>
                    <a:pt x="1352" y="993"/>
                    <a:pt x="1352" y="993"/>
                  </a:cubicBezTo>
                  <a:cubicBezTo>
                    <a:pt x="1353" y="992"/>
                    <a:pt x="1353" y="992"/>
                    <a:pt x="1353" y="992"/>
                  </a:cubicBezTo>
                  <a:cubicBezTo>
                    <a:pt x="1354" y="991"/>
                    <a:pt x="1354" y="991"/>
                    <a:pt x="1354" y="991"/>
                  </a:cubicBezTo>
                  <a:cubicBezTo>
                    <a:pt x="1355" y="991"/>
                    <a:pt x="1355" y="991"/>
                    <a:pt x="1355" y="991"/>
                  </a:cubicBezTo>
                  <a:cubicBezTo>
                    <a:pt x="1354" y="992"/>
                    <a:pt x="1354" y="992"/>
                    <a:pt x="1354" y="992"/>
                  </a:cubicBezTo>
                  <a:cubicBezTo>
                    <a:pt x="1354" y="993"/>
                    <a:pt x="1354" y="993"/>
                    <a:pt x="1354" y="993"/>
                  </a:cubicBezTo>
                  <a:cubicBezTo>
                    <a:pt x="1353" y="994"/>
                    <a:pt x="1353" y="994"/>
                    <a:pt x="1353" y="994"/>
                  </a:cubicBezTo>
                  <a:cubicBezTo>
                    <a:pt x="1352" y="997"/>
                    <a:pt x="1352" y="997"/>
                    <a:pt x="1352" y="997"/>
                  </a:cubicBezTo>
                  <a:cubicBezTo>
                    <a:pt x="1351" y="1000"/>
                    <a:pt x="1351" y="1000"/>
                    <a:pt x="1351" y="1000"/>
                  </a:cubicBezTo>
                  <a:cubicBezTo>
                    <a:pt x="1350" y="1002"/>
                    <a:pt x="1350" y="1002"/>
                    <a:pt x="1350" y="1002"/>
                  </a:cubicBezTo>
                  <a:cubicBezTo>
                    <a:pt x="1349" y="1003"/>
                    <a:pt x="1349" y="1003"/>
                    <a:pt x="1349" y="1003"/>
                  </a:cubicBezTo>
                  <a:cubicBezTo>
                    <a:pt x="1349" y="1001"/>
                    <a:pt x="1349" y="1001"/>
                    <a:pt x="1349" y="1001"/>
                  </a:cubicBezTo>
                  <a:cubicBezTo>
                    <a:pt x="1348" y="998"/>
                    <a:pt x="1348" y="998"/>
                    <a:pt x="1348" y="998"/>
                  </a:cubicBezTo>
                  <a:cubicBezTo>
                    <a:pt x="1348" y="997"/>
                    <a:pt x="1348" y="997"/>
                    <a:pt x="1348" y="997"/>
                  </a:cubicBezTo>
                  <a:lnTo>
                    <a:pt x="1350" y="995"/>
                  </a:lnTo>
                  <a:close/>
                  <a:moveTo>
                    <a:pt x="1362" y="1014"/>
                  </a:moveTo>
                  <a:cubicBezTo>
                    <a:pt x="1364" y="1014"/>
                    <a:pt x="1364" y="1014"/>
                    <a:pt x="1364" y="1014"/>
                  </a:cubicBezTo>
                  <a:cubicBezTo>
                    <a:pt x="1370" y="1014"/>
                    <a:pt x="1370" y="1014"/>
                    <a:pt x="1370" y="1014"/>
                  </a:cubicBezTo>
                  <a:cubicBezTo>
                    <a:pt x="1371" y="1014"/>
                    <a:pt x="1371" y="1014"/>
                    <a:pt x="1371" y="1014"/>
                  </a:cubicBezTo>
                  <a:cubicBezTo>
                    <a:pt x="1371" y="1015"/>
                    <a:pt x="1371" y="1015"/>
                    <a:pt x="1371" y="1015"/>
                  </a:cubicBezTo>
                  <a:cubicBezTo>
                    <a:pt x="1372" y="1017"/>
                    <a:pt x="1372" y="1017"/>
                    <a:pt x="1372" y="1017"/>
                  </a:cubicBezTo>
                  <a:cubicBezTo>
                    <a:pt x="1371" y="1017"/>
                    <a:pt x="1370" y="1018"/>
                    <a:pt x="1369" y="1018"/>
                  </a:cubicBezTo>
                  <a:cubicBezTo>
                    <a:pt x="1367" y="1019"/>
                    <a:pt x="1367" y="1019"/>
                    <a:pt x="1367" y="1019"/>
                  </a:cubicBezTo>
                  <a:cubicBezTo>
                    <a:pt x="1364" y="1020"/>
                    <a:pt x="1361" y="1021"/>
                    <a:pt x="1359" y="1022"/>
                  </a:cubicBezTo>
                  <a:cubicBezTo>
                    <a:pt x="1353" y="1013"/>
                    <a:pt x="1353" y="1013"/>
                    <a:pt x="1353" y="1013"/>
                  </a:cubicBezTo>
                  <a:lnTo>
                    <a:pt x="1362" y="1014"/>
                  </a:lnTo>
                  <a:close/>
                  <a:moveTo>
                    <a:pt x="1371" y="1001"/>
                  </a:moveTo>
                  <a:cubicBezTo>
                    <a:pt x="1369" y="996"/>
                    <a:pt x="1369" y="996"/>
                    <a:pt x="1369" y="996"/>
                  </a:cubicBezTo>
                  <a:cubicBezTo>
                    <a:pt x="1370" y="996"/>
                    <a:pt x="1370" y="996"/>
                    <a:pt x="1370" y="996"/>
                  </a:cubicBezTo>
                  <a:cubicBezTo>
                    <a:pt x="1373" y="993"/>
                    <a:pt x="1373" y="993"/>
                    <a:pt x="1373" y="993"/>
                  </a:cubicBezTo>
                  <a:cubicBezTo>
                    <a:pt x="1374" y="992"/>
                    <a:pt x="1374" y="992"/>
                    <a:pt x="1374" y="992"/>
                  </a:cubicBezTo>
                  <a:cubicBezTo>
                    <a:pt x="1375" y="991"/>
                    <a:pt x="1375" y="991"/>
                    <a:pt x="1375" y="991"/>
                  </a:cubicBezTo>
                  <a:cubicBezTo>
                    <a:pt x="1376" y="990"/>
                    <a:pt x="1376" y="990"/>
                    <a:pt x="1376" y="990"/>
                  </a:cubicBezTo>
                  <a:cubicBezTo>
                    <a:pt x="1376" y="990"/>
                    <a:pt x="1376" y="990"/>
                    <a:pt x="1376" y="990"/>
                  </a:cubicBezTo>
                  <a:cubicBezTo>
                    <a:pt x="1376" y="991"/>
                    <a:pt x="1376" y="991"/>
                    <a:pt x="1376" y="991"/>
                  </a:cubicBezTo>
                  <a:cubicBezTo>
                    <a:pt x="1376" y="992"/>
                    <a:pt x="1376" y="992"/>
                    <a:pt x="1376" y="992"/>
                  </a:cubicBezTo>
                  <a:cubicBezTo>
                    <a:pt x="1375" y="994"/>
                    <a:pt x="1375" y="994"/>
                    <a:pt x="1375" y="994"/>
                  </a:cubicBezTo>
                  <a:cubicBezTo>
                    <a:pt x="1375" y="995"/>
                    <a:pt x="1375" y="995"/>
                    <a:pt x="1375" y="995"/>
                  </a:cubicBezTo>
                  <a:cubicBezTo>
                    <a:pt x="1373" y="1000"/>
                    <a:pt x="1373" y="1000"/>
                    <a:pt x="1373" y="1000"/>
                  </a:cubicBezTo>
                  <a:cubicBezTo>
                    <a:pt x="1373" y="1002"/>
                    <a:pt x="1373" y="1002"/>
                    <a:pt x="1373" y="1002"/>
                  </a:cubicBezTo>
                  <a:cubicBezTo>
                    <a:pt x="1372" y="1003"/>
                    <a:pt x="1372" y="1003"/>
                    <a:pt x="1372" y="1003"/>
                  </a:cubicBezTo>
                  <a:cubicBezTo>
                    <a:pt x="1372" y="1003"/>
                    <a:pt x="1372" y="1003"/>
                    <a:pt x="1372" y="1003"/>
                  </a:cubicBezTo>
                  <a:cubicBezTo>
                    <a:pt x="1372" y="1003"/>
                    <a:pt x="1372" y="1003"/>
                    <a:pt x="1372" y="1003"/>
                  </a:cubicBezTo>
                  <a:lnTo>
                    <a:pt x="1371" y="1001"/>
                  </a:lnTo>
                  <a:close/>
                  <a:moveTo>
                    <a:pt x="1376" y="980"/>
                  </a:moveTo>
                  <a:cubicBezTo>
                    <a:pt x="1375" y="980"/>
                    <a:pt x="1375" y="980"/>
                    <a:pt x="1375" y="980"/>
                  </a:cubicBezTo>
                  <a:cubicBezTo>
                    <a:pt x="1373" y="980"/>
                    <a:pt x="1373" y="980"/>
                    <a:pt x="1373" y="980"/>
                  </a:cubicBezTo>
                  <a:cubicBezTo>
                    <a:pt x="1368" y="980"/>
                    <a:pt x="1368" y="980"/>
                    <a:pt x="1368" y="980"/>
                  </a:cubicBezTo>
                  <a:cubicBezTo>
                    <a:pt x="1366" y="980"/>
                    <a:pt x="1366" y="980"/>
                    <a:pt x="1366" y="980"/>
                  </a:cubicBezTo>
                  <a:cubicBezTo>
                    <a:pt x="1367" y="979"/>
                    <a:pt x="1367" y="979"/>
                    <a:pt x="1367" y="979"/>
                  </a:cubicBezTo>
                  <a:cubicBezTo>
                    <a:pt x="1369" y="976"/>
                    <a:pt x="1369" y="976"/>
                    <a:pt x="1369" y="976"/>
                  </a:cubicBezTo>
                  <a:cubicBezTo>
                    <a:pt x="1370" y="975"/>
                    <a:pt x="1370" y="975"/>
                    <a:pt x="1370" y="975"/>
                  </a:cubicBezTo>
                  <a:cubicBezTo>
                    <a:pt x="1370" y="974"/>
                    <a:pt x="1370" y="974"/>
                    <a:pt x="1370" y="974"/>
                  </a:cubicBezTo>
                  <a:cubicBezTo>
                    <a:pt x="1371" y="973"/>
                    <a:pt x="1371" y="973"/>
                    <a:pt x="1371" y="973"/>
                  </a:cubicBezTo>
                  <a:cubicBezTo>
                    <a:pt x="1371" y="972"/>
                    <a:pt x="1371" y="972"/>
                    <a:pt x="1371" y="972"/>
                  </a:cubicBezTo>
                  <a:cubicBezTo>
                    <a:pt x="1373" y="974"/>
                    <a:pt x="1373" y="974"/>
                    <a:pt x="1373" y="974"/>
                  </a:cubicBezTo>
                  <a:cubicBezTo>
                    <a:pt x="1377" y="980"/>
                    <a:pt x="1377" y="980"/>
                    <a:pt x="1377" y="980"/>
                  </a:cubicBezTo>
                  <a:lnTo>
                    <a:pt x="1376" y="980"/>
                  </a:lnTo>
                  <a:close/>
                  <a:moveTo>
                    <a:pt x="1375" y="968"/>
                  </a:moveTo>
                  <a:cubicBezTo>
                    <a:pt x="1375" y="967"/>
                    <a:pt x="1375" y="967"/>
                    <a:pt x="1375" y="967"/>
                  </a:cubicBezTo>
                  <a:cubicBezTo>
                    <a:pt x="1376" y="966"/>
                    <a:pt x="1376" y="966"/>
                    <a:pt x="1376" y="966"/>
                  </a:cubicBezTo>
                  <a:cubicBezTo>
                    <a:pt x="1377" y="964"/>
                    <a:pt x="1377" y="964"/>
                    <a:pt x="1377" y="964"/>
                  </a:cubicBezTo>
                  <a:cubicBezTo>
                    <a:pt x="1379" y="961"/>
                    <a:pt x="1379" y="961"/>
                    <a:pt x="1379" y="961"/>
                  </a:cubicBezTo>
                  <a:cubicBezTo>
                    <a:pt x="1379" y="966"/>
                    <a:pt x="1379" y="966"/>
                    <a:pt x="1379" y="966"/>
                  </a:cubicBezTo>
                  <a:cubicBezTo>
                    <a:pt x="1379" y="969"/>
                    <a:pt x="1379" y="969"/>
                    <a:pt x="1379" y="969"/>
                  </a:cubicBezTo>
                  <a:cubicBezTo>
                    <a:pt x="1379" y="971"/>
                    <a:pt x="1379" y="971"/>
                    <a:pt x="1379" y="971"/>
                  </a:cubicBezTo>
                  <a:cubicBezTo>
                    <a:pt x="1379" y="974"/>
                    <a:pt x="1379" y="974"/>
                    <a:pt x="1379" y="974"/>
                  </a:cubicBezTo>
                  <a:lnTo>
                    <a:pt x="1375" y="968"/>
                  </a:lnTo>
                  <a:close/>
                  <a:moveTo>
                    <a:pt x="1379" y="945"/>
                  </a:moveTo>
                  <a:cubicBezTo>
                    <a:pt x="1378" y="944"/>
                    <a:pt x="1378" y="944"/>
                    <a:pt x="1378" y="944"/>
                  </a:cubicBezTo>
                  <a:cubicBezTo>
                    <a:pt x="1379" y="942"/>
                    <a:pt x="1379" y="942"/>
                    <a:pt x="1379" y="942"/>
                  </a:cubicBezTo>
                  <a:cubicBezTo>
                    <a:pt x="1379" y="945"/>
                    <a:pt x="1379" y="945"/>
                    <a:pt x="1379" y="945"/>
                  </a:cubicBezTo>
                  <a:cubicBezTo>
                    <a:pt x="1379" y="946"/>
                    <a:pt x="1379" y="946"/>
                    <a:pt x="1379" y="946"/>
                  </a:cubicBezTo>
                  <a:lnTo>
                    <a:pt x="1379" y="945"/>
                  </a:lnTo>
                  <a:close/>
                  <a:moveTo>
                    <a:pt x="1379" y="922"/>
                  </a:moveTo>
                  <a:cubicBezTo>
                    <a:pt x="1379" y="922"/>
                    <a:pt x="1379" y="922"/>
                    <a:pt x="1379" y="922"/>
                  </a:cubicBezTo>
                  <a:cubicBezTo>
                    <a:pt x="1376" y="922"/>
                    <a:pt x="1376" y="922"/>
                    <a:pt x="1376" y="922"/>
                  </a:cubicBezTo>
                  <a:cubicBezTo>
                    <a:pt x="1373" y="922"/>
                    <a:pt x="1373" y="922"/>
                    <a:pt x="1373" y="922"/>
                  </a:cubicBezTo>
                  <a:cubicBezTo>
                    <a:pt x="1369" y="922"/>
                    <a:pt x="1369" y="922"/>
                    <a:pt x="1369" y="922"/>
                  </a:cubicBezTo>
                  <a:cubicBezTo>
                    <a:pt x="1366" y="922"/>
                    <a:pt x="1366" y="922"/>
                    <a:pt x="1366" y="922"/>
                  </a:cubicBezTo>
                  <a:cubicBezTo>
                    <a:pt x="1362" y="922"/>
                    <a:pt x="1362" y="922"/>
                    <a:pt x="1362" y="922"/>
                  </a:cubicBezTo>
                  <a:cubicBezTo>
                    <a:pt x="1362" y="922"/>
                    <a:pt x="1362" y="922"/>
                    <a:pt x="1362" y="922"/>
                  </a:cubicBezTo>
                  <a:cubicBezTo>
                    <a:pt x="1362" y="922"/>
                    <a:pt x="1362" y="922"/>
                    <a:pt x="1362" y="922"/>
                  </a:cubicBezTo>
                  <a:cubicBezTo>
                    <a:pt x="1360" y="922"/>
                    <a:pt x="1360" y="922"/>
                    <a:pt x="1360" y="922"/>
                  </a:cubicBezTo>
                  <a:cubicBezTo>
                    <a:pt x="1355" y="922"/>
                    <a:pt x="1355" y="922"/>
                    <a:pt x="1355" y="922"/>
                  </a:cubicBezTo>
                  <a:cubicBezTo>
                    <a:pt x="1353" y="922"/>
                    <a:pt x="1353" y="922"/>
                    <a:pt x="1353" y="922"/>
                  </a:cubicBezTo>
                  <a:cubicBezTo>
                    <a:pt x="1353" y="922"/>
                    <a:pt x="1353" y="922"/>
                    <a:pt x="1353" y="922"/>
                  </a:cubicBezTo>
                  <a:cubicBezTo>
                    <a:pt x="1353" y="922"/>
                    <a:pt x="1353" y="922"/>
                    <a:pt x="1353" y="922"/>
                  </a:cubicBezTo>
                  <a:cubicBezTo>
                    <a:pt x="1354" y="922"/>
                    <a:pt x="1354" y="922"/>
                    <a:pt x="1354" y="922"/>
                  </a:cubicBezTo>
                  <a:cubicBezTo>
                    <a:pt x="1358" y="920"/>
                    <a:pt x="1358" y="920"/>
                    <a:pt x="1358" y="920"/>
                  </a:cubicBezTo>
                  <a:cubicBezTo>
                    <a:pt x="1362" y="918"/>
                    <a:pt x="1362" y="918"/>
                    <a:pt x="1362" y="918"/>
                  </a:cubicBezTo>
                  <a:cubicBezTo>
                    <a:pt x="1364" y="917"/>
                    <a:pt x="1364" y="917"/>
                    <a:pt x="1364" y="917"/>
                  </a:cubicBezTo>
                  <a:cubicBezTo>
                    <a:pt x="1367" y="916"/>
                    <a:pt x="1367" y="916"/>
                    <a:pt x="1367" y="916"/>
                  </a:cubicBezTo>
                  <a:cubicBezTo>
                    <a:pt x="1369" y="915"/>
                    <a:pt x="1369" y="915"/>
                    <a:pt x="1369" y="915"/>
                  </a:cubicBezTo>
                  <a:cubicBezTo>
                    <a:pt x="1371" y="914"/>
                    <a:pt x="1371" y="914"/>
                    <a:pt x="1371" y="914"/>
                  </a:cubicBezTo>
                  <a:cubicBezTo>
                    <a:pt x="1372" y="913"/>
                    <a:pt x="1372" y="913"/>
                    <a:pt x="1372" y="913"/>
                  </a:cubicBezTo>
                  <a:cubicBezTo>
                    <a:pt x="1373" y="913"/>
                    <a:pt x="1373" y="913"/>
                    <a:pt x="1373" y="913"/>
                  </a:cubicBezTo>
                  <a:cubicBezTo>
                    <a:pt x="1376" y="912"/>
                    <a:pt x="1376" y="912"/>
                    <a:pt x="1376" y="912"/>
                  </a:cubicBezTo>
                  <a:cubicBezTo>
                    <a:pt x="1378" y="911"/>
                    <a:pt x="1378" y="911"/>
                    <a:pt x="1378" y="911"/>
                  </a:cubicBezTo>
                  <a:cubicBezTo>
                    <a:pt x="1380" y="910"/>
                    <a:pt x="1380" y="910"/>
                    <a:pt x="1380" y="910"/>
                  </a:cubicBezTo>
                  <a:cubicBezTo>
                    <a:pt x="1382" y="909"/>
                    <a:pt x="1382" y="909"/>
                    <a:pt x="1382" y="909"/>
                  </a:cubicBezTo>
                  <a:cubicBezTo>
                    <a:pt x="1381" y="911"/>
                    <a:pt x="1381" y="911"/>
                    <a:pt x="1381" y="911"/>
                  </a:cubicBezTo>
                  <a:cubicBezTo>
                    <a:pt x="1381" y="914"/>
                    <a:pt x="1381" y="914"/>
                    <a:pt x="1381" y="914"/>
                  </a:cubicBezTo>
                  <a:cubicBezTo>
                    <a:pt x="1380" y="916"/>
                    <a:pt x="1380" y="916"/>
                    <a:pt x="1380" y="916"/>
                  </a:cubicBezTo>
                  <a:cubicBezTo>
                    <a:pt x="1379" y="920"/>
                    <a:pt x="1379" y="920"/>
                    <a:pt x="1379" y="920"/>
                  </a:cubicBezTo>
                  <a:cubicBezTo>
                    <a:pt x="1379" y="920"/>
                    <a:pt x="1379" y="920"/>
                    <a:pt x="1379" y="920"/>
                  </a:cubicBezTo>
                  <a:lnTo>
                    <a:pt x="1379" y="922"/>
                  </a:lnTo>
                  <a:close/>
                  <a:moveTo>
                    <a:pt x="1354" y="927"/>
                  </a:moveTo>
                  <a:cubicBezTo>
                    <a:pt x="1357" y="927"/>
                    <a:pt x="1357" y="927"/>
                    <a:pt x="1357" y="927"/>
                  </a:cubicBezTo>
                  <a:cubicBezTo>
                    <a:pt x="1356" y="929"/>
                    <a:pt x="1356" y="929"/>
                    <a:pt x="1356" y="929"/>
                  </a:cubicBezTo>
                  <a:cubicBezTo>
                    <a:pt x="1355" y="930"/>
                    <a:pt x="1355" y="930"/>
                    <a:pt x="1355" y="930"/>
                  </a:cubicBezTo>
                  <a:cubicBezTo>
                    <a:pt x="1354" y="931"/>
                    <a:pt x="1354" y="931"/>
                    <a:pt x="1354" y="931"/>
                  </a:cubicBezTo>
                  <a:cubicBezTo>
                    <a:pt x="1352" y="934"/>
                    <a:pt x="1352" y="934"/>
                    <a:pt x="1352" y="934"/>
                  </a:cubicBezTo>
                  <a:cubicBezTo>
                    <a:pt x="1351" y="934"/>
                    <a:pt x="1351" y="934"/>
                    <a:pt x="1351" y="934"/>
                  </a:cubicBezTo>
                  <a:cubicBezTo>
                    <a:pt x="1346" y="927"/>
                    <a:pt x="1346" y="927"/>
                    <a:pt x="1346" y="927"/>
                  </a:cubicBezTo>
                  <a:cubicBezTo>
                    <a:pt x="1350" y="927"/>
                    <a:pt x="1350" y="927"/>
                    <a:pt x="1350" y="927"/>
                  </a:cubicBezTo>
                  <a:cubicBezTo>
                    <a:pt x="1352" y="927"/>
                    <a:pt x="1352" y="927"/>
                    <a:pt x="1352" y="927"/>
                  </a:cubicBezTo>
                  <a:lnTo>
                    <a:pt x="1354" y="927"/>
                  </a:lnTo>
                  <a:close/>
                  <a:moveTo>
                    <a:pt x="1347" y="937"/>
                  </a:moveTo>
                  <a:cubicBezTo>
                    <a:pt x="1348" y="939"/>
                    <a:pt x="1348" y="939"/>
                    <a:pt x="1348" y="939"/>
                  </a:cubicBezTo>
                  <a:cubicBezTo>
                    <a:pt x="1348" y="939"/>
                    <a:pt x="1348" y="939"/>
                    <a:pt x="1348" y="939"/>
                  </a:cubicBezTo>
                  <a:cubicBezTo>
                    <a:pt x="1348" y="940"/>
                    <a:pt x="1348" y="940"/>
                    <a:pt x="1348" y="940"/>
                  </a:cubicBezTo>
                  <a:cubicBezTo>
                    <a:pt x="1346" y="943"/>
                    <a:pt x="1346" y="943"/>
                    <a:pt x="1346" y="943"/>
                  </a:cubicBezTo>
                  <a:cubicBezTo>
                    <a:pt x="1344" y="945"/>
                    <a:pt x="1344" y="945"/>
                    <a:pt x="1344" y="945"/>
                  </a:cubicBezTo>
                  <a:cubicBezTo>
                    <a:pt x="1344" y="941"/>
                    <a:pt x="1344" y="941"/>
                    <a:pt x="1344" y="941"/>
                  </a:cubicBezTo>
                  <a:cubicBezTo>
                    <a:pt x="1344" y="937"/>
                    <a:pt x="1344" y="937"/>
                    <a:pt x="1344" y="937"/>
                  </a:cubicBezTo>
                  <a:cubicBezTo>
                    <a:pt x="1344" y="935"/>
                    <a:pt x="1344" y="935"/>
                    <a:pt x="1344" y="935"/>
                  </a:cubicBezTo>
                  <a:cubicBezTo>
                    <a:pt x="1344" y="935"/>
                    <a:pt x="1344" y="935"/>
                    <a:pt x="1344" y="935"/>
                  </a:cubicBezTo>
                  <a:lnTo>
                    <a:pt x="1347" y="937"/>
                  </a:lnTo>
                  <a:close/>
                  <a:moveTo>
                    <a:pt x="1346" y="1008"/>
                  </a:moveTo>
                  <a:cubicBezTo>
                    <a:pt x="1343" y="1008"/>
                    <a:pt x="1343" y="1008"/>
                    <a:pt x="1343" y="1008"/>
                  </a:cubicBezTo>
                  <a:cubicBezTo>
                    <a:pt x="1338" y="1008"/>
                    <a:pt x="1338" y="1008"/>
                    <a:pt x="1338" y="1008"/>
                  </a:cubicBezTo>
                  <a:cubicBezTo>
                    <a:pt x="1333" y="1008"/>
                    <a:pt x="1333" y="1008"/>
                    <a:pt x="1333" y="1008"/>
                  </a:cubicBezTo>
                  <a:cubicBezTo>
                    <a:pt x="1336" y="1006"/>
                    <a:pt x="1336" y="1006"/>
                    <a:pt x="1336" y="1006"/>
                  </a:cubicBezTo>
                  <a:cubicBezTo>
                    <a:pt x="1338" y="1004"/>
                    <a:pt x="1338" y="1004"/>
                    <a:pt x="1338" y="1004"/>
                  </a:cubicBezTo>
                  <a:cubicBezTo>
                    <a:pt x="1343" y="1000"/>
                    <a:pt x="1343" y="1000"/>
                    <a:pt x="1343" y="1000"/>
                  </a:cubicBezTo>
                  <a:lnTo>
                    <a:pt x="1346" y="1008"/>
                  </a:lnTo>
                  <a:close/>
                  <a:moveTo>
                    <a:pt x="1335" y="1001"/>
                  </a:moveTo>
                  <a:cubicBezTo>
                    <a:pt x="1334" y="1001"/>
                    <a:pt x="1334" y="1001"/>
                    <a:pt x="1334" y="1001"/>
                  </a:cubicBezTo>
                  <a:cubicBezTo>
                    <a:pt x="1334" y="1001"/>
                    <a:pt x="1334" y="1001"/>
                    <a:pt x="1334" y="1001"/>
                  </a:cubicBezTo>
                  <a:cubicBezTo>
                    <a:pt x="1339" y="992"/>
                    <a:pt x="1339" y="992"/>
                    <a:pt x="1339" y="992"/>
                  </a:cubicBezTo>
                  <a:cubicBezTo>
                    <a:pt x="1340" y="990"/>
                    <a:pt x="1340" y="990"/>
                    <a:pt x="1340" y="990"/>
                  </a:cubicBezTo>
                  <a:cubicBezTo>
                    <a:pt x="1341" y="989"/>
                    <a:pt x="1341" y="989"/>
                    <a:pt x="1341" y="989"/>
                  </a:cubicBezTo>
                  <a:cubicBezTo>
                    <a:pt x="1341" y="991"/>
                    <a:pt x="1341" y="991"/>
                    <a:pt x="1341" y="991"/>
                  </a:cubicBezTo>
                  <a:cubicBezTo>
                    <a:pt x="1342" y="994"/>
                    <a:pt x="1342" y="994"/>
                    <a:pt x="1342" y="994"/>
                  </a:cubicBezTo>
                  <a:cubicBezTo>
                    <a:pt x="1342" y="995"/>
                    <a:pt x="1342" y="995"/>
                    <a:pt x="1342" y="995"/>
                  </a:cubicBezTo>
                  <a:lnTo>
                    <a:pt x="1335" y="1001"/>
                  </a:lnTo>
                  <a:close/>
                  <a:moveTo>
                    <a:pt x="1339" y="972"/>
                  </a:moveTo>
                  <a:cubicBezTo>
                    <a:pt x="1339" y="974"/>
                    <a:pt x="1339" y="974"/>
                    <a:pt x="1339" y="974"/>
                  </a:cubicBezTo>
                  <a:cubicBezTo>
                    <a:pt x="1335" y="969"/>
                    <a:pt x="1335" y="969"/>
                    <a:pt x="1335" y="969"/>
                  </a:cubicBezTo>
                  <a:cubicBezTo>
                    <a:pt x="1334" y="968"/>
                    <a:pt x="1334" y="968"/>
                    <a:pt x="1334" y="968"/>
                  </a:cubicBezTo>
                  <a:cubicBezTo>
                    <a:pt x="1335" y="967"/>
                    <a:pt x="1335" y="967"/>
                    <a:pt x="1335" y="967"/>
                  </a:cubicBezTo>
                  <a:cubicBezTo>
                    <a:pt x="1335" y="966"/>
                    <a:pt x="1335" y="966"/>
                    <a:pt x="1335" y="966"/>
                  </a:cubicBezTo>
                  <a:cubicBezTo>
                    <a:pt x="1337" y="964"/>
                    <a:pt x="1337" y="964"/>
                    <a:pt x="1337" y="964"/>
                  </a:cubicBezTo>
                  <a:cubicBezTo>
                    <a:pt x="1339" y="961"/>
                    <a:pt x="1339" y="961"/>
                    <a:pt x="1339" y="961"/>
                  </a:cubicBezTo>
                  <a:cubicBezTo>
                    <a:pt x="1339" y="966"/>
                    <a:pt x="1339" y="966"/>
                    <a:pt x="1339" y="966"/>
                  </a:cubicBezTo>
                  <a:cubicBezTo>
                    <a:pt x="1339" y="970"/>
                    <a:pt x="1339" y="970"/>
                    <a:pt x="1339" y="970"/>
                  </a:cubicBezTo>
                  <a:cubicBezTo>
                    <a:pt x="1339" y="971"/>
                    <a:pt x="1339" y="971"/>
                    <a:pt x="1339" y="971"/>
                  </a:cubicBezTo>
                  <a:lnTo>
                    <a:pt x="1339" y="972"/>
                  </a:lnTo>
                  <a:close/>
                  <a:moveTo>
                    <a:pt x="1339" y="937"/>
                  </a:moveTo>
                  <a:cubicBezTo>
                    <a:pt x="1339" y="941"/>
                    <a:pt x="1339" y="941"/>
                    <a:pt x="1339" y="941"/>
                  </a:cubicBezTo>
                  <a:cubicBezTo>
                    <a:pt x="1339" y="943"/>
                    <a:pt x="1339" y="943"/>
                    <a:pt x="1339" y="943"/>
                  </a:cubicBezTo>
                  <a:cubicBezTo>
                    <a:pt x="1339" y="945"/>
                    <a:pt x="1339" y="945"/>
                    <a:pt x="1339" y="945"/>
                  </a:cubicBezTo>
                  <a:cubicBezTo>
                    <a:pt x="1339" y="945"/>
                    <a:pt x="1339" y="945"/>
                    <a:pt x="1339" y="945"/>
                  </a:cubicBezTo>
                  <a:cubicBezTo>
                    <a:pt x="1338" y="944"/>
                    <a:pt x="1338" y="944"/>
                    <a:pt x="1338" y="944"/>
                  </a:cubicBezTo>
                  <a:cubicBezTo>
                    <a:pt x="1335" y="940"/>
                    <a:pt x="1335" y="940"/>
                    <a:pt x="1335" y="940"/>
                  </a:cubicBezTo>
                  <a:cubicBezTo>
                    <a:pt x="1335" y="939"/>
                    <a:pt x="1335" y="939"/>
                    <a:pt x="1335" y="939"/>
                  </a:cubicBezTo>
                  <a:cubicBezTo>
                    <a:pt x="1335" y="938"/>
                    <a:pt x="1335" y="938"/>
                    <a:pt x="1335" y="938"/>
                  </a:cubicBezTo>
                  <a:cubicBezTo>
                    <a:pt x="1337" y="935"/>
                    <a:pt x="1337" y="935"/>
                    <a:pt x="1337" y="935"/>
                  </a:cubicBezTo>
                  <a:cubicBezTo>
                    <a:pt x="1339" y="933"/>
                    <a:pt x="1339" y="933"/>
                    <a:pt x="1339" y="933"/>
                  </a:cubicBezTo>
                  <a:lnTo>
                    <a:pt x="1339" y="937"/>
                  </a:lnTo>
                  <a:close/>
                  <a:moveTo>
                    <a:pt x="1328" y="956"/>
                  </a:moveTo>
                  <a:cubicBezTo>
                    <a:pt x="1334" y="956"/>
                    <a:pt x="1334" y="956"/>
                    <a:pt x="1334" y="956"/>
                  </a:cubicBezTo>
                  <a:cubicBezTo>
                    <a:pt x="1336" y="956"/>
                    <a:pt x="1336" y="956"/>
                    <a:pt x="1336" y="956"/>
                  </a:cubicBezTo>
                  <a:cubicBezTo>
                    <a:pt x="1337" y="956"/>
                    <a:pt x="1337" y="956"/>
                    <a:pt x="1337" y="956"/>
                  </a:cubicBezTo>
                  <a:cubicBezTo>
                    <a:pt x="1336" y="956"/>
                    <a:pt x="1336" y="956"/>
                    <a:pt x="1336" y="956"/>
                  </a:cubicBezTo>
                  <a:cubicBezTo>
                    <a:pt x="1336" y="957"/>
                    <a:pt x="1336" y="957"/>
                    <a:pt x="1336" y="957"/>
                  </a:cubicBezTo>
                  <a:cubicBezTo>
                    <a:pt x="1333" y="961"/>
                    <a:pt x="1333" y="961"/>
                    <a:pt x="1333" y="961"/>
                  </a:cubicBezTo>
                  <a:cubicBezTo>
                    <a:pt x="1332" y="963"/>
                    <a:pt x="1332" y="963"/>
                    <a:pt x="1332" y="963"/>
                  </a:cubicBezTo>
                  <a:cubicBezTo>
                    <a:pt x="1331" y="963"/>
                    <a:pt x="1331" y="963"/>
                    <a:pt x="1331" y="963"/>
                  </a:cubicBezTo>
                  <a:cubicBezTo>
                    <a:pt x="1329" y="960"/>
                    <a:pt x="1329" y="960"/>
                    <a:pt x="1329" y="960"/>
                  </a:cubicBezTo>
                  <a:cubicBezTo>
                    <a:pt x="1326" y="956"/>
                    <a:pt x="1326" y="956"/>
                    <a:pt x="1326" y="956"/>
                  </a:cubicBezTo>
                  <a:lnTo>
                    <a:pt x="1328" y="956"/>
                  </a:lnTo>
                  <a:close/>
                  <a:moveTo>
                    <a:pt x="1330" y="975"/>
                  </a:moveTo>
                  <a:cubicBezTo>
                    <a:pt x="1331" y="972"/>
                    <a:pt x="1331" y="972"/>
                    <a:pt x="1331" y="972"/>
                  </a:cubicBezTo>
                  <a:cubicBezTo>
                    <a:pt x="1331" y="972"/>
                    <a:pt x="1331" y="972"/>
                    <a:pt x="1331" y="972"/>
                  </a:cubicBezTo>
                  <a:cubicBezTo>
                    <a:pt x="1333" y="974"/>
                    <a:pt x="1333" y="974"/>
                    <a:pt x="1333" y="974"/>
                  </a:cubicBezTo>
                  <a:cubicBezTo>
                    <a:pt x="1337" y="979"/>
                    <a:pt x="1337" y="979"/>
                    <a:pt x="1337" y="979"/>
                  </a:cubicBezTo>
                  <a:cubicBezTo>
                    <a:pt x="1335" y="979"/>
                    <a:pt x="1335" y="979"/>
                    <a:pt x="1335" y="979"/>
                  </a:cubicBezTo>
                  <a:cubicBezTo>
                    <a:pt x="1329" y="979"/>
                    <a:pt x="1329" y="979"/>
                    <a:pt x="1329" y="979"/>
                  </a:cubicBezTo>
                  <a:cubicBezTo>
                    <a:pt x="1326" y="979"/>
                    <a:pt x="1326" y="979"/>
                    <a:pt x="1326" y="979"/>
                  </a:cubicBezTo>
                  <a:cubicBezTo>
                    <a:pt x="1326" y="979"/>
                    <a:pt x="1326" y="979"/>
                    <a:pt x="1326" y="979"/>
                  </a:cubicBezTo>
                  <a:cubicBezTo>
                    <a:pt x="1326" y="979"/>
                    <a:pt x="1326" y="979"/>
                    <a:pt x="1326" y="979"/>
                  </a:cubicBezTo>
                  <a:cubicBezTo>
                    <a:pt x="1327" y="978"/>
                    <a:pt x="1327" y="978"/>
                    <a:pt x="1327" y="978"/>
                  </a:cubicBezTo>
                  <a:lnTo>
                    <a:pt x="1330" y="975"/>
                  </a:lnTo>
                  <a:close/>
                  <a:moveTo>
                    <a:pt x="1332" y="985"/>
                  </a:moveTo>
                  <a:cubicBezTo>
                    <a:pt x="1334" y="985"/>
                    <a:pt x="1334" y="985"/>
                    <a:pt x="1334" y="985"/>
                  </a:cubicBezTo>
                  <a:cubicBezTo>
                    <a:pt x="1334" y="985"/>
                    <a:pt x="1334" y="985"/>
                    <a:pt x="1334" y="985"/>
                  </a:cubicBezTo>
                  <a:cubicBezTo>
                    <a:pt x="1334" y="985"/>
                    <a:pt x="1334" y="985"/>
                    <a:pt x="1334" y="985"/>
                  </a:cubicBezTo>
                  <a:cubicBezTo>
                    <a:pt x="1333" y="986"/>
                    <a:pt x="1333" y="986"/>
                    <a:pt x="1333" y="986"/>
                  </a:cubicBezTo>
                  <a:cubicBezTo>
                    <a:pt x="1326" y="992"/>
                    <a:pt x="1326" y="992"/>
                    <a:pt x="1326" y="992"/>
                  </a:cubicBezTo>
                  <a:cubicBezTo>
                    <a:pt x="1324" y="985"/>
                    <a:pt x="1324" y="985"/>
                    <a:pt x="1324" y="985"/>
                  </a:cubicBezTo>
                  <a:lnTo>
                    <a:pt x="1332" y="985"/>
                  </a:lnTo>
                  <a:close/>
                  <a:moveTo>
                    <a:pt x="1329" y="995"/>
                  </a:moveTo>
                  <a:cubicBezTo>
                    <a:pt x="1333" y="992"/>
                    <a:pt x="1333" y="992"/>
                    <a:pt x="1333" y="992"/>
                  </a:cubicBezTo>
                  <a:cubicBezTo>
                    <a:pt x="1331" y="997"/>
                    <a:pt x="1331" y="997"/>
                    <a:pt x="1331" y="997"/>
                  </a:cubicBezTo>
                  <a:cubicBezTo>
                    <a:pt x="1329" y="1000"/>
                    <a:pt x="1329" y="1000"/>
                    <a:pt x="1329" y="1000"/>
                  </a:cubicBezTo>
                  <a:cubicBezTo>
                    <a:pt x="1327" y="1003"/>
                    <a:pt x="1327" y="1003"/>
                    <a:pt x="1327" y="1003"/>
                  </a:cubicBezTo>
                  <a:cubicBezTo>
                    <a:pt x="1327" y="998"/>
                    <a:pt x="1327" y="998"/>
                    <a:pt x="1327" y="998"/>
                  </a:cubicBezTo>
                  <a:cubicBezTo>
                    <a:pt x="1326" y="997"/>
                    <a:pt x="1326" y="997"/>
                    <a:pt x="1326" y="997"/>
                  </a:cubicBezTo>
                  <a:lnTo>
                    <a:pt x="1329" y="995"/>
                  </a:lnTo>
                  <a:close/>
                  <a:moveTo>
                    <a:pt x="1335" y="1013"/>
                  </a:moveTo>
                  <a:cubicBezTo>
                    <a:pt x="1343" y="1013"/>
                    <a:pt x="1343" y="1013"/>
                    <a:pt x="1343" y="1013"/>
                  </a:cubicBezTo>
                  <a:cubicBezTo>
                    <a:pt x="1347" y="1013"/>
                    <a:pt x="1347" y="1013"/>
                    <a:pt x="1347" y="1013"/>
                  </a:cubicBezTo>
                  <a:cubicBezTo>
                    <a:pt x="1354" y="1024"/>
                    <a:pt x="1354" y="1024"/>
                    <a:pt x="1354" y="1024"/>
                  </a:cubicBezTo>
                  <a:cubicBezTo>
                    <a:pt x="1353" y="1024"/>
                    <a:pt x="1353" y="1024"/>
                    <a:pt x="1353" y="1024"/>
                  </a:cubicBezTo>
                  <a:cubicBezTo>
                    <a:pt x="1352" y="1024"/>
                    <a:pt x="1350" y="1025"/>
                    <a:pt x="1348" y="1026"/>
                  </a:cubicBezTo>
                  <a:cubicBezTo>
                    <a:pt x="1347" y="1026"/>
                    <a:pt x="1346" y="1027"/>
                    <a:pt x="1345" y="1027"/>
                  </a:cubicBezTo>
                  <a:cubicBezTo>
                    <a:pt x="1344" y="1028"/>
                    <a:pt x="1343" y="1028"/>
                    <a:pt x="1342" y="1029"/>
                  </a:cubicBezTo>
                  <a:cubicBezTo>
                    <a:pt x="1332" y="1015"/>
                    <a:pt x="1332" y="1015"/>
                    <a:pt x="1332" y="1015"/>
                  </a:cubicBezTo>
                  <a:cubicBezTo>
                    <a:pt x="1331" y="1013"/>
                    <a:pt x="1331" y="1013"/>
                    <a:pt x="1331" y="1013"/>
                  </a:cubicBezTo>
                  <a:lnTo>
                    <a:pt x="1335" y="1013"/>
                  </a:lnTo>
                  <a:close/>
                  <a:moveTo>
                    <a:pt x="1341" y="1035"/>
                  </a:moveTo>
                  <a:cubicBezTo>
                    <a:pt x="1346" y="1043"/>
                    <a:pt x="1346" y="1043"/>
                    <a:pt x="1346" y="1043"/>
                  </a:cubicBezTo>
                  <a:cubicBezTo>
                    <a:pt x="1348" y="1045"/>
                    <a:pt x="1348" y="1045"/>
                    <a:pt x="1348" y="1045"/>
                  </a:cubicBezTo>
                  <a:cubicBezTo>
                    <a:pt x="1347" y="1046"/>
                    <a:pt x="1347" y="1046"/>
                    <a:pt x="1347" y="1046"/>
                  </a:cubicBezTo>
                  <a:cubicBezTo>
                    <a:pt x="1346" y="1046"/>
                    <a:pt x="1346" y="1046"/>
                    <a:pt x="1346" y="1047"/>
                  </a:cubicBezTo>
                  <a:cubicBezTo>
                    <a:pt x="1346" y="1047"/>
                    <a:pt x="1346" y="1047"/>
                    <a:pt x="1346" y="1047"/>
                  </a:cubicBezTo>
                  <a:cubicBezTo>
                    <a:pt x="1345" y="1047"/>
                    <a:pt x="1343" y="1048"/>
                    <a:pt x="1342" y="1049"/>
                  </a:cubicBezTo>
                  <a:cubicBezTo>
                    <a:pt x="1341" y="1050"/>
                    <a:pt x="1340" y="1050"/>
                    <a:pt x="1339" y="1051"/>
                  </a:cubicBezTo>
                  <a:cubicBezTo>
                    <a:pt x="1339" y="1051"/>
                    <a:pt x="1339" y="1051"/>
                    <a:pt x="1339" y="1051"/>
                  </a:cubicBezTo>
                  <a:cubicBezTo>
                    <a:pt x="1330" y="1042"/>
                    <a:pt x="1330" y="1042"/>
                    <a:pt x="1330" y="1042"/>
                  </a:cubicBezTo>
                  <a:cubicBezTo>
                    <a:pt x="1330" y="1041"/>
                    <a:pt x="1330" y="1041"/>
                    <a:pt x="1330" y="1041"/>
                  </a:cubicBezTo>
                  <a:cubicBezTo>
                    <a:pt x="1331" y="1041"/>
                    <a:pt x="1331" y="1040"/>
                    <a:pt x="1332" y="1040"/>
                  </a:cubicBezTo>
                  <a:cubicBezTo>
                    <a:pt x="1335" y="1039"/>
                    <a:pt x="1337" y="1037"/>
                    <a:pt x="1339" y="1036"/>
                  </a:cubicBezTo>
                  <a:lnTo>
                    <a:pt x="1341" y="1035"/>
                  </a:lnTo>
                  <a:close/>
                  <a:moveTo>
                    <a:pt x="1345" y="1033"/>
                  </a:moveTo>
                  <a:cubicBezTo>
                    <a:pt x="1347" y="1032"/>
                    <a:pt x="1348" y="1032"/>
                    <a:pt x="1349" y="1031"/>
                  </a:cubicBezTo>
                  <a:cubicBezTo>
                    <a:pt x="1350" y="1031"/>
                    <a:pt x="1351" y="1030"/>
                    <a:pt x="1352" y="1030"/>
                  </a:cubicBezTo>
                  <a:cubicBezTo>
                    <a:pt x="1353" y="1029"/>
                    <a:pt x="1355" y="1029"/>
                    <a:pt x="1356" y="1028"/>
                  </a:cubicBezTo>
                  <a:cubicBezTo>
                    <a:pt x="1363" y="1038"/>
                    <a:pt x="1363" y="1038"/>
                    <a:pt x="1363" y="1038"/>
                  </a:cubicBezTo>
                  <a:cubicBezTo>
                    <a:pt x="1361" y="1039"/>
                    <a:pt x="1361" y="1039"/>
                    <a:pt x="1361" y="1039"/>
                  </a:cubicBezTo>
                  <a:cubicBezTo>
                    <a:pt x="1360" y="1039"/>
                    <a:pt x="1359" y="1040"/>
                    <a:pt x="1358" y="1040"/>
                  </a:cubicBezTo>
                  <a:cubicBezTo>
                    <a:pt x="1357" y="1041"/>
                    <a:pt x="1355" y="1042"/>
                    <a:pt x="1353" y="1043"/>
                  </a:cubicBezTo>
                  <a:cubicBezTo>
                    <a:pt x="1353" y="1043"/>
                    <a:pt x="1353" y="1043"/>
                    <a:pt x="1353" y="1043"/>
                  </a:cubicBezTo>
                  <a:cubicBezTo>
                    <a:pt x="1352" y="1042"/>
                    <a:pt x="1352" y="1042"/>
                    <a:pt x="1352" y="1042"/>
                  </a:cubicBezTo>
                  <a:lnTo>
                    <a:pt x="1345" y="1033"/>
                  </a:lnTo>
                  <a:close/>
                  <a:moveTo>
                    <a:pt x="1362" y="1027"/>
                  </a:moveTo>
                  <a:cubicBezTo>
                    <a:pt x="1361" y="1026"/>
                    <a:pt x="1361" y="1026"/>
                    <a:pt x="1361" y="1026"/>
                  </a:cubicBezTo>
                  <a:cubicBezTo>
                    <a:pt x="1364" y="1025"/>
                    <a:pt x="1368" y="1024"/>
                    <a:pt x="1371" y="1023"/>
                  </a:cubicBezTo>
                  <a:cubicBezTo>
                    <a:pt x="1373" y="1022"/>
                    <a:pt x="1373" y="1022"/>
                    <a:pt x="1373" y="1022"/>
                  </a:cubicBezTo>
                  <a:cubicBezTo>
                    <a:pt x="1374" y="1022"/>
                    <a:pt x="1374" y="1022"/>
                    <a:pt x="1374" y="1022"/>
                  </a:cubicBezTo>
                  <a:cubicBezTo>
                    <a:pt x="1374" y="1023"/>
                    <a:pt x="1374" y="1023"/>
                    <a:pt x="1374" y="1023"/>
                  </a:cubicBezTo>
                  <a:cubicBezTo>
                    <a:pt x="1375" y="1026"/>
                    <a:pt x="1375" y="1026"/>
                    <a:pt x="1375" y="1026"/>
                  </a:cubicBezTo>
                  <a:cubicBezTo>
                    <a:pt x="1377" y="1033"/>
                    <a:pt x="1377" y="1033"/>
                    <a:pt x="1377" y="1033"/>
                  </a:cubicBezTo>
                  <a:cubicBezTo>
                    <a:pt x="1375" y="1034"/>
                    <a:pt x="1373" y="1034"/>
                    <a:pt x="1370" y="1035"/>
                  </a:cubicBezTo>
                  <a:cubicBezTo>
                    <a:pt x="1370" y="1036"/>
                    <a:pt x="1369" y="1036"/>
                    <a:pt x="1368" y="1036"/>
                  </a:cubicBezTo>
                  <a:lnTo>
                    <a:pt x="1362" y="1027"/>
                  </a:lnTo>
                  <a:close/>
                  <a:moveTo>
                    <a:pt x="1377" y="1016"/>
                  </a:moveTo>
                  <a:cubicBezTo>
                    <a:pt x="1377" y="1016"/>
                    <a:pt x="1377" y="1016"/>
                    <a:pt x="1377" y="1016"/>
                  </a:cubicBezTo>
                  <a:cubicBezTo>
                    <a:pt x="1377" y="1015"/>
                    <a:pt x="1377" y="1015"/>
                    <a:pt x="1377" y="1015"/>
                  </a:cubicBezTo>
                  <a:cubicBezTo>
                    <a:pt x="1376" y="1014"/>
                    <a:pt x="1376" y="1014"/>
                    <a:pt x="1376" y="1014"/>
                  </a:cubicBezTo>
                  <a:cubicBezTo>
                    <a:pt x="1377" y="1014"/>
                    <a:pt x="1377" y="1014"/>
                    <a:pt x="1377" y="1014"/>
                  </a:cubicBezTo>
                  <a:cubicBezTo>
                    <a:pt x="1382" y="1014"/>
                    <a:pt x="1382" y="1014"/>
                    <a:pt x="1382" y="1014"/>
                  </a:cubicBezTo>
                  <a:cubicBezTo>
                    <a:pt x="1383" y="1014"/>
                    <a:pt x="1383" y="1014"/>
                    <a:pt x="1383" y="1014"/>
                  </a:cubicBezTo>
                  <a:cubicBezTo>
                    <a:pt x="1384" y="1014"/>
                    <a:pt x="1384" y="1014"/>
                    <a:pt x="1384" y="1014"/>
                  </a:cubicBezTo>
                  <a:cubicBezTo>
                    <a:pt x="1385" y="1014"/>
                    <a:pt x="1385" y="1014"/>
                    <a:pt x="1385" y="1014"/>
                  </a:cubicBezTo>
                  <a:cubicBezTo>
                    <a:pt x="1385" y="1014"/>
                    <a:pt x="1385" y="1014"/>
                    <a:pt x="1385" y="1014"/>
                  </a:cubicBezTo>
                  <a:cubicBezTo>
                    <a:pt x="1383" y="1014"/>
                    <a:pt x="1383" y="1014"/>
                    <a:pt x="1383" y="1014"/>
                  </a:cubicBezTo>
                  <a:cubicBezTo>
                    <a:pt x="1382" y="1014"/>
                    <a:pt x="1382" y="1014"/>
                    <a:pt x="1382" y="1014"/>
                  </a:cubicBezTo>
                  <a:cubicBezTo>
                    <a:pt x="1381" y="1015"/>
                    <a:pt x="1380" y="1015"/>
                    <a:pt x="1379" y="1015"/>
                  </a:cubicBezTo>
                  <a:lnTo>
                    <a:pt x="1377" y="1016"/>
                  </a:lnTo>
                  <a:close/>
                  <a:moveTo>
                    <a:pt x="1388" y="956"/>
                  </a:moveTo>
                  <a:cubicBezTo>
                    <a:pt x="1390" y="956"/>
                    <a:pt x="1390" y="956"/>
                    <a:pt x="1390" y="956"/>
                  </a:cubicBezTo>
                  <a:cubicBezTo>
                    <a:pt x="1395" y="956"/>
                    <a:pt x="1395" y="956"/>
                    <a:pt x="1395" y="956"/>
                  </a:cubicBezTo>
                  <a:cubicBezTo>
                    <a:pt x="1397" y="956"/>
                    <a:pt x="1397" y="956"/>
                    <a:pt x="1397" y="956"/>
                  </a:cubicBezTo>
                  <a:cubicBezTo>
                    <a:pt x="1396" y="957"/>
                    <a:pt x="1396" y="957"/>
                    <a:pt x="1396" y="957"/>
                  </a:cubicBezTo>
                  <a:cubicBezTo>
                    <a:pt x="1394" y="960"/>
                    <a:pt x="1394" y="960"/>
                    <a:pt x="1394" y="960"/>
                  </a:cubicBezTo>
                  <a:cubicBezTo>
                    <a:pt x="1393" y="961"/>
                    <a:pt x="1393" y="961"/>
                    <a:pt x="1393" y="961"/>
                  </a:cubicBezTo>
                  <a:cubicBezTo>
                    <a:pt x="1392" y="963"/>
                    <a:pt x="1392" y="963"/>
                    <a:pt x="1392" y="963"/>
                  </a:cubicBezTo>
                  <a:cubicBezTo>
                    <a:pt x="1392" y="963"/>
                    <a:pt x="1392" y="963"/>
                    <a:pt x="1392" y="963"/>
                  </a:cubicBezTo>
                  <a:cubicBezTo>
                    <a:pt x="1391" y="963"/>
                    <a:pt x="1391" y="963"/>
                    <a:pt x="1391" y="963"/>
                  </a:cubicBezTo>
                  <a:cubicBezTo>
                    <a:pt x="1386" y="956"/>
                    <a:pt x="1386" y="956"/>
                    <a:pt x="1386" y="956"/>
                  </a:cubicBezTo>
                  <a:lnTo>
                    <a:pt x="1388" y="956"/>
                  </a:lnTo>
                  <a:close/>
                  <a:moveTo>
                    <a:pt x="1386" y="951"/>
                  </a:moveTo>
                  <a:cubicBezTo>
                    <a:pt x="1388" y="949"/>
                    <a:pt x="1388" y="949"/>
                    <a:pt x="1388" y="949"/>
                  </a:cubicBezTo>
                  <a:cubicBezTo>
                    <a:pt x="1390" y="946"/>
                    <a:pt x="1390" y="946"/>
                    <a:pt x="1390" y="946"/>
                  </a:cubicBezTo>
                  <a:cubicBezTo>
                    <a:pt x="1392" y="944"/>
                    <a:pt x="1392" y="944"/>
                    <a:pt x="1392" y="944"/>
                  </a:cubicBezTo>
                  <a:cubicBezTo>
                    <a:pt x="1392" y="944"/>
                    <a:pt x="1392" y="944"/>
                    <a:pt x="1392" y="944"/>
                  </a:cubicBezTo>
                  <a:cubicBezTo>
                    <a:pt x="1392" y="944"/>
                    <a:pt x="1392" y="944"/>
                    <a:pt x="1392" y="944"/>
                  </a:cubicBezTo>
                  <a:cubicBezTo>
                    <a:pt x="1397" y="951"/>
                    <a:pt x="1397" y="951"/>
                    <a:pt x="1397" y="951"/>
                  </a:cubicBezTo>
                  <a:cubicBezTo>
                    <a:pt x="1396" y="951"/>
                    <a:pt x="1396" y="951"/>
                    <a:pt x="1396" y="951"/>
                  </a:cubicBezTo>
                  <a:cubicBezTo>
                    <a:pt x="1390" y="951"/>
                    <a:pt x="1390" y="951"/>
                    <a:pt x="1390" y="951"/>
                  </a:cubicBezTo>
                  <a:lnTo>
                    <a:pt x="1386" y="951"/>
                  </a:lnTo>
                  <a:close/>
                  <a:moveTo>
                    <a:pt x="1392" y="972"/>
                  </a:moveTo>
                  <a:cubicBezTo>
                    <a:pt x="1397" y="980"/>
                    <a:pt x="1397" y="980"/>
                    <a:pt x="1397" y="980"/>
                  </a:cubicBezTo>
                  <a:cubicBezTo>
                    <a:pt x="1393" y="980"/>
                    <a:pt x="1393" y="980"/>
                    <a:pt x="1393" y="980"/>
                  </a:cubicBezTo>
                  <a:cubicBezTo>
                    <a:pt x="1390" y="980"/>
                    <a:pt x="1390" y="980"/>
                    <a:pt x="1390" y="980"/>
                  </a:cubicBezTo>
                  <a:cubicBezTo>
                    <a:pt x="1388" y="980"/>
                    <a:pt x="1388" y="980"/>
                    <a:pt x="1388" y="980"/>
                  </a:cubicBezTo>
                  <a:cubicBezTo>
                    <a:pt x="1386" y="980"/>
                    <a:pt x="1386" y="980"/>
                    <a:pt x="1386" y="980"/>
                  </a:cubicBezTo>
                  <a:cubicBezTo>
                    <a:pt x="1387" y="979"/>
                    <a:pt x="1387" y="979"/>
                    <a:pt x="1387" y="979"/>
                  </a:cubicBezTo>
                  <a:cubicBezTo>
                    <a:pt x="1388" y="977"/>
                    <a:pt x="1388" y="977"/>
                    <a:pt x="1388" y="977"/>
                  </a:cubicBezTo>
                  <a:cubicBezTo>
                    <a:pt x="1389" y="976"/>
                    <a:pt x="1389" y="976"/>
                    <a:pt x="1389" y="976"/>
                  </a:cubicBezTo>
                  <a:lnTo>
                    <a:pt x="1392" y="972"/>
                  </a:lnTo>
                  <a:close/>
                  <a:moveTo>
                    <a:pt x="1389" y="985"/>
                  </a:moveTo>
                  <a:cubicBezTo>
                    <a:pt x="1393" y="985"/>
                    <a:pt x="1393" y="985"/>
                    <a:pt x="1393" y="985"/>
                  </a:cubicBezTo>
                  <a:cubicBezTo>
                    <a:pt x="1395" y="985"/>
                    <a:pt x="1395" y="985"/>
                    <a:pt x="1395" y="985"/>
                  </a:cubicBezTo>
                  <a:cubicBezTo>
                    <a:pt x="1394" y="986"/>
                    <a:pt x="1394" y="986"/>
                    <a:pt x="1394" y="986"/>
                  </a:cubicBezTo>
                  <a:cubicBezTo>
                    <a:pt x="1392" y="988"/>
                    <a:pt x="1392" y="988"/>
                    <a:pt x="1392" y="988"/>
                  </a:cubicBezTo>
                  <a:cubicBezTo>
                    <a:pt x="1390" y="990"/>
                    <a:pt x="1390" y="990"/>
                    <a:pt x="1390" y="990"/>
                  </a:cubicBezTo>
                  <a:cubicBezTo>
                    <a:pt x="1389" y="991"/>
                    <a:pt x="1389" y="991"/>
                    <a:pt x="1389" y="991"/>
                  </a:cubicBezTo>
                  <a:cubicBezTo>
                    <a:pt x="1387" y="988"/>
                    <a:pt x="1387" y="988"/>
                    <a:pt x="1387" y="988"/>
                  </a:cubicBezTo>
                  <a:cubicBezTo>
                    <a:pt x="1386" y="985"/>
                    <a:pt x="1386" y="985"/>
                    <a:pt x="1386" y="985"/>
                  </a:cubicBezTo>
                  <a:lnTo>
                    <a:pt x="1389" y="985"/>
                  </a:lnTo>
                  <a:close/>
                  <a:moveTo>
                    <a:pt x="1386" y="1001"/>
                  </a:moveTo>
                  <a:cubicBezTo>
                    <a:pt x="1387" y="1000"/>
                    <a:pt x="1387" y="1000"/>
                    <a:pt x="1387" y="1000"/>
                  </a:cubicBezTo>
                  <a:cubicBezTo>
                    <a:pt x="1389" y="1004"/>
                    <a:pt x="1389" y="1004"/>
                    <a:pt x="1389" y="1004"/>
                  </a:cubicBezTo>
                  <a:cubicBezTo>
                    <a:pt x="1391" y="1007"/>
                    <a:pt x="1391" y="1007"/>
                    <a:pt x="1391" y="1007"/>
                  </a:cubicBezTo>
                  <a:cubicBezTo>
                    <a:pt x="1392" y="1009"/>
                    <a:pt x="1392" y="1009"/>
                    <a:pt x="1392" y="1009"/>
                  </a:cubicBezTo>
                  <a:cubicBezTo>
                    <a:pt x="1391" y="1009"/>
                    <a:pt x="1391" y="1009"/>
                    <a:pt x="1391" y="1009"/>
                  </a:cubicBezTo>
                  <a:cubicBezTo>
                    <a:pt x="1389" y="1009"/>
                    <a:pt x="1389" y="1009"/>
                    <a:pt x="1389" y="1009"/>
                  </a:cubicBezTo>
                  <a:cubicBezTo>
                    <a:pt x="1383" y="1009"/>
                    <a:pt x="1383" y="1009"/>
                    <a:pt x="1383" y="1009"/>
                  </a:cubicBezTo>
                  <a:cubicBezTo>
                    <a:pt x="1379" y="1009"/>
                    <a:pt x="1379" y="1009"/>
                    <a:pt x="1379" y="1009"/>
                  </a:cubicBezTo>
                  <a:cubicBezTo>
                    <a:pt x="1379" y="1009"/>
                    <a:pt x="1379" y="1009"/>
                    <a:pt x="1379" y="1009"/>
                  </a:cubicBezTo>
                  <a:cubicBezTo>
                    <a:pt x="1379" y="1008"/>
                    <a:pt x="1379" y="1008"/>
                    <a:pt x="1379" y="1008"/>
                  </a:cubicBezTo>
                  <a:cubicBezTo>
                    <a:pt x="1381" y="1007"/>
                    <a:pt x="1381" y="1007"/>
                    <a:pt x="1381" y="1007"/>
                  </a:cubicBezTo>
                  <a:cubicBezTo>
                    <a:pt x="1383" y="1004"/>
                    <a:pt x="1383" y="1004"/>
                    <a:pt x="1383" y="1004"/>
                  </a:cubicBezTo>
                  <a:cubicBezTo>
                    <a:pt x="1384" y="1003"/>
                    <a:pt x="1384" y="1003"/>
                    <a:pt x="1384" y="1003"/>
                  </a:cubicBezTo>
                  <a:cubicBezTo>
                    <a:pt x="1385" y="1002"/>
                    <a:pt x="1385" y="1002"/>
                    <a:pt x="1385" y="1002"/>
                  </a:cubicBezTo>
                  <a:lnTo>
                    <a:pt x="1386" y="1001"/>
                  </a:lnTo>
                  <a:close/>
                  <a:moveTo>
                    <a:pt x="1380" y="1020"/>
                  </a:moveTo>
                  <a:cubicBezTo>
                    <a:pt x="1381" y="1020"/>
                    <a:pt x="1381" y="1020"/>
                    <a:pt x="1381" y="1020"/>
                  </a:cubicBezTo>
                  <a:cubicBezTo>
                    <a:pt x="1383" y="1019"/>
                    <a:pt x="1383" y="1019"/>
                    <a:pt x="1383" y="1019"/>
                  </a:cubicBezTo>
                  <a:cubicBezTo>
                    <a:pt x="1384" y="1019"/>
                    <a:pt x="1385" y="1019"/>
                    <a:pt x="1387" y="1018"/>
                  </a:cubicBezTo>
                  <a:cubicBezTo>
                    <a:pt x="1388" y="1018"/>
                    <a:pt x="1388" y="1018"/>
                    <a:pt x="1388" y="1018"/>
                  </a:cubicBezTo>
                  <a:cubicBezTo>
                    <a:pt x="1389" y="1018"/>
                    <a:pt x="1389" y="1018"/>
                    <a:pt x="1389" y="1018"/>
                  </a:cubicBezTo>
                  <a:cubicBezTo>
                    <a:pt x="1390" y="1018"/>
                    <a:pt x="1391" y="1018"/>
                    <a:pt x="1392" y="1017"/>
                  </a:cubicBezTo>
                  <a:cubicBezTo>
                    <a:pt x="1393" y="1017"/>
                    <a:pt x="1394" y="1017"/>
                    <a:pt x="1395" y="1017"/>
                  </a:cubicBezTo>
                  <a:cubicBezTo>
                    <a:pt x="1395" y="1021"/>
                    <a:pt x="1395" y="1021"/>
                    <a:pt x="1395" y="1021"/>
                  </a:cubicBezTo>
                  <a:cubicBezTo>
                    <a:pt x="1396" y="1025"/>
                    <a:pt x="1396" y="1025"/>
                    <a:pt x="1396" y="1025"/>
                  </a:cubicBezTo>
                  <a:cubicBezTo>
                    <a:pt x="1397" y="1027"/>
                    <a:pt x="1397" y="1027"/>
                    <a:pt x="1397" y="1027"/>
                  </a:cubicBezTo>
                  <a:cubicBezTo>
                    <a:pt x="1397" y="1028"/>
                    <a:pt x="1397" y="1028"/>
                    <a:pt x="1397" y="1028"/>
                  </a:cubicBezTo>
                  <a:cubicBezTo>
                    <a:pt x="1397" y="1028"/>
                    <a:pt x="1397" y="1028"/>
                    <a:pt x="1397" y="1028"/>
                  </a:cubicBezTo>
                  <a:cubicBezTo>
                    <a:pt x="1395" y="1028"/>
                    <a:pt x="1394" y="1029"/>
                    <a:pt x="1393" y="1029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0" y="1029"/>
                    <a:pt x="1390" y="1029"/>
                    <a:pt x="1390" y="1029"/>
                  </a:cubicBezTo>
                  <a:cubicBezTo>
                    <a:pt x="1389" y="1030"/>
                    <a:pt x="1388" y="1030"/>
                    <a:pt x="1387" y="1030"/>
                  </a:cubicBezTo>
                  <a:cubicBezTo>
                    <a:pt x="1386" y="1031"/>
                    <a:pt x="1384" y="1031"/>
                    <a:pt x="1383" y="1031"/>
                  </a:cubicBezTo>
                  <a:cubicBezTo>
                    <a:pt x="1382" y="1031"/>
                    <a:pt x="1382" y="1031"/>
                    <a:pt x="1382" y="1031"/>
                  </a:cubicBezTo>
                  <a:cubicBezTo>
                    <a:pt x="1382" y="1031"/>
                    <a:pt x="1382" y="1031"/>
                    <a:pt x="1382" y="1031"/>
                  </a:cubicBezTo>
                  <a:cubicBezTo>
                    <a:pt x="1379" y="1022"/>
                    <a:pt x="1379" y="1022"/>
                    <a:pt x="1379" y="1022"/>
                  </a:cubicBezTo>
                  <a:cubicBezTo>
                    <a:pt x="1378" y="1020"/>
                    <a:pt x="1378" y="1020"/>
                    <a:pt x="1378" y="1020"/>
                  </a:cubicBezTo>
                  <a:lnTo>
                    <a:pt x="1380" y="1020"/>
                  </a:lnTo>
                  <a:close/>
                  <a:moveTo>
                    <a:pt x="1396" y="997"/>
                  </a:moveTo>
                  <a:cubicBezTo>
                    <a:pt x="1396" y="999"/>
                    <a:pt x="1396" y="999"/>
                    <a:pt x="1396" y="999"/>
                  </a:cubicBezTo>
                  <a:cubicBezTo>
                    <a:pt x="1396" y="1000"/>
                    <a:pt x="1396" y="1000"/>
                    <a:pt x="1396" y="1000"/>
                  </a:cubicBezTo>
                  <a:cubicBezTo>
                    <a:pt x="1395" y="1001"/>
                    <a:pt x="1395" y="1001"/>
                    <a:pt x="1395" y="1001"/>
                  </a:cubicBezTo>
                  <a:cubicBezTo>
                    <a:pt x="1395" y="1003"/>
                    <a:pt x="1395" y="1003"/>
                    <a:pt x="1395" y="1003"/>
                  </a:cubicBezTo>
                  <a:cubicBezTo>
                    <a:pt x="1393" y="999"/>
                    <a:pt x="1393" y="999"/>
                    <a:pt x="1393" y="999"/>
                  </a:cubicBezTo>
                  <a:cubicBezTo>
                    <a:pt x="1391" y="996"/>
                    <a:pt x="1391" y="996"/>
                    <a:pt x="1391" y="996"/>
                  </a:cubicBezTo>
                  <a:cubicBezTo>
                    <a:pt x="1392" y="996"/>
                    <a:pt x="1392" y="996"/>
                    <a:pt x="1392" y="996"/>
                  </a:cubicBezTo>
                  <a:cubicBezTo>
                    <a:pt x="1392" y="995"/>
                    <a:pt x="1392" y="995"/>
                    <a:pt x="1392" y="995"/>
                  </a:cubicBezTo>
                  <a:cubicBezTo>
                    <a:pt x="1393" y="994"/>
                    <a:pt x="1393" y="994"/>
                    <a:pt x="1393" y="994"/>
                  </a:cubicBezTo>
                  <a:cubicBezTo>
                    <a:pt x="1396" y="991"/>
                    <a:pt x="1396" y="991"/>
                    <a:pt x="1396" y="991"/>
                  </a:cubicBezTo>
                  <a:cubicBezTo>
                    <a:pt x="1398" y="990"/>
                    <a:pt x="1398" y="990"/>
                    <a:pt x="1398" y="990"/>
                  </a:cubicBezTo>
                  <a:cubicBezTo>
                    <a:pt x="1397" y="993"/>
                    <a:pt x="1397" y="993"/>
                    <a:pt x="1397" y="993"/>
                  </a:cubicBezTo>
                  <a:lnTo>
                    <a:pt x="1396" y="997"/>
                  </a:lnTo>
                  <a:close/>
                  <a:moveTo>
                    <a:pt x="1395" y="969"/>
                  </a:moveTo>
                  <a:cubicBezTo>
                    <a:pt x="1395" y="968"/>
                    <a:pt x="1395" y="968"/>
                    <a:pt x="1395" y="968"/>
                  </a:cubicBezTo>
                  <a:cubicBezTo>
                    <a:pt x="1395" y="967"/>
                    <a:pt x="1395" y="967"/>
                    <a:pt x="1395" y="967"/>
                  </a:cubicBezTo>
                  <a:cubicBezTo>
                    <a:pt x="1397" y="965"/>
                    <a:pt x="1397" y="965"/>
                    <a:pt x="1397" y="965"/>
                  </a:cubicBezTo>
                  <a:cubicBezTo>
                    <a:pt x="1398" y="963"/>
                    <a:pt x="1398" y="963"/>
                    <a:pt x="1398" y="963"/>
                  </a:cubicBezTo>
                  <a:cubicBezTo>
                    <a:pt x="1399" y="962"/>
                    <a:pt x="1399" y="962"/>
                    <a:pt x="1399" y="962"/>
                  </a:cubicBezTo>
                  <a:cubicBezTo>
                    <a:pt x="1399" y="965"/>
                    <a:pt x="1399" y="965"/>
                    <a:pt x="1399" y="965"/>
                  </a:cubicBezTo>
                  <a:cubicBezTo>
                    <a:pt x="1399" y="967"/>
                    <a:pt x="1399" y="967"/>
                    <a:pt x="1399" y="967"/>
                  </a:cubicBezTo>
                  <a:cubicBezTo>
                    <a:pt x="1399" y="970"/>
                    <a:pt x="1399" y="970"/>
                    <a:pt x="1399" y="970"/>
                  </a:cubicBezTo>
                  <a:cubicBezTo>
                    <a:pt x="1399" y="973"/>
                    <a:pt x="1399" y="973"/>
                    <a:pt x="1399" y="973"/>
                  </a:cubicBezTo>
                  <a:cubicBezTo>
                    <a:pt x="1399" y="974"/>
                    <a:pt x="1399" y="974"/>
                    <a:pt x="1399" y="974"/>
                  </a:cubicBezTo>
                  <a:lnTo>
                    <a:pt x="1395" y="969"/>
                  </a:lnTo>
                  <a:close/>
                  <a:moveTo>
                    <a:pt x="1396" y="929"/>
                  </a:moveTo>
                  <a:cubicBezTo>
                    <a:pt x="1395" y="930"/>
                    <a:pt x="1395" y="930"/>
                    <a:pt x="1395" y="930"/>
                  </a:cubicBezTo>
                  <a:cubicBezTo>
                    <a:pt x="1393" y="933"/>
                    <a:pt x="1393" y="933"/>
                    <a:pt x="1393" y="933"/>
                  </a:cubicBezTo>
                  <a:cubicBezTo>
                    <a:pt x="1393" y="933"/>
                    <a:pt x="1393" y="933"/>
                    <a:pt x="1393" y="933"/>
                  </a:cubicBezTo>
                  <a:cubicBezTo>
                    <a:pt x="1392" y="934"/>
                    <a:pt x="1392" y="934"/>
                    <a:pt x="1392" y="934"/>
                  </a:cubicBezTo>
                  <a:cubicBezTo>
                    <a:pt x="1392" y="935"/>
                    <a:pt x="1392" y="935"/>
                    <a:pt x="1392" y="935"/>
                  </a:cubicBezTo>
                  <a:cubicBezTo>
                    <a:pt x="1390" y="933"/>
                    <a:pt x="1390" y="933"/>
                    <a:pt x="1390" y="933"/>
                  </a:cubicBezTo>
                  <a:cubicBezTo>
                    <a:pt x="1386" y="927"/>
                    <a:pt x="1386" y="927"/>
                    <a:pt x="1386" y="927"/>
                  </a:cubicBezTo>
                  <a:cubicBezTo>
                    <a:pt x="1387" y="927"/>
                    <a:pt x="1387" y="927"/>
                    <a:pt x="1387" y="927"/>
                  </a:cubicBezTo>
                  <a:cubicBezTo>
                    <a:pt x="1388" y="927"/>
                    <a:pt x="1388" y="927"/>
                    <a:pt x="1388" y="927"/>
                  </a:cubicBezTo>
                  <a:cubicBezTo>
                    <a:pt x="1392" y="927"/>
                    <a:pt x="1392" y="927"/>
                    <a:pt x="1392" y="927"/>
                  </a:cubicBezTo>
                  <a:cubicBezTo>
                    <a:pt x="1395" y="927"/>
                    <a:pt x="1395" y="927"/>
                    <a:pt x="1395" y="927"/>
                  </a:cubicBezTo>
                  <a:cubicBezTo>
                    <a:pt x="1397" y="927"/>
                    <a:pt x="1397" y="927"/>
                    <a:pt x="1397" y="927"/>
                  </a:cubicBezTo>
                  <a:lnTo>
                    <a:pt x="1396" y="929"/>
                  </a:lnTo>
                  <a:close/>
                  <a:moveTo>
                    <a:pt x="1389" y="939"/>
                  </a:moveTo>
                  <a:cubicBezTo>
                    <a:pt x="1388" y="940"/>
                    <a:pt x="1388" y="940"/>
                    <a:pt x="1388" y="940"/>
                  </a:cubicBezTo>
                  <a:cubicBezTo>
                    <a:pt x="1386" y="942"/>
                    <a:pt x="1386" y="942"/>
                    <a:pt x="1386" y="942"/>
                  </a:cubicBezTo>
                  <a:cubicBezTo>
                    <a:pt x="1384" y="945"/>
                    <a:pt x="1384" y="945"/>
                    <a:pt x="1384" y="945"/>
                  </a:cubicBezTo>
                  <a:cubicBezTo>
                    <a:pt x="1384" y="946"/>
                    <a:pt x="1384" y="946"/>
                    <a:pt x="1384" y="946"/>
                  </a:cubicBezTo>
                  <a:cubicBezTo>
                    <a:pt x="1384" y="945"/>
                    <a:pt x="1384" y="945"/>
                    <a:pt x="1384" y="945"/>
                  </a:cubicBezTo>
                  <a:cubicBezTo>
                    <a:pt x="1384" y="940"/>
                    <a:pt x="1384" y="940"/>
                    <a:pt x="1384" y="940"/>
                  </a:cubicBezTo>
                  <a:cubicBezTo>
                    <a:pt x="1384" y="937"/>
                    <a:pt x="1384" y="937"/>
                    <a:pt x="1384" y="937"/>
                  </a:cubicBezTo>
                  <a:cubicBezTo>
                    <a:pt x="1384" y="933"/>
                    <a:pt x="1384" y="933"/>
                    <a:pt x="1384" y="933"/>
                  </a:cubicBezTo>
                  <a:lnTo>
                    <a:pt x="1389" y="939"/>
                  </a:lnTo>
                  <a:close/>
                  <a:moveTo>
                    <a:pt x="1388" y="968"/>
                  </a:moveTo>
                  <a:cubicBezTo>
                    <a:pt x="1385" y="972"/>
                    <a:pt x="1385" y="972"/>
                    <a:pt x="1385" y="972"/>
                  </a:cubicBezTo>
                  <a:cubicBezTo>
                    <a:pt x="1384" y="974"/>
                    <a:pt x="1384" y="974"/>
                    <a:pt x="1384" y="974"/>
                  </a:cubicBezTo>
                  <a:cubicBezTo>
                    <a:pt x="1384" y="974"/>
                    <a:pt x="1384" y="974"/>
                    <a:pt x="1384" y="974"/>
                  </a:cubicBezTo>
                  <a:cubicBezTo>
                    <a:pt x="1384" y="974"/>
                    <a:pt x="1384" y="974"/>
                    <a:pt x="1384" y="974"/>
                  </a:cubicBezTo>
                  <a:cubicBezTo>
                    <a:pt x="1384" y="971"/>
                    <a:pt x="1384" y="971"/>
                    <a:pt x="1384" y="971"/>
                  </a:cubicBezTo>
                  <a:cubicBezTo>
                    <a:pt x="1384" y="961"/>
                    <a:pt x="1384" y="961"/>
                    <a:pt x="1384" y="961"/>
                  </a:cubicBezTo>
                  <a:lnTo>
                    <a:pt x="1388" y="968"/>
                  </a:lnTo>
                  <a:close/>
                  <a:moveTo>
                    <a:pt x="1385" y="995"/>
                  </a:moveTo>
                  <a:cubicBezTo>
                    <a:pt x="1384" y="996"/>
                    <a:pt x="1384" y="996"/>
                    <a:pt x="1384" y="996"/>
                  </a:cubicBezTo>
                  <a:cubicBezTo>
                    <a:pt x="1383" y="997"/>
                    <a:pt x="1383" y="997"/>
                    <a:pt x="1383" y="997"/>
                  </a:cubicBezTo>
                  <a:cubicBezTo>
                    <a:pt x="1382" y="998"/>
                    <a:pt x="1382" y="998"/>
                    <a:pt x="1382" y="998"/>
                  </a:cubicBezTo>
                  <a:cubicBezTo>
                    <a:pt x="1381" y="999"/>
                    <a:pt x="1381" y="999"/>
                    <a:pt x="1381" y="999"/>
                  </a:cubicBezTo>
                  <a:cubicBezTo>
                    <a:pt x="1380" y="1000"/>
                    <a:pt x="1380" y="1000"/>
                    <a:pt x="1380" y="1000"/>
                  </a:cubicBezTo>
                  <a:cubicBezTo>
                    <a:pt x="1378" y="1002"/>
                    <a:pt x="1378" y="1002"/>
                    <a:pt x="1378" y="1002"/>
                  </a:cubicBezTo>
                  <a:cubicBezTo>
                    <a:pt x="1379" y="999"/>
                    <a:pt x="1379" y="999"/>
                    <a:pt x="1379" y="999"/>
                  </a:cubicBezTo>
                  <a:cubicBezTo>
                    <a:pt x="1379" y="998"/>
                    <a:pt x="1379" y="998"/>
                    <a:pt x="1379" y="998"/>
                  </a:cubicBezTo>
                  <a:cubicBezTo>
                    <a:pt x="1380" y="996"/>
                    <a:pt x="1380" y="996"/>
                    <a:pt x="1380" y="996"/>
                  </a:cubicBezTo>
                  <a:cubicBezTo>
                    <a:pt x="1380" y="995"/>
                    <a:pt x="1380" y="995"/>
                    <a:pt x="1380" y="995"/>
                  </a:cubicBezTo>
                  <a:cubicBezTo>
                    <a:pt x="1381" y="992"/>
                    <a:pt x="1381" y="992"/>
                    <a:pt x="1381" y="992"/>
                  </a:cubicBezTo>
                  <a:cubicBezTo>
                    <a:pt x="1382" y="989"/>
                    <a:pt x="1382" y="989"/>
                    <a:pt x="1382" y="989"/>
                  </a:cubicBezTo>
                  <a:lnTo>
                    <a:pt x="1385" y="995"/>
                  </a:lnTo>
                  <a:close/>
                  <a:moveTo>
                    <a:pt x="1382" y="898"/>
                  </a:moveTo>
                  <a:cubicBezTo>
                    <a:pt x="1358" y="881"/>
                    <a:pt x="1358" y="881"/>
                    <a:pt x="1358" y="881"/>
                  </a:cubicBezTo>
                  <a:cubicBezTo>
                    <a:pt x="1362" y="879"/>
                    <a:pt x="1362" y="879"/>
                    <a:pt x="1362" y="879"/>
                  </a:cubicBezTo>
                  <a:cubicBezTo>
                    <a:pt x="1364" y="878"/>
                    <a:pt x="1364" y="878"/>
                    <a:pt x="1364" y="878"/>
                  </a:cubicBezTo>
                  <a:cubicBezTo>
                    <a:pt x="1366" y="877"/>
                    <a:pt x="1366" y="877"/>
                    <a:pt x="1366" y="877"/>
                  </a:cubicBezTo>
                  <a:cubicBezTo>
                    <a:pt x="1370" y="875"/>
                    <a:pt x="1370" y="875"/>
                    <a:pt x="1370" y="875"/>
                  </a:cubicBezTo>
                  <a:cubicBezTo>
                    <a:pt x="1373" y="873"/>
                    <a:pt x="1373" y="873"/>
                    <a:pt x="1373" y="873"/>
                  </a:cubicBezTo>
                  <a:cubicBezTo>
                    <a:pt x="1376" y="872"/>
                    <a:pt x="1376" y="872"/>
                    <a:pt x="1376" y="872"/>
                  </a:cubicBezTo>
                  <a:cubicBezTo>
                    <a:pt x="1378" y="871"/>
                    <a:pt x="1378" y="871"/>
                    <a:pt x="1378" y="871"/>
                  </a:cubicBezTo>
                  <a:cubicBezTo>
                    <a:pt x="1379" y="870"/>
                    <a:pt x="1379" y="870"/>
                    <a:pt x="1379" y="870"/>
                  </a:cubicBezTo>
                  <a:cubicBezTo>
                    <a:pt x="1383" y="868"/>
                    <a:pt x="1383" y="868"/>
                    <a:pt x="1383" y="868"/>
                  </a:cubicBezTo>
                  <a:cubicBezTo>
                    <a:pt x="1387" y="866"/>
                    <a:pt x="1387" y="866"/>
                    <a:pt x="1387" y="866"/>
                  </a:cubicBezTo>
                  <a:cubicBezTo>
                    <a:pt x="1390" y="865"/>
                    <a:pt x="1390" y="865"/>
                    <a:pt x="1390" y="865"/>
                  </a:cubicBezTo>
                  <a:cubicBezTo>
                    <a:pt x="1391" y="864"/>
                    <a:pt x="1391" y="864"/>
                    <a:pt x="1391" y="864"/>
                  </a:cubicBezTo>
                  <a:cubicBezTo>
                    <a:pt x="1391" y="866"/>
                    <a:pt x="1391" y="866"/>
                    <a:pt x="1391" y="866"/>
                  </a:cubicBezTo>
                  <a:cubicBezTo>
                    <a:pt x="1390" y="869"/>
                    <a:pt x="1390" y="869"/>
                    <a:pt x="1390" y="869"/>
                  </a:cubicBezTo>
                  <a:cubicBezTo>
                    <a:pt x="1389" y="874"/>
                    <a:pt x="1389" y="874"/>
                    <a:pt x="1389" y="874"/>
                  </a:cubicBezTo>
                  <a:cubicBezTo>
                    <a:pt x="1389" y="879"/>
                    <a:pt x="1389" y="879"/>
                    <a:pt x="1389" y="879"/>
                  </a:cubicBezTo>
                  <a:cubicBezTo>
                    <a:pt x="1388" y="881"/>
                    <a:pt x="1388" y="881"/>
                    <a:pt x="1388" y="881"/>
                  </a:cubicBezTo>
                  <a:cubicBezTo>
                    <a:pt x="1388" y="883"/>
                    <a:pt x="1388" y="883"/>
                    <a:pt x="1388" y="883"/>
                  </a:cubicBezTo>
                  <a:cubicBezTo>
                    <a:pt x="1387" y="886"/>
                    <a:pt x="1387" y="886"/>
                    <a:pt x="1387" y="886"/>
                  </a:cubicBezTo>
                  <a:cubicBezTo>
                    <a:pt x="1386" y="890"/>
                    <a:pt x="1386" y="890"/>
                    <a:pt x="1386" y="890"/>
                  </a:cubicBezTo>
                  <a:cubicBezTo>
                    <a:pt x="1385" y="895"/>
                    <a:pt x="1385" y="895"/>
                    <a:pt x="1385" y="895"/>
                  </a:cubicBezTo>
                  <a:cubicBezTo>
                    <a:pt x="1384" y="898"/>
                    <a:pt x="1384" y="898"/>
                    <a:pt x="1384" y="898"/>
                  </a:cubicBezTo>
                  <a:cubicBezTo>
                    <a:pt x="1384" y="900"/>
                    <a:pt x="1384" y="900"/>
                    <a:pt x="1384" y="900"/>
                  </a:cubicBezTo>
                  <a:lnTo>
                    <a:pt x="1382" y="898"/>
                  </a:lnTo>
                  <a:close/>
                  <a:moveTo>
                    <a:pt x="1386" y="849"/>
                  </a:moveTo>
                  <a:cubicBezTo>
                    <a:pt x="1371" y="835"/>
                    <a:pt x="1371" y="835"/>
                    <a:pt x="1371" y="835"/>
                  </a:cubicBezTo>
                  <a:cubicBezTo>
                    <a:pt x="1372" y="835"/>
                    <a:pt x="1372" y="835"/>
                    <a:pt x="1372" y="835"/>
                  </a:cubicBezTo>
                  <a:cubicBezTo>
                    <a:pt x="1373" y="834"/>
                    <a:pt x="1373" y="834"/>
                    <a:pt x="1373" y="834"/>
                  </a:cubicBezTo>
                  <a:cubicBezTo>
                    <a:pt x="1376" y="832"/>
                    <a:pt x="1376" y="832"/>
                    <a:pt x="1376" y="832"/>
                  </a:cubicBezTo>
                  <a:cubicBezTo>
                    <a:pt x="1378" y="831"/>
                    <a:pt x="1378" y="831"/>
                    <a:pt x="1378" y="831"/>
                  </a:cubicBezTo>
                  <a:cubicBezTo>
                    <a:pt x="1379" y="831"/>
                    <a:pt x="1379" y="831"/>
                    <a:pt x="1379" y="831"/>
                  </a:cubicBezTo>
                  <a:cubicBezTo>
                    <a:pt x="1382" y="829"/>
                    <a:pt x="1382" y="829"/>
                    <a:pt x="1382" y="829"/>
                  </a:cubicBezTo>
                  <a:cubicBezTo>
                    <a:pt x="1386" y="826"/>
                    <a:pt x="1386" y="826"/>
                    <a:pt x="1386" y="826"/>
                  </a:cubicBezTo>
                  <a:cubicBezTo>
                    <a:pt x="1387" y="826"/>
                    <a:pt x="1387" y="826"/>
                    <a:pt x="1387" y="826"/>
                  </a:cubicBezTo>
                  <a:cubicBezTo>
                    <a:pt x="1388" y="825"/>
                    <a:pt x="1388" y="825"/>
                    <a:pt x="1388" y="825"/>
                  </a:cubicBezTo>
                  <a:cubicBezTo>
                    <a:pt x="1390" y="824"/>
                    <a:pt x="1390" y="824"/>
                    <a:pt x="1390" y="824"/>
                  </a:cubicBezTo>
                  <a:cubicBezTo>
                    <a:pt x="1391" y="823"/>
                    <a:pt x="1391" y="823"/>
                    <a:pt x="1391" y="823"/>
                  </a:cubicBezTo>
                  <a:cubicBezTo>
                    <a:pt x="1395" y="821"/>
                    <a:pt x="1395" y="821"/>
                    <a:pt x="1395" y="821"/>
                  </a:cubicBezTo>
                  <a:cubicBezTo>
                    <a:pt x="1396" y="820"/>
                    <a:pt x="1396" y="820"/>
                    <a:pt x="1396" y="820"/>
                  </a:cubicBezTo>
                  <a:cubicBezTo>
                    <a:pt x="1398" y="819"/>
                    <a:pt x="1398" y="819"/>
                    <a:pt x="1398" y="819"/>
                  </a:cubicBezTo>
                  <a:cubicBezTo>
                    <a:pt x="1399" y="819"/>
                    <a:pt x="1399" y="819"/>
                    <a:pt x="1399" y="819"/>
                  </a:cubicBezTo>
                  <a:cubicBezTo>
                    <a:pt x="1399" y="819"/>
                    <a:pt x="1399" y="819"/>
                    <a:pt x="1399" y="819"/>
                  </a:cubicBezTo>
                  <a:cubicBezTo>
                    <a:pt x="1398" y="822"/>
                    <a:pt x="1398" y="822"/>
                    <a:pt x="1398" y="822"/>
                  </a:cubicBezTo>
                  <a:cubicBezTo>
                    <a:pt x="1398" y="824"/>
                    <a:pt x="1398" y="824"/>
                    <a:pt x="1398" y="824"/>
                  </a:cubicBezTo>
                  <a:cubicBezTo>
                    <a:pt x="1397" y="829"/>
                    <a:pt x="1397" y="829"/>
                    <a:pt x="1397" y="829"/>
                  </a:cubicBezTo>
                  <a:cubicBezTo>
                    <a:pt x="1397" y="830"/>
                    <a:pt x="1397" y="830"/>
                    <a:pt x="1397" y="830"/>
                  </a:cubicBezTo>
                  <a:cubicBezTo>
                    <a:pt x="1397" y="833"/>
                    <a:pt x="1397" y="833"/>
                    <a:pt x="1397" y="833"/>
                  </a:cubicBezTo>
                  <a:cubicBezTo>
                    <a:pt x="1396" y="835"/>
                    <a:pt x="1396" y="835"/>
                    <a:pt x="1396" y="835"/>
                  </a:cubicBezTo>
                  <a:cubicBezTo>
                    <a:pt x="1396" y="836"/>
                    <a:pt x="1396" y="836"/>
                    <a:pt x="1396" y="836"/>
                  </a:cubicBezTo>
                  <a:cubicBezTo>
                    <a:pt x="1396" y="838"/>
                    <a:pt x="1396" y="840"/>
                    <a:pt x="1395" y="841"/>
                  </a:cubicBezTo>
                  <a:cubicBezTo>
                    <a:pt x="1395" y="846"/>
                    <a:pt x="1395" y="846"/>
                    <a:pt x="1395" y="846"/>
                  </a:cubicBezTo>
                  <a:cubicBezTo>
                    <a:pt x="1394" y="847"/>
                    <a:pt x="1394" y="847"/>
                    <a:pt x="1394" y="847"/>
                  </a:cubicBezTo>
                  <a:cubicBezTo>
                    <a:pt x="1394" y="850"/>
                    <a:pt x="1394" y="850"/>
                    <a:pt x="1394" y="850"/>
                  </a:cubicBezTo>
                  <a:cubicBezTo>
                    <a:pt x="1393" y="853"/>
                    <a:pt x="1393" y="853"/>
                    <a:pt x="1393" y="853"/>
                  </a:cubicBezTo>
                  <a:cubicBezTo>
                    <a:pt x="1393" y="855"/>
                    <a:pt x="1393" y="855"/>
                    <a:pt x="1393" y="855"/>
                  </a:cubicBezTo>
                  <a:lnTo>
                    <a:pt x="1386" y="849"/>
                  </a:lnTo>
                  <a:close/>
                  <a:moveTo>
                    <a:pt x="1381" y="793"/>
                  </a:moveTo>
                  <a:cubicBezTo>
                    <a:pt x="1383" y="791"/>
                    <a:pt x="1383" y="791"/>
                    <a:pt x="1383" y="791"/>
                  </a:cubicBezTo>
                  <a:cubicBezTo>
                    <a:pt x="1387" y="789"/>
                    <a:pt x="1387" y="789"/>
                    <a:pt x="1387" y="789"/>
                  </a:cubicBezTo>
                  <a:cubicBezTo>
                    <a:pt x="1390" y="787"/>
                    <a:pt x="1390" y="787"/>
                    <a:pt x="1390" y="787"/>
                  </a:cubicBezTo>
                  <a:cubicBezTo>
                    <a:pt x="1393" y="785"/>
                    <a:pt x="1393" y="785"/>
                    <a:pt x="1393" y="785"/>
                  </a:cubicBezTo>
                  <a:cubicBezTo>
                    <a:pt x="1395" y="784"/>
                    <a:pt x="1395" y="784"/>
                    <a:pt x="1395" y="784"/>
                  </a:cubicBezTo>
                  <a:cubicBezTo>
                    <a:pt x="1399" y="781"/>
                    <a:pt x="1399" y="781"/>
                    <a:pt x="1399" y="781"/>
                  </a:cubicBezTo>
                  <a:cubicBezTo>
                    <a:pt x="1401" y="780"/>
                    <a:pt x="1401" y="780"/>
                    <a:pt x="1401" y="780"/>
                  </a:cubicBezTo>
                  <a:cubicBezTo>
                    <a:pt x="1402" y="779"/>
                    <a:pt x="1402" y="779"/>
                    <a:pt x="1402" y="779"/>
                  </a:cubicBezTo>
                  <a:cubicBezTo>
                    <a:pt x="1404" y="778"/>
                    <a:pt x="1404" y="778"/>
                    <a:pt x="1404" y="778"/>
                  </a:cubicBezTo>
                  <a:cubicBezTo>
                    <a:pt x="1403" y="781"/>
                    <a:pt x="1403" y="781"/>
                    <a:pt x="1403" y="781"/>
                  </a:cubicBezTo>
                  <a:cubicBezTo>
                    <a:pt x="1403" y="782"/>
                    <a:pt x="1403" y="782"/>
                    <a:pt x="1403" y="782"/>
                  </a:cubicBezTo>
                  <a:cubicBezTo>
                    <a:pt x="1403" y="785"/>
                    <a:pt x="1403" y="785"/>
                    <a:pt x="1403" y="785"/>
                  </a:cubicBezTo>
                  <a:cubicBezTo>
                    <a:pt x="1402" y="789"/>
                    <a:pt x="1402" y="789"/>
                    <a:pt x="1402" y="789"/>
                  </a:cubicBezTo>
                  <a:cubicBezTo>
                    <a:pt x="1402" y="790"/>
                    <a:pt x="1402" y="790"/>
                    <a:pt x="1402" y="790"/>
                  </a:cubicBezTo>
                  <a:cubicBezTo>
                    <a:pt x="1402" y="790"/>
                    <a:pt x="1402" y="790"/>
                    <a:pt x="1402" y="790"/>
                  </a:cubicBezTo>
                  <a:cubicBezTo>
                    <a:pt x="1402" y="790"/>
                    <a:pt x="1402" y="790"/>
                    <a:pt x="1402" y="790"/>
                  </a:cubicBezTo>
                  <a:cubicBezTo>
                    <a:pt x="1402" y="794"/>
                    <a:pt x="1402" y="794"/>
                    <a:pt x="1402" y="794"/>
                  </a:cubicBezTo>
                  <a:cubicBezTo>
                    <a:pt x="1401" y="799"/>
                    <a:pt x="1401" y="799"/>
                    <a:pt x="1401" y="799"/>
                  </a:cubicBezTo>
                  <a:cubicBezTo>
                    <a:pt x="1401" y="801"/>
                    <a:pt x="1401" y="801"/>
                    <a:pt x="1401" y="801"/>
                  </a:cubicBezTo>
                  <a:cubicBezTo>
                    <a:pt x="1401" y="801"/>
                    <a:pt x="1401" y="801"/>
                    <a:pt x="1401" y="801"/>
                  </a:cubicBezTo>
                  <a:cubicBezTo>
                    <a:pt x="1401" y="803"/>
                    <a:pt x="1401" y="803"/>
                    <a:pt x="1401" y="803"/>
                  </a:cubicBezTo>
                  <a:cubicBezTo>
                    <a:pt x="1400" y="807"/>
                    <a:pt x="1400" y="807"/>
                    <a:pt x="1400" y="807"/>
                  </a:cubicBezTo>
                  <a:cubicBezTo>
                    <a:pt x="1400" y="809"/>
                    <a:pt x="1400" y="809"/>
                    <a:pt x="1400" y="809"/>
                  </a:cubicBezTo>
                  <a:lnTo>
                    <a:pt x="1381" y="793"/>
                  </a:lnTo>
                  <a:close/>
                  <a:moveTo>
                    <a:pt x="1362" y="776"/>
                  </a:moveTo>
                  <a:cubicBezTo>
                    <a:pt x="1368" y="776"/>
                    <a:pt x="1368" y="776"/>
                    <a:pt x="1368" y="776"/>
                  </a:cubicBezTo>
                  <a:cubicBezTo>
                    <a:pt x="1373" y="776"/>
                    <a:pt x="1373" y="776"/>
                    <a:pt x="1373" y="776"/>
                  </a:cubicBezTo>
                  <a:cubicBezTo>
                    <a:pt x="1378" y="776"/>
                    <a:pt x="1378" y="776"/>
                    <a:pt x="1378" y="776"/>
                  </a:cubicBezTo>
                  <a:cubicBezTo>
                    <a:pt x="1384" y="776"/>
                    <a:pt x="1384" y="776"/>
                    <a:pt x="1384" y="776"/>
                  </a:cubicBezTo>
                  <a:cubicBezTo>
                    <a:pt x="1388" y="776"/>
                    <a:pt x="1388" y="776"/>
                    <a:pt x="1388" y="776"/>
                  </a:cubicBezTo>
                  <a:cubicBezTo>
                    <a:pt x="1394" y="776"/>
                    <a:pt x="1394" y="776"/>
                    <a:pt x="1394" y="776"/>
                  </a:cubicBezTo>
                  <a:cubicBezTo>
                    <a:pt x="1397" y="776"/>
                    <a:pt x="1397" y="776"/>
                    <a:pt x="1397" y="776"/>
                  </a:cubicBezTo>
                  <a:cubicBezTo>
                    <a:pt x="1398" y="776"/>
                    <a:pt x="1398" y="776"/>
                    <a:pt x="1398" y="776"/>
                  </a:cubicBezTo>
                  <a:cubicBezTo>
                    <a:pt x="1397" y="776"/>
                    <a:pt x="1397" y="776"/>
                    <a:pt x="1397" y="776"/>
                  </a:cubicBezTo>
                  <a:cubicBezTo>
                    <a:pt x="1395" y="778"/>
                    <a:pt x="1395" y="778"/>
                    <a:pt x="1395" y="778"/>
                  </a:cubicBezTo>
                  <a:cubicBezTo>
                    <a:pt x="1392" y="780"/>
                    <a:pt x="1392" y="780"/>
                    <a:pt x="1392" y="780"/>
                  </a:cubicBezTo>
                  <a:cubicBezTo>
                    <a:pt x="1389" y="781"/>
                    <a:pt x="1389" y="781"/>
                    <a:pt x="1389" y="781"/>
                  </a:cubicBezTo>
                  <a:cubicBezTo>
                    <a:pt x="1386" y="784"/>
                    <a:pt x="1386" y="784"/>
                    <a:pt x="1386" y="784"/>
                  </a:cubicBezTo>
                  <a:cubicBezTo>
                    <a:pt x="1383" y="785"/>
                    <a:pt x="1383" y="785"/>
                    <a:pt x="1383" y="785"/>
                  </a:cubicBezTo>
                  <a:cubicBezTo>
                    <a:pt x="1380" y="787"/>
                    <a:pt x="1380" y="787"/>
                    <a:pt x="1380" y="787"/>
                  </a:cubicBezTo>
                  <a:cubicBezTo>
                    <a:pt x="1376" y="789"/>
                    <a:pt x="1376" y="789"/>
                    <a:pt x="1376" y="789"/>
                  </a:cubicBezTo>
                  <a:cubicBezTo>
                    <a:pt x="1373" y="786"/>
                    <a:pt x="1373" y="786"/>
                    <a:pt x="1373" y="786"/>
                  </a:cubicBezTo>
                  <a:cubicBezTo>
                    <a:pt x="1360" y="776"/>
                    <a:pt x="1360" y="776"/>
                    <a:pt x="1360" y="776"/>
                  </a:cubicBezTo>
                  <a:lnTo>
                    <a:pt x="1362" y="776"/>
                  </a:lnTo>
                  <a:close/>
                  <a:moveTo>
                    <a:pt x="1375" y="796"/>
                  </a:moveTo>
                  <a:cubicBezTo>
                    <a:pt x="1376" y="795"/>
                    <a:pt x="1376" y="795"/>
                    <a:pt x="1376" y="795"/>
                  </a:cubicBezTo>
                  <a:cubicBezTo>
                    <a:pt x="1379" y="798"/>
                    <a:pt x="1379" y="798"/>
                    <a:pt x="1379" y="798"/>
                  </a:cubicBezTo>
                  <a:cubicBezTo>
                    <a:pt x="1395" y="811"/>
                    <a:pt x="1395" y="811"/>
                    <a:pt x="1395" y="811"/>
                  </a:cubicBezTo>
                  <a:cubicBezTo>
                    <a:pt x="1393" y="811"/>
                    <a:pt x="1393" y="811"/>
                    <a:pt x="1393" y="811"/>
                  </a:cubicBezTo>
                  <a:cubicBezTo>
                    <a:pt x="1390" y="811"/>
                    <a:pt x="1390" y="811"/>
                    <a:pt x="1390" y="811"/>
                  </a:cubicBezTo>
                  <a:cubicBezTo>
                    <a:pt x="1387" y="811"/>
                    <a:pt x="1387" y="811"/>
                    <a:pt x="1387" y="811"/>
                  </a:cubicBezTo>
                  <a:cubicBezTo>
                    <a:pt x="1384" y="811"/>
                    <a:pt x="1384" y="811"/>
                    <a:pt x="1384" y="811"/>
                  </a:cubicBezTo>
                  <a:cubicBezTo>
                    <a:pt x="1378" y="811"/>
                    <a:pt x="1378" y="811"/>
                    <a:pt x="1378" y="811"/>
                  </a:cubicBezTo>
                  <a:cubicBezTo>
                    <a:pt x="1377" y="811"/>
                    <a:pt x="1377" y="811"/>
                    <a:pt x="1377" y="811"/>
                  </a:cubicBezTo>
                  <a:cubicBezTo>
                    <a:pt x="1374" y="811"/>
                    <a:pt x="1374" y="811"/>
                    <a:pt x="1374" y="811"/>
                  </a:cubicBezTo>
                  <a:cubicBezTo>
                    <a:pt x="1372" y="811"/>
                    <a:pt x="1372" y="811"/>
                    <a:pt x="1372" y="811"/>
                  </a:cubicBezTo>
                  <a:cubicBezTo>
                    <a:pt x="1370" y="811"/>
                    <a:pt x="1370" y="811"/>
                    <a:pt x="1370" y="811"/>
                  </a:cubicBezTo>
                  <a:cubicBezTo>
                    <a:pt x="1364" y="811"/>
                    <a:pt x="1364" y="811"/>
                    <a:pt x="1364" y="811"/>
                  </a:cubicBezTo>
                  <a:cubicBezTo>
                    <a:pt x="1358" y="811"/>
                    <a:pt x="1358" y="811"/>
                    <a:pt x="1358" y="811"/>
                  </a:cubicBezTo>
                  <a:cubicBezTo>
                    <a:pt x="1357" y="811"/>
                    <a:pt x="1357" y="811"/>
                    <a:pt x="1357" y="811"/>
                  </a:cubicBezTo>
                  <a:cubicBezTo>
                    <a:pt x="1354" y="811"/>
                    <a:pt x="1354" y="811"/>
                    <a:pt x="1354" y="811"/>
                  </a:cubicBezTo>
                  <a:cubicBezTo>
                    <a:pt x="1351" y="811"/>
                    <a:pt x="1351" y="811"/>
                    <a:pt x="1351" y="811"/>
                  </a:cubicBezTo>
                  <a:cubicBezTo>
                    <a:pt x="1353" y="810"/>
                    <a:pt x="1353" y="810"/>
                    <a:pt x="1353" y="810"/>
                  </a:cubicBezTo>
                  <a:cubicBezTo>
                    <a:pt x="1355" y="809"/>
                    <a:pt x="1355" y="809"/>
                    <a:pt x="1355" y="809"/>
                  </a:cubicBezTo>
                  <a:cubicBezTo>
                    <a:pt x="1355" y="808"/>
                    <a:pt x="1355" y="808"/>
                    <a:pt x="1355" y="808"/>
                  </a:cubicBezTo>
                  <a:cubicBezTo>
                    <a:pt x="1359" y="806"/>
                    <a:pt x="1359" y="806"/>
                    <a:pt x="1359" y="806"/>
                  </a:cubicBezTo>
                  <a:cubicBezTo>
                    <a:pt x="1363" y="804"/>
                    <a:pt x="1363" y="804"/>
                    <a:pt x="1363" y="804"/>
                  </a:cubicBezTo>
                  <a:cubicBezTo>
                    <a:pt x="1364" y="803"/>
                    <a:pt x="1364" y="803"/>
                    <a:pt x="1364" y="803"/>
                  </a:cubicBezTo>
                  <a:cubicBezTo>
                    <a:pt x="1365" y="802"/>
                    <a:pt x="1365" y="802"/>
                    <a:pt x="1365" y="802"/>
                  </a:cubicBezTo>
                  <a:cubicBezTo>
                    <a:pt x="1367" y="801"/>
                    <a:pt x="1367" y="801"/>
                    <a:pt x="1367" y="801"/>
                  </a:cubicBezTo>
                  <a:cubicBezTo>
                    <a:pt x="1368" y="801"/>
                    <a:pt x="1368" y="801"/>
                    <a:pt x="1368" y="801"/>
                  </a:cubicBezTo>
                  <a:cubicBezTo>
                    <a:pt x="1371" y="799"/>
                    <a:pt x="1371" y="799"/>
                    <a:pt x="1371" y="799"/>
                  </a:cubicBezTo>
                  <a:cubicBezTo>
                    <a:pt x="1373" y="798"/>
                    <a:pt x="1373" y="798"/>
                    <a:pt x="1373" y="798"/>
                  </a:cubicBezTo>
                  <a:lnTo>
                    <a:pt x="1375" y="796"/>
                  </a:lnTo>
                  <a:close/>
                  <a:moveTo>
                    <a:pt x="1352" y="816"/>
                  </a:moveTo>
                  <a:cubicBezTo>
                    <a:pt x="1355" y="816"/>
                    <a:pt x="1355" y="816"/>
                    <a:pt x="1355" y="816"/>
                  </a:cubicBezTo>
                  <a:cubicBezTo>
                    <a:pt x="1359" y="816"/>
                    <a:pt x="1359" y="816"/>
                    <a:pt x="1359" y="816"/>
                  </a:cubicBezTo>
                  <a:cubicBezTo>
                    <a:pt x="1362" y="816"/>
                    <a:pt x="1362" y="816"/>
                    <a:pt x="1362" y="816"/>
                  </a:cubicBezTo>
                  <a:cubicBezTo>
                    <a:pt x="1363" y="816"/>
                    <a:pt x="1363" y="816"/>
                    <a:pt x="1363" y="816"/>
                  </a:cubicBezTo>
                  <a:cubicBezTo>
                    <a:pt x="1369" y="816"/>
                    <a:pt x="1369" y="816"/>
                    <a:pt x="1369" y="816"/>
                  </a:cubicBezTo>
                  <a:cubicBezTo>
                    <a:pt x="1375" y="816"/>
                    <a:pt x="1375" y="816"/>
                    <a:pt x="1375" y="816"/>
                  </a:cubicBezTo>
                  <a:cubicBezTo>
                    <a:pt x="1377" y="816"/>
                    <a:pt x="1377" y="816"/>
                    <a:pt x="1377" y="816"/>
                  </a:cubicBezTo>
                  <a:cubicBezTo>
                    <a:pt x="1379" y="816"/>
                    <a:pt x="1379" y="816"/>
                    <a:pt x="1379" y="816"/>
                  </a:cubicBezTo>
                  <a:cubicBezTo>
                    <a:pt x="1382" y="816"/>
                    <a:pt x="1382" y="816"/>
                    <a:pt x="1382" y="816"/>
                  </a:cubicBezTo>
                  <a:cubicBezTo>
                    <a:pt x="1384" y="816"/>
                    <a:pt x="1384" y="816"/>
                    <a:pt x="1384" y="816"/>
                  </a:cubicBezTo>
                  <a:cubicBezTo>
                    <a:pt x="1389" y="816"/>
                    <a:pt x="1389" y="816"/>
                    <a:pt x="1389" y="816"/>
                  </a:cubicBezTo>
                  <a:cubicBezTo>
                    <a:pt x="1392" y="816"/>
                    <a:pt x="1392" y="816"/>
                    <a:pt x="1392" y="816"/>
                  </a:cubicBezTo>
                  <a:cubicBezTo>
                    <a:pt x="1393" y="816"/>
                    <a:pt x="1393" y="816"/>
                    <a:pt x="1393" y="816"/>
                  </a:cubicBezTo>
                  <a:cubicBezTo>
                    <a:pt x="1392" y="817"/>
                    <a:pt x="1392" y="817"/>
                    <a:pt x="1392" y="817"/>
                  </a:cubicBezTo>
                  <a:cubicBezTo>
                    <a:pt x="1391" y="818"/>
                    <a:pt x="1391" y="818"/>
                    <a:pt x="1391" y="818"/>
                  </a:cubicBezTo>
                  <a:cubicBezTo>
                    <a:pt x="1387" y="820"/>
                    <a:pt x="1387" y="820"/>
                    <a:pt x="1387" y="820"/>
                  </a:cubicBezTo>
                  <a:cubicBezTo>
                    <a:pt x="1386" y="820"/>
                    <a:pt x="1386" y="820"/>
                    <a:pt x="1386" y="820"/>
                  </a:cubicBezTo>
                  <a:cubicBezTo>
                    <a:pt x="1385" y="821"/>
                    <a:pt x="1385" y="821"/>
                    <a:pt x="1385" y="821"/>
                  </a:cubicBezTo>
                  <a:cubicBezTo>
                    <a:pt x="1383" y="822"/>
                    <a:pt x="1383" y="822"/>
                    <a:pt x="1383" y="822"/>
                  </a:cubicBezTo>
                  <a:cubicBezTo>
                    <a:pt x="1382" y="823"/>
                    <a:pt x="1382" y="823"/>
                    <a:pt x="1382" y="823"/>
                  </a:cubicBezTo>
                  <a:cubicBezTo>
                    <a:pt x="1378" y="825"/>
                    <a:pt x="1378" y="825"/>
                    <a:pt x="1378" y="825"/>
                  </a:cubicBezTo>
                  <a:cubicBezTo>
                    <a:pt x="1375" y="827"/>
                    <a:pt x="1375" y="827"/>
                    <a:pt x="1375" y="827"/>
                  </a:cubicBezTo>
                  <a:cubicBezTo>
                    <a:pt x="1374" y="828"/>
                    <a:pt x="1374" y="828"/>
                    <a:pt x="1374" y="828"/>
                  </a:cubicBezTo>
                  <a:cubicBezTo>
                    <a:pt x="1372" y="829"/>
                    <a:pt x="1372" y="829"/>
                    <a:pt x="1372" y="829"/>
                  </a:cubicBezTo>
                  <a:cubicBezTo>
                    <a:pt x="1370" y="830"/>
                    <a:pt x="1370" y="830"/>
                    <a:pt x="1370" y="830"/>
                  </a:cubicBezTo>
                  <a:cubicBezTo>
                    <a:pt x="1368" y="831"/>
                    <a:pt x="1368" y="831"/>
                    <a:pt x="1368" y="831"/>
                  </a:cubicBezTo>
                  <a:cubicBezTo>
                    <a:pt x="1367" y="832"/>
                    <a:pt x="1367" y="832"/>
                    <a:pt x="1367" y="832"/>
                  </a:cubicBezTo>
                  <a:cubicBezTo>
                    <a:pt x="1353" y="820"/>
                    <a:pt x="1353" y="820"/>
                    <a:pt x="1353" y="820"/>
                  </a:cubicBezTo>
                  <a:cubicBezTo>
                    <a:pt x="1349" y="816"/>
                    <a:pt x="1349" y="816"/>
                    <a:pt x="1349" y="816"/>
                  </a:cubicBezTo>
                  <a:cubicBezTo>
                    <a:pt x="1349" y="816"/>
                    <a:pt x="1349" y="816"/>
                    <a:pt x="1349" y="816"/>
                  </a:cubicBezTo>
                  <a:lnTo>
                    <a:pt x="1352" y="816"/>
                  </a:lnTo>
                  <a:close/>
                  <a:moveTo>
                    <a:pt x="1366" y="839"/>
                  </a:moveTo>
                  <a:cubicBezTo>
                    <a:pt x="1366" y="838"/>
                    <a:pt x="1366" y="838"/>
                    <a:pt x="1366" y="838"/>
                  </a:cubicBezTo>
                  <a:cubicBezTo>
                    <a:pt x="1366" y="838"/>
                    <a:pt x="1366" y="838"/>
                    <a:pt x="1366" y="838"/>
                  </a:cubicBezTo>
                  <a:cubicBezTo>
                    <a:pt x="1388" y="857"/>
                    <a:pt x="1388" y="857"/>
                    <a:pt x="1388" y="857"/>
                  </a:cubicBezTo>
                  <a:cubicBezTo>
                    <a:pt x="1386" y="857"/>
                    <a:pt x="1386" y="857"/>
                    <a:pt x="1386" y="857"/>
                  </a:cubicBezTo>
                  <a:cubicBezTo>
                    <a:pt x="1385" y="857"/>
                    <a:pt x="1385" y="857"/>
                    <a:pt x="1385" y="857"/>
                  </a:cubicBezTo>
                  <a:cubicBezTo>
                    <a:pt x="1382" y="857"/>
                    <a:pt x="1382" y="857"/>
                    <a:pt x="1382" y="857"/>
                  </a:cubicBezTo>
                  <a:cubicBezTo>
                    <a:pt x="1378" y="857"/>
                    <a:pt x="1378" y="857"/>
                    <a:pt x="1378" y="857"/>
                  </a:cubicBezTo>
                  <a:cubicBezTo>
                    <a:pt x="1372" y="857"/>
                    <a:pt x="1372" y="857"/>
                    <a:pt x="1372" y="857"/>
                  </a:cubicBezTo>
                  <a:cubicBezTo>
                    <a:pt x="1366" y="857"/>
                    <a:pt x="1366" y="857"/>
                    <a:pt x="1366" y="857"/>
                  </a:cubicBezTo>
                  <a:cubicBezTo>
                    <a:pt x="1364" y="857"/>
                    <a:pt x="1364" y="857"/>
                    <a:pt x="1364" y="857"/>
                  </a:cubicBezTo>
                  <a:cubicBezTo>
                    <a:pt x="1361" y="857"/>
                    <a:pt x="1361" y="857"/>
                    <a:pt x="1361" y="857"/>
                  </a:cubicBezTo>
                  <a:cubicBezTo>
                    <a:pt x="1357" y="857"/>
                    <a:pt x="1357" y="857"/>
                    <a:pt x="1357" y="857"/>
                  </a:cubicBezTo>
                  <a:cubicBezTo>
                    <a:pt x="1352" y="857"/>
                    <a:pt x="1352" y="857"/>
                    <a:pt x="1352" y="857"/>
                  </a:cubicBezTo>
                  <a:cubicBezTo>
                    <a:pt x="1346" y="857"/>
                    <a:pt x="1346" y="857"/>
                    <a:pt x="1346" y="857"/>
                  </a:cubicBezTo>
                  <a:cubicBezTo>
                    <a:pt x="1342" y="857"/>
                    <a:pt x="1342" y="857"/>
                    <a:pt x="1342" y="857"/>
                  </a:cubicBezTo>
                  <a:cubicBezTo>
                    <a:pt x="1339" y="857"/>
                    <a:pt x="1339" y="857"/>
                    <a:pt x="1339" y="857"/>
                  </a:cubicBezTo>
                  <a:cubicBezTo>
                    <a:pt x="1335" y="857"/>
                    <a:pt x="1335" y="857"/>
                    <a:pt x="1335" y="857"/>
                  </a:cubicBezTo>
                  <a:cubicBezTo>
                    <a:pt x="1338" y="855"/>
                    <a:pt x="1338" y="855"/>
                    <a:pt x="1338" y="855"/>
                  </a:cubicBezTo>
                  <a:cubicBezTo>
                    <a:pt x="1339" y="854"/>
                    <a:pt x="1339" y="854"/>
                    <a:pt x="1339" y="854"/>
                  </a:cubicBezTo>
                  <a:cubicBezTo>
                    <a:pt x="1342" y="853"/>
                    <a:pt x="1342" y="853"/>
                    <a:pt x="1342" y="853"/>
                  </a:cubicBezTo>
                  <a:cubicBezTo>
                    <a:pt x="1345" y="851"/>
                    <a:pt x="1345" y="851"/>
                    <a:pt x="1345" y="851"/>
                  </a:cubicBezTo>
                  <a:cubicBezTo>
                    <a:pt x="1348" y="849"/>
                    <a:pt x="1348" y="849"/>
                    <a:pt x="1348" y="849"/>
                  </a:cubicBezTo>
                  <a:cubicBezTo>
                    <a:pt x="1351" y="847"/>
                    <a:pt x="1351" y="847"/>
                    <a:pt x="1351" y="847"/>
                  </a:cubicBezTo>
                  <a:cubicBezTo>
                    <a:pt x="1353" y="846"/>
                    <a:pt x="1353" y="846"/>
                    <a:pt x="1353" y="846"/>
                  </a:cubicBezTo>
                  <a:cubicBezTo>
                    <a:pt x="1354" y="846"/>
                    <a:pt x="1354" y="846"/>
                    <a:pt x="1354" y="846"/>
                  </a:cubicBezTo>
                  <a:cubicBezTo>
                    <a:pt x="1358" y="843"/>
                    <a:pt x="1358" y="843"/>
                    <a:pt x="1358" y="843"/>
                  </a:cubicBezTo>
                  <a:cubicBezTo>
                    <a:pt x="1361" y="841"/>
                    <a:pt x="1361" y="841"/>
                    <a:pt x="1361" y="841"/>
                  </a:cubicBezTo>
                  <a:cubicBezTo>
                    <a:pt x="1364" y="840"/>
                    <a:pt x="1364" y="840"/>
                    <a:pt x="1364" y="840"/>
                  </a:cubicBezTo>
                  <a:lnTo>
                    <a:pt x="1366" y="839"/>
                  </a:lnTo>
                  <a:close/>
                  <a:moveTo>
                    <a:pt x="1335" y="862"/>
                  </a:moveTo>
                  <a:cubicBezTo>
                    <a:pt x="1337" y="862"/>
                    <a:pt x="1337" y="862"/>
                    <a:pt x="1337" y="862"/>
                  </a:cubicBezTo>
                  <a:cubicBezTo>
                    <a:pt x="1344" y="862"/>
                    <a:pt x="1344" y="862"/>
                    <a:pt x="1344" y="862"/>
                  </a:cubicBezTo>
                  <a:cubicBezTo>
                    <a:pt x="1348" y="862"/>
                    <a:pt x="1348" y="862"/>
                    <a:pt x="1348" y="862"/>
                  </a:cubicBezTo>
                  <a:cubicBezTo>
                    <a:pt x="1351" y="862"/>
                    <a:pt x="1351" y="862"/>
                    <a:pt x="1351" y="862"/>
                  </a:cubicBezTo>
                  <a:cubicBezTo>
                    <a:pt x="1357" y="862"/>
                    <a:pt x="1357" y="862"/>
                    <a:pt x="1357" y="862"/>
                  </a:cubicBezTo>
                  <a:cubicBezTo>
                    <a:pt x="1362" y="862"/>
                    <a:pt x="1362" y="862"/>
                    <a:pt x="1362" y="862"/>
                  </a:cubicBezTo>
                  <a:cubicBezTo>
                    <a:pt x="1366" y="862"/>
                    <a:pt x="1366" y="862"/>
                    <a:pt x="1366" y="862"/>
                  </a:cubicBezTo>
                  <a:cubicBezTo>
                    <a:pt x="1369" y="862"/>
                    <a:pt x="1369" y="862"/>
                    <a:pt x="1369" y="862"/>
                  </a:cubicBezTo>
                  <a:cubicBezTo>
                    <a:pt x="1371" y="862"/>
                    <a:pt x="1371" y="862"/>
                    <a:pt x="1371" y="862"/>
                  </a:cubicBezTo>
                  <a:cubicBezTo>
                    <a:pt x="1377" y="862"/>
                    <a:pt x="1377" y="862"/>
                    <a:pt x="1377" y="862"/>
                  </a:cubicBezTo>
                  <a:cubicBezTo>
                    <a:pt x="1383" y="862"/>
                    <a:pt x="1383" y="862"/>
                    <a:pt x="1383" y="862"/>
                  </a:cubicBezTo>
                  <a:cubicBezTo>
                    <a:pt x="1384" y="862"/>
                    <a:pt x="1384" y="862"/>
                    <a:pt x="1384" y="862"/>
                  </a:cubicBezTo>
                  <a:cubicBezTo>
                    <a:pt x="1383" y="863"/>
                    <a:pt x="1383" y="863"/>
                    <a:pt x="1383" y="863"/>
                  </a:cubicBezTo>
                  <a:cubicBezTo>
                    <a:pt x="1380" y="865"/>
                    <a:pt x="1380" y="865"/>
                    <a:pt x="1380" y="865"/>
                  </a:cubicBezTo>
                  <a:cubicBezTo>
                    <a:pt x="1376" y="867"/>
                    <a:pt x="1376" y="867"/>
                    <a:pt x="1376" y="867"/>
                  </a:cubicBezTo>
                  <a:cubicBezTo>
                    <a:pt x="1374" y="867"/>
                    <a:pt x="1374" y="867"/>
                    <a:pt x="1374" y="867"/>
                  </a:cubicBezTo>
                  <a:cubicBezTo>
                    <a:pt x="1372" y="868"/>
                    <a:pt x="1372" y="868"/>
                    <a:pt x="1372" y="868"/>
                  </a:cubicBezTo>
                  <a:cubicBezTo>
                    <a:pt x="1370" y="870"/>
                    <a:pt x="1370" y="870"/>
                    <a:pt x="1370" y="870"/>
                  </a:cubicBezTo>
                  <a:cubicBezTo>
                    <a:pt x="1366" y="871"/>
                    <a:pt x="1366" y="871"/>
                    <a:pt x="1366" y="871"/>
                  </a:cubicBezTo>
                  <a:cubicBezTo>
                    <a:pt x="1362" y="873"/>
                    <a:pt x="1362" y="873"/>
                    <a:pt x="1362" y="873"/>
                  </a:cubicBezTo>
                  <a:cubicBezTo>
                    <a:pt x="1360" y="874"/>
                    <a:pt x="1360" y="874"/>
                    <a:pt x="1360" y="874"/>
                  </a:cubicBezTo>
                  <a:cubicBezTo>
                    <a:pt x="1358" y="875"/>
                    <a:pt x="1358" y="875"/>
                    <a:pt x="1358" y="875"/>
                  </a:cubicBezTo>
                  <a:cubicBezTo>
                    <a:pt x="1354" y="877"/>
                    <a:pt x="1354" y="877"/>
                    <a:pt x="1354" y="877"/>
                  </a:cubicBezTo>
                  <a:cubicBezTo>
                    <a:pt x="1349" y="874"/>
                    <a:pt x="1349" y="874"/>
                    <a:pt x="1349" y="874"/>
                  </a:cubicBezTo>
                  <a:cubicBezTo>
                    <a:pt x="1340" y="867"/>
                    <a:pt x="1340" y="867"/>
                    <a:pt x="1340" y="867"/>
                  </a:cubicBezTo>
                  <a:cubicBezTo>
                    <a:pt x="1333" y="862"/>
                    <a:pt x="1333" y="862"/>
                    <a:pt x="1333" y="862"/>
                  </a:cubicBezTo>
                  <a:lnTo>
                    <a:pt x="1335" y="862"/>
                  </a:lnTo>
                  <a:close/>
                  <a:moveTo>
                    <a:pt x="1351" y="885"/>
                  </a:moveTo>
                  <a:cubicBezTo>
                    <a:pt x="1353" y="883"/>
                    <a:pt x="1353" y="883"/>
                    <a:pt x="1353" y="883"/>
                  </a:cubicBezTo>
                  <a:cubicBezTo>
                    <a:pt x="1353" y="883"/>
                    <a:pt x="1353" y="883"/>
                    <a:pt x="1353" y="883"/>
                  </a:cubicBezTo>
                  <a:cubicBezTo>
                    <a:pt x="1368" y="894"/>
                    <a:pt x="1368" y="894"/>
                    <a:pt x="1368" y="894"/>
                  </a:cubicBezTo>
                  <a:cubicBezTo>
                    <a:pt x="1377" y="901"/>
                    <a:pt x="1377" y="901"/>
                    <a:pt x="1377" y="901"/>
                  </a:cubicBezTo>
                  <a:cubicBezTo>
                    <a:pt x="1378" y="902"/>
                    <a:pt x="1378" y="902"/>
                    <a:pt x="1378" y="902"/>
                  </a:cubicBezTo>
                  <a:cubicBezTo>
                    <a:pt x="1378" y="902"/>
                    <a:pt x="1378" y="902"/>
                    <a:pt x="1378" y="902"/>
                  </a:cubicBezTo>
                  <a:cubicBezTo>
                    <a:pt x="1376" y="902"/>
                    <a:pt x="1376" y="902"/>
                    <a:pt x="1376" y="902"/>
                  </a:cubicBezTo>
                  <a:cubicBezTo>
                    <a:pt x="1372" y="902"/>
                    <a:pt x="1372" y="902"/>
                    <a:pt x="1372" y="902"/>
                  </a:cubicBezTo>
                  <a:cubicBezTo>
                    <a:pt x="1368" y="902"/>
                    <a:pt x="1368" y="902"/>
                    <a:pt x="1368" y="902"/>
                  </a:cubicBezTo>
                  <a:cubicBezTo>
                    <a:pt x="1365" y="902"/>
                    <a:pt x="1365" y="902"/>
                    <a:pt x="1365" y="902"/>
                  </a:cubicBezTo>
                  <a:cubicBezTo>
                    <a:pt x="1361" y="902"/>
                    <a:pt x="1361" y="902"/>
                    <a:pt x="1361" y="902"/>
                  </a:cubicBezTo>
                  <a:cubicBezTo>
                    <a:pt x="1361" y="902"/>
                    <a:pt x="1361" y="902"/>
                    <a:pt x="1361" y="902"/>
                  </a:cubicBezTo>
                  <a:cubicBezTo>
                    <a:pt x="1358" y="902"/>
                    <a:pt x="1358" y="902"/>
                    <a:pt x="1358" y="902"/>
                  </a:cubicBezTo>
                  <a:cubicBezTo>
                    <a:pt x="1355" y="902"/>
                    <a:pt x="1355" y="902"/>
                    <a:pt x="1355" y="902"/>
                  </a:cubicBezTo>
                  <a:cubicBezTo>
                    <a:pt x="1352" y="902"/>
                    <a:pt x="1352" y="902"/>
                    <a:pt x="1352" y="902"/>
                  </a:cubicBezTo>
                  <a:cubicBezTo>
                    <a:pt x="1348" y="902"/>
                    <a:pt x="1348" y="902"/>
                    <a:pt x="1348" y="902"/>
                  </a:cubicBezTo>
                  <a:cubicBezTo>
                    <a:pt x="1344" y="902"/>
                    <a:pt x="1344" y="902"/>
                    <a:pt x="1344" y="902"/>
                  </a:cubicBezTo>
                  <a:cubicBezTo>
                    <a:pt x="1339" y="902"/>
                    <a:pt x="1339" y="902"/>
                    <a:pt x="1339" y="902"/>
                  </a:cubicBezTo>
                  <a:cubicBezTo>
                    <a:pt x="1334" y="902"/>
                    <a:pt x="1334" y="902"/>
                    <a:pt x="1334" y="902"/>
                  </a:cubicBezTo>
                  <a:cubicBezTo>
                    <a:pt x="1332" y="902"/>
                    <a:pt x="1332" y="902"/>
                    <a:pt x="1332" y="902"/>
                  </a:cubicBezTo>
                  <a:cubicBezTo>
                    <a:pt x="1328" y="902"/>
                    <a:pt x="1328" y="902"/>
                    <a:pt x="1328" y="902"/>
                  </a:cubicBezTo>
                  <a:cubicBezTo>
                    <a:pt x="1325" y="901"/>
                    <a:pt x="1325" y="901"/>
                    <a:pt x="1325" y="901"/>
                  </a:cubicBezTo>
                  <a:cubicBezTo>
                    <a:pt x="1324" y="901"/>
                    <a:pt x="1324" y="901"/>
                    <a:pt x="1324" y="901"/>
                  </a:cubicBezTo>
                  <a:cubicBezTo>
                    <a:pt x="1317" y="901"/>
                    <a:pt x="1317" y="901"/>
                    <a:pt x="1317" y="901"/>
                  </a:cubicBezTo>
                  <a:cubicBezTo>
                    <a:pt x="1321" y="899"/>
                    <a:pt x="1321" y="899"/>
                    <a:pt x="1321" y="899"/>
                  </a:cubicBezTo>
                  <a:cubicBezTo>
                    <a:pt x="1322" y="899"/>
                    <a:pt x="1322" y="899"/>
                    <a:pt x="1322" y="899"/>
                  </a:cubicBezTo>
                  <a:cubicBezTo>
                    <a:pt x="1324" y="898"/>
                    <a:pt x="1324" y="898"/>
                    <a:pt x="1324" y="898"/>
                  </a:cubicBezTo>
                  <a:cubicBezTo>
                    <a:pt x="1326" y="897"/>
                    <a:pt x="1326" y="897"/>
                    <a:pt x="1326" y="897"/>
                  </a:cubicBezTo>
                  <a:cubicBezTo>
                    <a:pt x="1328" y="896"/>
                    <a:pt x="1328" y="896"/>
                    <a:pt x="1328" y="896"/>
                  </a:cubicBezTo>
                  <a:cubicBezTo>
                    <a:pt x="1331" y="894"/>
                    <a:pt x="1331" y="894"/>
                    <a:pt x="1331" y="894"/>
                  </a:cubicBezTo>
                  <a:cubicBezTo>
                    <a:pt x="1335" y="892"/>
                    <a:pt x="1335" y="892"/>
                    <a:pt x="1335" y="892"/>
                  </a:cubicBezTo>
                  <a:cubicBezTo>
                    <a:pt x="1337" y="891"/>
                    <a:pt x="1337" y="891"/>
                    <a:pt x="1337" y="891"/>
                  </a:cubicBezTo>
                  <a:cubicBezTo>
                    <a:pt x="1340" y="890"/>
                    <a:pt x="1340" y="890"/>
                    <a:pt x="1340" y="890"/>
                  </a:cubicBezTo>
                  <a:cubicBezTo>
                    <a:pt x="1342" y="889"/>
                    <a:pt x="1342" y="889"/>
                    <a:pt x="1342" y="889"/>
                  </a:cubicBezTo>
                  <a:cubicBezTo>
                    <a:pt x="1344" y="888"/>
                    <a:pt x="1344" y="888"/>
                    <a:pt x="1344" y="888"/>
                  </a:cubicBezTo>
                  <a:cubicBezTo>
                    <a:pt x="1346" y="887"/>
                    <a:pt x="1346" y="887"/>
                    <a:pt x="1346" y="887"/>
                  </a:cubicBezTo>
                  <a:cubicBezTo>
                    <a:pt x="1346" y="887"/>
                    <a:pt x="1346" y="887"/>
                    <a:pt x="1346" y="887"/>
                  </a:cubicBezTo>
                  <a:cubicBezTo>
                    <a:pt x="1349" y="886"/>
                    <a:pt x="1349" y="886"/>
                    <a:pt x="1349" y="886"/>
                  </a:cubicBezTo>
                  <a:lnTo>
                    <a:pt x="1351" y="885"/>
                  </a:lnTo>
                  <a:close/>
                  <a:moveTo>
                    <a:pt x="1317" y="907"/>
                  </a:moveTo>
                  <a:cubicBezTo>
                    <a:pt x="1329" y="907"/>
                    <a:pt x="1329" y="907"/>
                    <a:pt x="1329" y="907"/>
                  </a:cubicBezTo>
                  <a:cubicBezTo>
                    <a:pt x="1331" y="907"/>
                    <a:pt x="1331" y="907"/>
                    <a:pt x="1331" y="907"/>
                  </a:cubicBezTo>
                  <a:cubicBezTo>
                    <a:pt x="1333" y="907"/>
                    <a:pt x="1333" y="907"/>
                    <a:pt x="1333" y="907"/>
                  </a:cubicBezTo>
                  <a:cubicBezTo>
                    <a:pt x="1337" y="907"/>
                    <a:pt x="1337" y="907"/>
                    <a:pt x="1337" y="907"/>
                  </a:cubicBezTo>
                  <a:cubicBezTo>
                    <a:pt x="1339" y="907"/>
                    <a:pt x="1339" y="907"/>
                    <a:pt x="1339" y="907"/>
                  </a:cubicBezTo>
                  <a:cubicBezTo>
                    <a:pt x="1344" y="907"/>
                    <a:pt x="1344" y="907"/>
                    <a:pt x="1344" y="907"/>
                  </a:cubicBezTo>
                  <a:cubicBezTo>
                    <a:pt x="1350" y="907"/>
                    <a:pt x="1350" y="907"/>
                    <a:pt x="1350" y="907"/>
                  </a:cubicBezTo>
                  <a:cubicBezTo>
                    <a:pt x="1353" y="907"/>
                    <a:pt x="1353" y="907"/>
                    <a:pt x="1353" y="907"/>
                  </a:cubicBezTo>
                  <a:cubicBezTo>
                    <a:pt x="1357" y="907"/>
                    <a:pt x="1357" y="907"/>
                    <a:pt x="1357" y="907"/>
                  </a:cubicBezTo>
                  <a:cubicBezTo>
                    <a:pt x="1360" y="907"/>
                    <a:pt x="1360" y="907"/>
                    <a:pt x="1360" y="907"/>
                  </a:cubicBezTo>
                  <a:cubicBezTo>
                    <a:pt x="1363" y="907"/>
                    <a:pt x="1363" y="907"/>
                    <a:pt x="1363" y="907"/>
                  </a:cubicBezTo>
                  <a:cubicBezTo>
                    <a:pt x="1366" y="907"/>
                    <a:pt x="1366" y="907"/>
                    <a:pt x="1366" y="907"/>
                  </a:cubicBezTo>
                  <a:cubicBezTo>
                    <a:pt x="1366" y="907"/>
                    <a:pt x="1366" y="907"/>
                    <a:pt x="1366" y="907"/>
                  </a:cubicBezTo>
                  <a:cubicBezTo>
                    <a:pt x="1371" y="907"/>
                    <a:pt x="1371" y="907"/>
                    <a:pt x="1371" y="907"/>
                  </a:cubicBezTo>
                  <a:cubicBezTo>
                    <a:pt x="1373" y="907"/>
                    <a:pt x="1373" y="907"/>
                    <a:pt x="1373" y="907"/>
                  </a:cubicBezTo>
                  <a:cubicBezTo>
                    <a:pt x="1374" y="907"/>
                    <a:pt x="1374" y="907"/>
                    <a:pt x="1374" y="907"/>
                  </a:cubicBezTo>
                  <a:cubicBezTo>
                    <a:pt x="1374" y="907"/>
                    <a:pt x="1374" y="907"/>
                    <a:pt x="1374" y="907"/>
                  </a:cubicBezTo>
                  <a:cubicBezTo>
                    <a:pt x="1372" y="908"/>
                    <a:pt x="1372" y="908"/>
                    <a:pt x="1372" y="908"/>
                  </a:cubicBezTo>
                  <a:cubicBezTo>
                    <a:pt x="1369" y="909"/>
                    <a:pt x="1369" y="909"/>
                    <a:pt x="1369" y="909"/>
                  </a:cubicBezTo>
                  <a:cubicBezTo>
                    <a:pt x="1369" y="909"/>
                    <a:pt x="1369" y="909"/>
                    <a:pt x="1369" y="909"/>
                  </a:cubicBezTo>
                  <a:cubicBezTo>
                    <a:pt x="1367" y="910"/>
                    <a:pt x="1367" y="910"/>
                    <a:pt x="1367" y="910"/>
                  </a:cubicBezTo>
                  <a:cubicBezTo>
                    <a:pt x="1365" y="911"/>
                    <a:pt x="1365" y="911"/>
                    <a:pt x="1365" y="911"/>
                  </a:cubicBezTo>
                  <a:cubicBezTo>
                    <a:pt x="1363" y="912"/>
                    <a:pt x="1363" y="912"/>
                    <a:pt x="1363" y="912"/>
                  </a:cubicBezTo>
                  <a:cubicBezTo>
                    <a:pt x="1360" y="913"/>
                    <a:pt x="1360" y="913"/>
                    <a:pt x="1360" y="913"/>
                  </a:cubicBezTo>
                  <a:cubicBezTo>
                    <a:pt x="1358" y="914"/>
                    <a:pt x="1358" y="914"/>
                    <a:pt x="1358" y="914"/>
                  </a:cubicBezTo>
                  <a:cubicBezTo>
                    <a:pt x="1354" y="916"/>
                    <a:pt x="1354" y="916"/>
                    <a:pt x="1354" y="916"/>
                  </a:cubicBezTo>
                  <a:cubicBezTo>
                    <a:pt x="1351" y="918"/>
                    <a:pt x="1351" y="918"/>
                    <a:pt x="1351" y="918"/>
                  </a:cubicBezTo>
                  <a:cubicBezTo>
                    <a:pt x="1349" y="918"/>
                    <a:pt x="1349" y="918"/>
                    <a:pt x="1349" y="918"/>
                  </a:cubicBezTo>
                  <a:cubicBezTo>
                    <a:pt x="1346" y="920"/>
                    <a:pt x="1346" y="920"/>
                    <a:pt x="1346" y="920"/>
                  </a:cubicBezTo>
                  <a:cubicBezTo>
                    <a:pt x="1345" y="920"/>
                    <a:pt x="1345" y="920"/>
                    <a:pt x="1345" y="920"/>
                  </a:cubicBezTo>
                  <a:cubicBezTo>
                    <a:pt x="1344" y="921"/>
                    <a:pt x="1344" y="921"/>
                    <a:pt x="1344" y="921"/>
                  </a:cubicBezTo>
                  <a:cubicBezTo>
                    <a:pt x="1341" y="922"/>
                    <a:pt x="1341" y="922"/>
                    <a:pt x="1341" y="922"/>
                  </a:cubicBezTo>
                  <a:cubicBezTo>
                    <a:pt x="1335" y="922"/>
                    <a:pt x="1335" y="922"/>
                    <a:pt x="1335" y="922"/>
                  </a:cubicBezTo>
                  <a:cubicBezTo>
                    <a:pt x="1328" y="917"/>
                    <a:pt x="1328" y="917"/>
                    <a:pt x="1328" y="917"/>
                  </a:cubicBezTo>
                  <a:cubicBezTo>
                    <a:pt x="1317" y="909"/>
                    <a:pt x="1317" y="909"/>
                    <a:pt x="1317" y="909"/>
                  </a:cubicBezTo>
                  <a:cubicBezTo>
                    <a:pt x="1314" y="907"/>
                    <a:pt x="1314" y="907"/>
                    <a:pt x="1314" y="907"/>
                  </a:cubicBezTo>
                  <a:cubicBezTo>
                    <a:pt x="1315" y="907"/>
                    <a:pt x="1315" y="907"/>
                    <a:pt x="1315" y="907"/>
                  </a:cubicBezTo>
                  <a:lnTo>
                    <a:pt x="1317" y="907"/>
                  </a:lnTo>
                  <a:close/>
                  <a:moveTo>
                    <a:pt x="1329" y="927"/>
                  </a:moveTo>
                  <a:cubicBezTo>
                    <a:pt x="1330" y="927"/>
                    <a:pt x="1330" y="927"/>
                    <a:pt x="1330" y="927"/>
                  </a:cubicBezTo>
                  <a:cubicBezTo>
                    <a:pt x="1330" y="928"/>
                    <a:pt x="1330" y="928"/>
                    <a:pt x="1330" y="928"/>
                  </a:cubicBezTo>
                  <a:cubicBezTo>
                    <a:pt x="1327" y="929"/>
                    <a:pt x="1327" y="929"/>
                    <a:pt x="1327" y="929"/>
                  </a:cubicBezTo>
                  <a:cubicBezTo>
                    <a:pt x="1326" y="927"/>
                    <a:pt x="1326" y="927"/>
                    <a:pt x="1326" y="927"/>
                  </a:cubicBezTo>
                  <a:lnTo>
                    <a:pt x="1329" y="927"/>
                  </a:lnTo>
                  <a:close/>
                  <a:moveTo>
                    <a:pt x="1328" y="939"/>
                  </a:moveTo>
                  <a:cubicBezTo>
                    <a:pt x="1327" y="940"/>
                    <a:pt x="1327" y="940"/>
                    <a:pt x="1327" y="940"/>
                  </a:cubicBezTo>
                  <a:cubicBezTo>
                    <a:pt x="1326" y="942"/>
                    <a:pt x="1326" y="942"/>
                    <a:pt x="1326" y="942"/>
                  </a:cubicBezTo>
                  <a:cubicBezTo>
                    <a:pt x="1325" y="943"/>
                    <a:pt x="1325" y="943"/>
                    <a:pt x="1325" y="943"/>
                  </a:cubicBezTo>
                  <a:cubicBezTo>
                    <a:pt x="1324" y="945"/>
                    <a:pt x="1324" y="945"/>
                    <a:pt x="1324" y="945"/>
                  </a:cubicBezTo>
                  <a:cubicBezTo>
                    <a:pt x="1324" y="945"/>
                    <a:pt x="1324" y="945"/>
                    <a:pt x="1324" y="945"/>
                  </a:cubicBezTo>
                  <a:cubicBezTo>
                    <a:pt x="1324" y="944"/>
                    <a:pt x="1324" y="944"/>
                    <a:pt x="1324" y="944"/>
                  </a:cubicBezTo>
                  <a:cubicBezTo>
                    <a:pt x="1324" y="942"/>
                    <a:pt x="1324" y="942"/>
                    <a:pt x="1324" y="942"/>
                  </a:cubicBezTo>
                  <a:cubicBezTo>
                    <a:pt x="1324" y="940"/>
                    <a:pt x="1324" y="940"/>
                    <a:pt x="1324" y="940"/>
                  </a:cubicBezTo>
                  <a:cubicBezTo>
                    <a:pt x="1324" y="937"/>
                    <a:pt x="1324" y="937"/>
                    <a:pt x="1324" y="937"/>
                  </a:cubicBezTo>
                  <a:cubicBezTo>
                    <a:pt x="1324" y="936"/>
                    <a:pt x="1324" y="936"/>
                    <a:pt x="1324" y="936"/>
                  </a:cubicBezTo>
                  <a:cubicBezTo>
                    <a:pt x="1326" y="935"/>
                    <a:pt x="1326" y="935"/>
                    <a:pt x="1326" y="935"/>
                  </a:cubicBezTo>
                  <a:lnTo>
                    <a:pt x="1328" y="939"/>
                  </a:lnTo>
                  <a:close/>
                  <a:moveTo>
                    <a:pt x="1326" y="964"/>
                  </a:moveTo>
                  <a:cubicBezTo>
                    <a:pt x="1328" y="968"/>
                    <a:pt x="1328" y="968"/>
                    <a:pt x="1328" y="968"/>
                  </a:cubicBezTo>
                  <a:cubicBezTo>
                    <a:pt x="1328" y="968"/>
                    <a:pt x="1328" y="968"/>
                    <a:pt x="1328" y="968"/>
                  </a:cubicBezTo>
                  <a:cubicBezTo>
                    <a:pt x="1327" y="969"/>
                    <a:pt x="1327" y="969"/>
                    <a:pt x="1327" y="969"/>
                  </a:cubicBezTo>
                  <a:cubicBezTo>
                    <a:pt x="1326" y="971"/>
                    <a:pt x="1326" y="971"/>
                    <a:pt x="1326" y="971"/>
                  </a:cubicBezTo>
                  <a:cubicBezTo>
                    <a:pt x="1324" y="974"/>
                    <a:pt x="1324" y="974"/>
                    <a:pt x="1324" y="974"/>
                  </a:cubicBezTo>
                  <a:cubicBezTo>
                    <a:pt x="1324" y="969"/>
                    <a:pt x="1324" y="969"/>
                    <a:pt x="1324" y="969"/>
                  </a:cubicBezTo>
                  <a:cubicBezTo>
                    <a:pt x="1324" y="965"/>
                    <a:pt x="1324" y="965"/>
                    <a:pt x="1324" y="965"/>
                  </a:cubicBezTo>
                  <a:cubicBezTo>
                    <a:pt x="1324" y="964"/>
                    <a:pt x="1324" y="964"/>
                    <a:pt x="1324" y="964"/>
                  </a:cubicBezTo>
                  <a:cubicBezTo>
                    <a:pt x="1324" y="962"/>
                    <a:pt x="1324" y="962"/>
                    <a:pt x="1324" y="962"/>
                  </a:cubicBezTo>
                  <a:cubicBezTo>
                    <a:pt x="1324" y="961"/>
                    <a:pt x="1324" y="961"/>
                    <a:pt x="1324" y="961"/>
                  </a:cubicBezTo>
                  <a:lnTo>
                    <a:pt x="1326" y="964"/>
                  </a:lnTo>
                  <a:close/>
                  <a:moveTo>
                    <a:pt x="1325" y="1044"/>
                  </a:moveTo>
                  <a:cubicBezTo>
                    <a:pt x="1335" y="1053"/>
                    <a:pt x="1335" y="1053"/>
                    <a:pt x="1335" y="1053"/>
                  </a:cubicBezTo>
                  <a:cubicBezTo>
                    <a:pt x="1334" y="1054"/>
                    <a:pt x="1333" y="1055"/>
                    <a:pt x="1332" y="1055"/>
                  </a:cubicBezTo>
                  <a:cubicBezTo>
                    <a:pt x="1331" y="1056"/>
                    <a:pt x="1331" y="1056"/>
                    <a:pt x="1330" y="1057"/>
                  </a:cubicBezTo>
                  <a:cubicBezTo>
                    <a:pt x="1329" y="1057"/>
                    <a:pt x="1329" y="1057"/>
                    <a:pt x="1329" y="1057"/>
                  </a:cubicBezTo>
                  <a:cubicBezTo>
                    <a:pt x="1329" y="1057"/>
                    <a:pt x="1329" y="1058"/>
                    <a:pt x="1328" y="1058"/>
                  </a:cubicBezTo>
                  <a:cubicBezTo>
                    <a:pt x="1328" y="1058"/>
                    <a:pt x="1328" y="1058"/>
                    <a:pt x="1328" y="1058"/>
                  </a:cubicBezTo>
                  <a:cubicBezTo>
                    <a:pt x="1328" y="1058"/>
                    <a:pt x="1328" y="1058"/>
                    <a:pt x="1328" y="1058"/>
                  </a:cubicBezTo>
                  <a:cubicBezTo>
                    <a:pt x="1327" y="1059"/>
                    <a:pt x="1325" y="1060"/>
                    <a:pt x="1324" y="1061"/>
                  </a:cubicBezTo>
                  <a:cubicBezTo>
                    <a:pt x="1324" y="1061"/>
                    <a:pt x="1324" y="1061"/>
                    <a:pt x="1324" y="1061"/>
                  </a:cubicBezTo>
                  <a:cubicBezTo>
                    <a:pt x="1313" y="1053"/>
                    <a:pt x="1313" y="1053"/>
                    <a:pt x="1313" y="1053"/>
                  </a:cubicBezTo>
                  <a:cubicBezTo>
                    <a:pt x="1315" y="1052"/>
                    <a:pt x="1315" y="1052"/>
                    <a:pt x="1315" y="1052"/>
                  </a:cubicBezTo>
                  <a:cubicBezTo>
                    <a:pt x="1316" y="1051"/>
                    <a:pt x="1317" y="1050"/>
                    <a:pt x="1319" y="1049"/>
                  </a:cubicBezTo>
                  <a:cubicBezTo>
                    <a:pt x="1320" y="1048"/>
                    <a:pt x="1320" y="1048"/>
                    <a:pt x="1320" y="1048"/>
                  </a:cubicBezTo>
                  <a:cubicBezTo>
                    <a:pt x="1321" y="1047"/>
                    <a:pt x="1322" y="1046"/>
                    <a:pt x="1323" y="1046"/>
                  </a:cubicBezTo>
                  <a:cubicBezTo>
                    <a:pt x="1324" y="1045"/>
                    <a:pt x="1324" y="1045"/>
                    <a:pt x="1325" y="1044"/>
                  </a:cubicBezTo>
                  <a:close/>
                  <a:moveTo>
                    <a:pt x="1328" y="1064"/>
                  </a:moveTo>
                  <a:cubicBezTo>
                    <a:pt x="1329" y="1064"/>
                    <a:pt x="1329" y="1063"/>
                    <a:pt x="1330" y="1063"/>
                  </a:cubicBezTo>
                  <a:cubicBezTo>
                    <a:pt x="1340" y="1073"/>
                    <a:pt x="1340" y="1073"/>
                    <a:pt x="1340" y="1073"/>
                  </a:cubicBezTo>
                  <a:cubicBezTo>
                    <a:pt x="1340" y="1074"/>
                    <a:pt x="1339" y="1074"/>
                    <a:pt x="1338" y="1075"/>
                  </a:cubicBezTo>
                  <a:cubicBezTo>
                    <a:pt x="1337" y="1075"/>
                    <a:pt x="1337" y="1075"/>
                    <a:pt x="1337" y="1075"/>
                  </a:cubicBezTo>
                  <a:cubicBezTo>
                    <a:pt x="1326" y="1066"/>
                    <a:pt x="1326" y="1066"/>
                    <a:pt x="1326" y="1066"/>
                  </a:cubicBezTo>
                  <a:cubicBezTo>
                    <a:pt x="1327" y="1065"/>
                    <a:pt x="1327" y="1065"/>
                    <a:pt x="1328" y="1064"/>
                  </a:cubicBezTo>
                  <a:close/>
                  <a:moveTo>
                    <a:pt x="1334" y="1060"/>
                  </a:moveTo>
                  <a:cubicBezTo>
                    <a:pt x="1335" y="1060"/>
                    <a:pt x="1335" y="1059"/>
                    <a:pt x="1336" y="1059"/>
                  </a:cubicBezTo>
                  <a:cubicBezTo>
                    <a:pt x="1337" y="1058"/>
                    <a:pt x="1337" y="1058"/>
                    <a:pt x="1338" y="1057"/>
                  </a:cubicBezTo>
                  <a:cubicBezTo>
                    <a:pt x="1348" y="1068"/>
                    <a:pt x="1348" y="1068"/>
                    <a:pt x="1348" y="1068"/>
                  </a:cubicBezTo>
                  <a:cubicBezTo>
                    <a:pt x="1347" y="1069"/>
                    <a:pt x="1347" y="1069"/>
                    <a:pt x="1347" y="1069"/>
                  </a:cubicBezTo>
                  <a:cubicBezTo>
                    <a:pt x="1346" y="1070"/>
                    <a:pt x="1345" y="1070"/>
                    <a:pt x="1345" y="1070"/>
                  </a:cubicBezTo>
                  <a:lnTo>
                    <a:pt x="1334" y="1060"/>
                  </a:lnTo>
                  <a:close/>
                  <a:moveTo>
                    <a:pt x="1342" y="1054"/>
                  </a:moveTo>
                  <a:cubicBezTo>
                    <a:pt x="1343" y="1054"/>
                    <a:pt x="1343" y="1054"/>
                    <a:pt x="1343" y="1054"/>
                  </a:cubicBezTo>
                  <a:cubicBezTo>
                    <a:pt x="1344" y="1054"/>
                    <a:pt x="1345" y="1053"/>
                    <a:pt x="1345" y="1053"/>
                  </a:cubicBezTo>
                  <a:cubicBezTo>
                    <a:pt x="1347" y="1052"/>
                    <a:pt x="1347" y="1052"/>
                    <a:pt x="1347" y="1052"/>
                  </a:cubicBezTo>
                  <a:cubicBezTo>
                    <a:pt x="1353" y="1060"/>
                    <a:pt x="1353" y="1060"/>
                    <a:pt x="1353" y="1060"/>
                  </a:cubicBezTo>
                  <a:cubicBezTo>
                    <a:pt x="1356" y="1064"/>
                    <a:pt x="1356" y="1064"/>
                    <a:pt x="1356" y="1064"/>
                  </a:cubicBezTo>
                  <a:cubicBezTo>
                    <a:pt x="1355" y="1064"/>
                    <a:pt x="1355" y="1065"/>
                    <a:pt x="1354" y="1065"/>
                  </a:cubicBezTo>
                  <a:cubicBezTo>
                    <a:pt x="1354" y="1065"/>
                    <a:pt x="1354" y="1065"/>
                    <a:pt x="1354" y="1065"/>
                  </a:cubicBezTo>
                  <a:cubicBezTo>
                    <a:pt x="1353" y="1066"/>
                    <a:pt x="1353" y="1066"/>
                    <a:pt x="1353" y="1066"/>
                  </a:cubicBezTo>
                  <a:lnTo>
                    <a:pt x="1342" y="1054"/>
                  </a:lnTo>
                  <a:close/>
                  <a:moveTo>
                    <a:pt x="1351" y="1049"/>
                  </a:moveTo>
                  <a:cubicBezTo>
                    <a:pt x="1353" y="1049"/>
                    <a:pt x="1353" y="1049"/>
                    <a:pt x="1353" y="1049"/>
                  </a:cubicBezTo>
                  <a:cubicBezTo>
                    <a:pt x="1354" y="1048"/>
                    <a:pt x="1355" y="1048"/>
                    <a:pt x="1356" y="1047"/>
                  </a:cubicBezTo>
                  <a:cubicBezTo>
                    <a:pt x="1364" y="1060"/>
                    <a:pt x="1364" y="1060"/>
                    <a:pt x="1364" y="1060"/>
                  </a:cubicBezTo>
                  <a:cubicBezTo>
                    <a:pt x="1364" y="1060"/>
                    <a:pt x="1364" y="1060"/>
                    <a:pt x="1364" y="1060"/>
                  </a:cubicBezTo>
                  <a:cubicBezTo>
                    <a:pt x="1363" y="1061"/>
                    <a:pt x="1362" y="1061"/>
                    <a:pt x="1361" y="1062"/>
                  </a:cubicBezTo>
                  <a:lnTo>
                    <a:pt x="1351" y="1049"/>
                  </a:lnTo>
                  <a:close/>
                  <a:moveTo>
                    <a:pt x="1361" y="1045"/>
                  </a:moveTo>
                  <a:cubicBezTo>
                    <a:pt x="1362" y="1044"/>
                    <a:pt x="1362" y="1044"/>
                    <a:pt x="1362" y="1044"/>
                  </a:cubicBezTo>
                  <a:cubicBezTo>
                    <a:pt x="1363" y="1044"/>
                    <a:pt x="1364" y="1043"/>
                    <a:pt x="1365" y="1043"/>
                  </a:cubicBezTo>
                  <a:cubicBezTo>
                    <a:pt x="1366" y="1043"/>
                    <a:pt x="1366" y="1043"/>
                    <a:pt x="1366" y="1043"/>
                  </a:cubicBezTo>
                  <a:cubicBezTo>
                    <a:pt x="1366" y="1043"/>
                    <a:pt x="1366" y="1043"/>
                    <a:pt x="1366" y="1043"/>
                  </a:cubicBezTo>
                  <a:cubicBezTo>
                    <a:pt x="1370" y="1052"/>
                    <a:pt x="1370" y="1052"/>
                    <a:pt x="1370" y="1052"/>
                  </a:cubicBezTo>
                  <a:cubicBezTo>
                    <a:pt x="1373" y="1057"/>
                    <a:pt x="1373" y="1057"/>
                    <a:pt x="1373" y="1057"/>
                  </a:cubicBezTo>
                  <a:cubicBezTo>
                    <a:pt x="1372" y="1057"/>
                    <a:pt x="1370" y="1058"/>
                    <a:pt x="1369" y="1058"/>
                  </a:cubicBezTo>
                  <a:lnTo>
                    <a:pt x="1361" y="1045"/>
                  </a:lnTo>
                  <a:close/>
                  <a:moveTo>
                    <a:pt x="1370" y="1041"/>
                  </a:moveTo>
                  <a:cubicBezTo>
                    <a:pt x="1371" y="1041"/>
                    <a:pt x="1371" y="1041"/>
                    <a:pt x="1371" y="1041"/>
                  </a:cubicBezTo>
                  <a:cubicBezTo>
                    <a:pt x="1372" y="1040"/>
                    <a:pt x="1373" y="1040"/>
                    <a:pt x="1374" y="1039"/>
                  </a:cubicBezTo>
                  <a:cubicBezTo>
                    <a:pt x="1375" y="1039"/>
                    <a:pt x="1375" y="1039"/>
                    <a:pt x="1375" y="1039"/>
                  </a:cubicBezTo>
                  <a:cubicBezTo>
                    <a:pt x="1376" y="1041"/>
                    <a:pt x="1376" y="1041"/>
                    <a:pt x="1376" y="1041"/>
                  </a:cubicBezTo>
                  <a:cubicBezTo>
                    <a:pt x="1380" y="1049"/>
                    <a:pt x="1380" y="1049"/>
                    <a:pt x="1380" y="1049"/>
                  </a:cubicBezTo>
                  <a:cubicBezTo>
                    <a:pt x="1382" y="1054"/>
                    <a:pt x="1382" y="1054"/>
                    <a:pt x="1382" y="1054"/>
                  </a:cubicBezTo>
                  <a:cubicBezTo>
                    <a:pt x="1381" y="1054"/>
                    <a:pt x="1379" y="1055"/>
                    <a:pt x="1378" y="1055"/>
                  </a:cubicBezTo>
                  <a:cubicBezTo>
                    <a:pt x="1378" y="1055"/>
                    <a:pt x="1378" y="1055"/>
                    <a:pt x="1378" y="1055"/>
                  </a:cubicBezTo>
                  <a:cubicBezTo>
                    <a:pt x="1378" y="1055"/>
                    <a:pt x="1378" y="1055"/>
                    <a:pt x="1378" y="1055"/>
                  </a:cubicBezTo>
                  <a:lnTo>
                    <a:pt x="1370" y="1041"/>
                  </a:lnTo>
                  <a:close/>
                  <a:moveTo>
                    <a:pt x="1380" y="1037"/>
                  </a:moveTo>
                  <a:cubicBezTo>
                    <a:pt x="1382" y="1037"/>
                    <a:pt x="1383" y="1036"/>
                    <a:pt x="1385" y="1036"/>
                  </a:cubicBezTo>
                  <a:cubicBezTo>
                    <a:pt x="1386" y="1036"/>
                    <a:pt x="1386" y="1036"/>
                    <a:pt x="1386" y="1036"/>
                  </a:cubicBezTo>
                  <a:cubicBezTo>
                    <a:pt x="1386" y="1037"/>
                    <a:pt x="1386" y="1037"/>
                    <a:pt x="1386" y="1037"/>
                  </a:cubicBezTo>
                  <a:cubicBezTo>
                    <a:pt x="1391" y="1051"/>
                    <a:pt x="1391" y="1051"/>
                    <a:pt x="1391" y="1051"/>
                  </a:cubicBezTo>
                  <a:cubicBezTo>
                    <a:pt x="1390" y="1052"/>
                    <a:pt x="1389" y="1052"/>
                    <a:pt x="1388" y="1052"/>
                  </a:cubicBezTo>
                  <a:cubicBezTo>
                    <a:pt x="1387" y="1053"/>
                    <a:pt x="1387" y="1053"/>
                    <a:pt x="1387" y="1053"/>
                  </a:cubicBezTo>
                  <a:cubicBezTo>
                    <a:pt x="1386" y="1050"/>
                    <a:pt x="1386" y="1050"/>
                    <a:pt x="1386" y="1050"/>
                  </a:cubicBezTo>
                  <a:lnTo>
                    <a:pt x="1380" y="1037"/>
                  </a:lnTo>
                  <a:close/>
                  <a:moveTo>
                    <a:pt x="1391" y="1035"/>
                  </a:moveTo>
                  <a:cubicBezTo>
                    <a:pt x="1391" y="1034"/>
                    <a:pt x="1391" y="1034"/>
                    <a:pt x="1391" y="1034"/>
                  </a:cubicBezTo>
                  <a:cubicBezTo>
                    <a:pt x="1392" y="1034"/>
                    <a:pt x="1393" y="1034"/>
                    <a:pt x="1394" y="1034"/>
                  </a:cubicBezTo>
                  <a:cubicBezTo>
                    <a:pt x="1395" y="1033"/>
                    <a:pt x="1395" y="1033"/>
                    <a:pt x="1395" y="1033"/>
                  </a:cubicBezTo>
                  <a:cubicBezTo>
                    <a:pt x="1396" y="1033"/>
                    <a:pt x="1396" y="1033"/>
                    <a:pt x="1396" y="1033"/>
                  </a:cubicBezTo>
                  <a:cubicBezTo>
                    <a:pt x="1396" y="1035"/>
                    <a:pt x="1396" y="1035"/>
                    <a:pt x="1396" y="1035"/>
                  </a:cubicBezTo>
                  <a:cubicBezTo>
                    <a:pt x="1397" y="1036"/>
                    <a:pt x="1397" y="1036"/>
                    <a:pt x="1397" y="1036"/>
                  </a:cubicBezTo>
                  <a:cubicBezTo>
                    <a:pt x="1398" y="1041"/>
                    <a:pt x="1398" y="1041"/>
                    <a:pt x="1398" y="1041"/>
                  </a:cubicBezTo>
                  <a:cubicBezTo>
                    <a:pt x="1400" y="1048"/>
                    <a:pt x="1400" y="1048"/>
                    <a:pt x="1400" y="1048"/>
                  </a:cubicBezTo>
                  <a:cubicBezTo>
                    <a:pt x="1400" y="1050"/>
                    <a:pt x="1400" y="1050"/>
                    <a:pt x="1400" y="1050"/>
                  </a:cubicBezTo>
                  <a:cubicBezTo>
                    <a:pt x="1399" y="1050"/>
                    <a:pt x="1399" y="1050"/>
                    <a:pt x="1399" y="1050"/>
                  </a:cubicBezTo>
                  <a:cubicBezTo>
                    <a:pt x="1398" y="1050"/>
                    <a:pt x="1397" y="1050"/>
                    <a:pt x="1396" y="1050"/>
                  </a:cubicBezTo>
                  <a:cubicBezTo>
                    <a:pt x="1394" y="1045"/>
                    <a:pt x="1394" y="1045"/>
                    <a:pt x="1394" y="1045"/>
                  </a:cubicBezTo>
                  <a:cubicBezTo>
                    <a:pt x="1393" y="1041"/>
                    <a:pt x="1393" y="1041"/>
                    <a:pt x="1393" y="1041"/>
                  </a:cubicBezTo>
                  <a:lnTo>
                    <a:pt x="1391" y="1035"/>
                  </a:lnTo>
                  <a:close/>
                  <a:moveTo>
                    <a:pt x="1409" y="1000"/>
                  </a:moveTo>
                  <a:cubicBezTo>
                    <a:pt x="1410" y="1000"/>
                    <a:pt x="1410" y="1000"/>
                    <a:pt x="1410" y="1000"/>
                  </a:cubicBezTo>
                  <a:cubicBezTo>
                    <a:pt x="1410" y="1001"/>
                    <a:pt x="1410" y="1001"/>
                    <a:pt x="1410" y="1001"/>
                  </a:cubicBezTo>
                  <a:cubicBezTo>
                    <a:pt x="1415" y="1009"/>
                    <a:pt x="1415" y="1009"/>
                    <a:pt x="1415" y="1009"/>
                  </a:cubicBezTo>
                  <a:cubicBezTo>
                    <a:pt x="1414" y="1009"/>
                    <a:pt x="1414" y="1009"/>
                    <a:pt x="1414" y="1009"/>
                  </a:cubicBezTo>
                  <a:cubicBezTo>
                    <a:pt x="1409" y="1009"/>
                    <a:pt x="1409" y="1009"/>
                    <a:pt x="1409" y="1009"/>
                  </a:cubicBezTo>
                  <a:cubicBezTo>
                    <a:pt x="1406" y="1009"/>
                    <a:pt x="1406" y="1009"/>
                    <a:pt x="1406" y="1009"/>
                  </a:cubicBezTo>
                  <a:cubicBezTo>
                    <a:pt x="1405" y="1009"/>
                    <a:pt x="1405" y="1009"/>
                    <a:pt x="1405" y="1009"/>
                  </a:cubicBezTo>
                  <a:cubicBezTo>
                    <a:pt x="1403" y="1009"/>
                    <a:pt x="1403" y="1009"/>
                    <a:pt x="1403" y="1009"/>
                  </a:cubicBezTo>
                  <a:cubicBezTo>
                    <a:pt x="1402" y="1009"/>
                    <a:pt x="1402" y="1009"/>
                    <a:pt x="1402" y="1009"/>
                  </a:cubicBezTo>
                  <a:cubicBezTo>
                    <a:pt x="1402" y="1008"/>
                    <a:pt x="1402" y="1008"/>
                    <a:pt x="1402" y="1008"/>
                  </a:cubicBezTo>
                  <a:cubicBezTo>
                    <a:pt x="1403" y="1007"/>
                    <a:pt x="1403" y="1007"/>
                    <a:pt x="1403" y="1007"/>
                  </a:cubicBezTo>
                  <a:cubicBezTo>
                    <a:pt x="1404" y="1006"/>
                    <a:pt x="1404" y="1006"/>
                    <a:pt x="1404" y="1006"/>
                  </a:cubicBezTo>
                  <a:cubicBezTo>
                    <a:pt x="1405" y="1005"/>
                    <a:pt x="1405" y="1005"/>
                    <a:pt x="1405" y="1005"/>
                  </a:cubicBezTo>
                  <a:cubicBezTo>
                    <a:pt x="1407" y="1002"/>
                    <a:pt x="1407" y="1002"/>
                    <a:pt x="1407" y="1002"/>
                  </a:cubicBezTo>
                  <a:lnTo>
                    <a:pt x="1409" y="1000"/>
                  </a:lnTo>
                  <a:close/>
                  <a:moveTo>
                    <a:pt x="1406" y="985"/>
                  </a:moveTo>
                  <a:cubicBezTo>
                    <a:pt x="1410" y="985"/>
                    <a:pt x="1410" y="985"/>
                    <a:pt x="1410" y="985"/>
                  </a:cubicBezTo>
                  <a:cubicBezTo>
                    <a:pt x="1412" y="985"/>
                    <a:pt x="1412" y="985"/>
                    <a:pt x="1412" y="985"/>
                  </a:cubicBezTo>
                  <a:cubicBezTo>
                    <a:pt x="1414" y="985"/>
                    <a:pt x="1414" y="985"/>
                    <a:pt x="1414" y="985"/>
                  </a:cubicBezTo>
                  <a:cubicBezTo>
                    <a:pt x="1416" y="985"/>
                    <a:pt x="1416" y="985"/>
                    <a:pt x="1416" y="985"/>
                  </a:cubicBezTo>
                  <a:cubicBezTo>
                    <a:pt x="1415" y="986"/>
                    <a:pt x="1415" y="986"/>
                    <a:pt x="1415" y="986"/>
                  </a:cubicBezTo>
                  <a:cubicBezTo>
                    <a:pt x="1414" y="987"/>
                    <a:pt x="1414" y="987"/>
                    <a:pt x="1414" y="987"/>
                  </a:cubicBezTo>
                  <a:cubicBezTo>
                    <a:pt x="1413" y="988"/>
                    <a:pt x="1413" y="988"/>
                    <a:pt x="1413" y="988"/>
                  </a:cubicBezTo>
                  <a:cubicBezTo>
                    <a:pt x="1410" y="991"/>
                    <a:pt x="1410" y="991"/>
                    <a:pt x="1410" y="991"/>
                  </a:cubicBezTo>
                  <a:lnTo>
                    <a:pt x="1406" y="985"/>
                  </a:lnTo>
                  <a:close/>
                  <a:moveTo>
                    <a:pt x="1413" y="996"/>
                  </a:moveTo>
                  <a:cubicBezTo>
                    <a:pt x="1417" y="992"/>
                    <a:pt x="1417" y="992"/>
                    <a:pt x="1417" y="992"/>
                  </a:cubicBezTo>
                  <a:cubicBezTo>
                    <a:pt x="1418" y="991"/>
                    <a:pt x="1418" y="991"/>
                    <a:pt x="1418" y="991"/>
                  </a:cubicBezTo>
                  <a:cubicBezTo>
                    <a:pt x="1419" y="989"/>
                    <a:pt x="1419" y="989"/>
                    <a:pt x="1419" y="989"/>
                  </a:cubicBezTo>
                  <a:cubicBezTo>
                    <a:pt x="1418" y="991"/>
                    <a:pt x="1418" y="991"/>
                    <a:pt x="1418" y="991"/>
                  </a:cubicBezTo>
                  <a:cubicBezTo>
                    <a:pt x="1418" y="993"/>
                    <a:pt x="1418" y="993"/>
                    <a:pt x="1418" y="993"/>
                  </a:cubicBezTo>
                  <a:cubicBezTo>
                    <a:pt x="1418" y="1003"/>
                    <a:pt x="1418" y="1003"/>
                    <a:pt x="1418" y="1003"/>
                  </a:cubicBezTo>
                  <a:lnTo>
                    <a:pt x="1413" y="996"/>
                  </a:lnTo>
                  <a:close/>
                  <a:moveTo>
                    <a:pt x="1415" y="980"/>
                  </a:moveTo>
                  <a:cubicBezTo>
                    <a:pt x="1412" y="980"/>
                    <a:pt x="1412" y="980"/>
                    <a:pt x="1412" y="980"/>
                  </a:cubicBezTo>
                  <a:cubicBezTo>
                    <a:pt x="1409" y="980"/>
                    <a:pt x="1409" y="980"/>
                    <a:pt x="1409" y="980"/>
                  </a:cubicBezTo>
                  <a:cubicBezTo>
                    <a:pt x="1406" y="980"/>
                    <a:pt x="1406" y="980"/>
                    <a:pt x="1406" y="980"/>
                  </a:cubicBezTo>
                  <a:cubicBezTo>
                    <a:pt x="1406" y="980"/>
                    <a:pt x="1406" y="980"/>
                    <a:pt x="1406" y="980"/>
                  </a:cubicBezTo>
                  <a:cubicBezTo>
                    <a:pt x="1406" y="980"/>
                    <a:pt x="1406" y="980"/>
                    <a:pt x="1406" y="980"/>
                  </a:cubicBezTo>
                  <a:cubicBezTo>
                    <a:pt x="1407" y="978"/>
                    <a:pt x="1407" y="978"/>
                    <a:pt x="1407" y="978"/>
                  </a:cubicBezTo>
                  <a:cubicBezTo>
                    <a:pt x="1409" y="976"/>
                    <a:pt x="1409" y="976"/>
                    <a:pt x="1409" y="976"/>
                  </a:cubicBezTo>
                  <a:cubicBezTo>
                    <a:pt x="1410" y="975"/>
                    <a:pt x="1410" y="975"/>
                    <a:pt x="1410" y="975"/>
                  </a:cubicBezTo>
                  <a:cubicBezTo>
                    <a:pt x="1412" y="972"/>
                    <a:pt x="1412" y="972"/>
                    <a:pt x="1412" y="972"/>
                  </a:cubicBezTo>
                  <a:cubicBezTo>
                    <a:pt x="1417" y="980"/>
                    <a:pt x="1417" y="980"/>
                    <a:pt x="1417" y="980"/>
                  </a:cubicBezTo>
                  <a:lnTo>
                    <a:pt x="1415" y="980"/>
                  </a:lnTo>
                  <a:close/>
                  <a:moveTo>
                    <a:pt x="1413" y="961"/>
                  </a:moveTo>
                  <a:cubicBezTo>
                    <a:pt x="1412" y="963"/>
                    <a:pt x="1412" y="963"/>
                    <a:pt x="1412" y="963"/>
                  </a:cubicBezTo>
                  <a:cubicBezTo>
                    <a:pt x="1412" y="964"/>
                    <a:pt x="1412" y="964"/>
                    <a:pt x="1412" y="964"/>
                  </a:cubicBezTo>
                  <a:cubicBezTo>
                    <a:pt x="1411" y="962"/>
                    <a:pt x="1411" y="962"/>
                    <a:pt x="1411" y="962"/>
                  </a:cubicBezTo>
                  <a:cubicBezTo>
                    <a:pt x="1406" y="956"/>
                    <a:pt x="1406" y="956"/>
                    <a:pt x="1406" y="956"/>
                  </a:cubicBezTo>
                  <a:cubicBezTo>
                    <a:pt x="1408" y="956"/>
                    <a:pt x="1408" y="956"/>
                    <a:pt x="1408" y="956"/>
                  </a:cubicBezTo>
                  <a:cubicBezTo>
                    <a:pt x="1411" y="956"/>
                    <a:pt x="1411" y="956"/>
                    <a:pt x="1411" y="956"/>
                  </a:cubicBezTo>
                  <a:cubicBezTo>
                    <a:pt x="1414" y="956"/>
                    <a:pt x="1414" y="956"/>
                    <a:pt x="1414" y="956"/>
                  </a:cubicBezTo>
                  <a:cubicBezTo>
                    <a:pt x="1417" y="956"/>
                    <a:pt x="1417" y="956"/>
                    <a:pt x="1417" y="956"/>
                  </a:cubicBezTo>
                  <a:cubicBezTo>
                    <a:pt x="1416" y="958"/>
                    <a:pt x="1416" y="958"/>
                    <a:pt x="1416" y="958"/>
                  </a:cubicBezTo>
                  <a:cubicBezTo>
                    <a:pt x="1415" y="959"/>
                    <a:pt x="1415" y="959"/>
                    <a:pt x="1415" y="959"/>
                  </a:cubicBezTo>
                  <a:lnTo>
                    <a:pt x="1413" y="961"/>
                  </a:lnTo>
                  <a:close/>
                  <a:moveTo>
                    <a:pt x="1417" y="951"/>
                  </a:moveTo>
                  <a:cubicBezTo>
                    <a:pt x="1412" y="951"/>
                    <a:pt x="1412" y="951"/>
                    <a:pt x="1412" y="951"/>
                  </a:cubicBezTo>
                  <a:cubicBezTo>
                    <a:pt x="1412" y="951"/>
                    <a:pt x="1412" y="951"/>
                    <a:pt x="1412" y="951"/>
                  </a:cubicBezTo>
                  <a:cubicBezTo>
                    <a:pt x="1409" y="951"/>
                    <a:pt x="1409" y="951"/>
                    <a:pt x="1409" y="951"/>
                  </a:cubicBezTo>
                  <a:cubicBezTo>
                    <a:pt x="1406" y="951"/>
                    <a:pt x="1406" y="951"/>
                    <a:pt x="1406" y="951"/>
                  </a:cubicBezTo>
                  <a:cubicBezTo>
                    <a:pt x="1407" y="950"/>
                    <a:pt x="1407" y="950"/>
                    <a:pt x="1407" y="950"/>
                  </a:cubicBezTo>
                  <a:cubicBezTo>
                    <a:pt x="1409" y="948"/>
                    <a:pt x="1409" y="948"/>
                    <a:pt x="1409" y="948"/>
                  </a:cubicBezTo>
                  <a:cubicBezTo>
                    <a:pt x="1409" y="948"/>
                    <a:pt x="1409" y="948"/>
                    <a:pt x="1409" y="948"/>
                  </a:cubicBezTo>
                  <a:cubicBezTo>
                    <a:pt x="1411" y="945"/>
                    <a:pt x="1411" y="945"/>
                    <a:pt x="1411" y="945"/>
                  </a:cubicBezTo>
                  <a:cubicBezTo>
                    <a:pt x="1412" y="944"/>
                    <a:pt x="1412" y="944"/>
                    <a:pt x="1412" y="944"/>
                  </a:cubicBezTo>
                  <a:cubicBezTo>
                    <a:pt x="1417" y="951"/>
                    <a:pt x="1417" y="951"/>
                    <a:pt x="1417" y="951"/>
                  </a:cubicBezTo>
                  <a:close/>
                  <a:moveTo>
                    <a:pt x="1412" y="935"/>
                  </a:moveTo>
                  <a:cubicBezTo>
                    <a:pt x="1410" y="933"/>
                    <a:pt x="1410" y="933"/>
                    <a:pt x="1410" y="933"/>
                  </a:cubicBezTo>
                  <a:cubicBezTo>
                    <a:pt x="1407" y="927"/>
                    <a:pt x="1407" y="927"/>
                    <a:pt x="1407" y="927"/>
                  </a:cubicBezTo>
                  <a:cubicBezTo>
                    <a:pt x="1412" y="927"/>
                    <a:pt x="1412" y="927"/>
                    <a:pt x="1412" y="927"/>
                  </a:cubicBezTo>
                  <a:cubicBezTo>
                    <a:pt x="1415" y="927"/>
                    <a:pt x="1415" y="927"/>
                    <a:pt x="1415" y="927"/>
                  </a:cubicBezTo>
                  <a:cubicBezTo>
                    <a:pt x="1417" y="927"/>
                    <a:pt x="1417" y="927"/>
                    <a:pt x="1417" y="927"/>
                  </a:cubicBezTo>
                  <a:cubicBezTo>
                    <a:pt x="1416" y="928"/>
                    <a:pt x="1416" y="928"/>
                    <a:pt x="1416" y="928"/>
                  </a:cubicBezTo>
                  <a:cubicBezTo>
                    <a:pt x="1415" y="930"/>
                    <a:pt x="1415" y="930"/>
                    <a:pt x="1415" y="930"/>
                  </a:cubicBezTo>
                  <a:cubicBezTo>
                    <a:pt x="1412" y="935"/>
                    <a:pt x="1412" y="935"/>
                    <a:pt x="1412" y="935"/>
                  </a:cubicBezTo>
                  <a:close/>
                  <a:moveTo>
                    <a:pt x="1409" y="939"/>
                  </a:moveTo>
                  <a:cubicBezTo>
                    <a:pt x="1408" y="940"/>
                    <a:pt x="1408" y="940"/>
                    <a:pt x="1408" y="940"/>
                  </a:cubicBezTo>
                  <a:cubicBezTo>
                    <a:pt x="1407" y="942"/>
                    <a:pt x="1407" y="942"/>
                    <a:pt x="1407" y="942"/>
                  </a:cubicBezTo>
                  <a:cubicBezTo>
                    <a:pt x="1405" y="944"/>
                    <a:pt x="1405" y="944"/>
                    <a:pt x="1405" y="944"/>
                  </a:cubicBezTo>
                  <a:cubicBezTo>
                    <a:pt x="1405" y="944"/>
                    <a:pt x="1405" y="944"/>
                    <a:pt x="1405" y="944"/>
                  </a:cubicBezTo>
                  <a:cubicBezTo>
                    <a:pt x="1404" y="946"/>
                    <a:pt x="1404" y="946"/>
                    <a:pt x="1404" y="946"/>
                  </a:cubicBezTo>
                  <a:cubicBezTo>
                    <a:pt x="1404" y="944"/>
                    <a:pt x="1404" y="944"/>
                    <a:pt x="1404" y="944"/>
                  </a:cubicBezTo>
                  <a:cubicBezTo>
                    <a:pt x="1404" y="943"/>
                    <a:pt x="1404" y="943"/>
                    <a:pt x="1404" y="943"/>
                  </a:cubicBezTo>
                  <a:cubicBezTo>
                    <a:pt x="1404" y="939"/>
                    <a:pt x="1404" y="939"/>
                    <a:pt x="1404" y="939"/>
                  </a:cubicBezTo>
                  <a:cubicBezTo>
                    <a:pt x="1404" y="936"/>
                    <a:pt x="1404" y="936"/>
                    <a:pt x="1404" y="936"/>
                  </a:cubicBezTo>
                  <a:cubicBezTo>
                    <a:pt x="1404" y="933"/>
                    <a:pt x="1404" y="933"/>
                    <a:pt x="1404" y="933"/>
                  </a:cubicBezTo>
                  <a:lnTo>
                    <a:pt x="1409" y="939"/>
                  </a:lnTo>
                  <a:close/>
                  <a:moveTo>
                    <a:pt x="1409" y="968"/>
                  </a:moveTo>
                  <a:cubicBezTo>
                    <a:pt x="1408" y="969"/>
                    <a:pt x="1408" y="969"/>
                    <a:pt x="1408" y="969"/>
                  </a:cubicBezTo>
                  <a:cubicBezTo>
                    <a:pt x="1406" y="971"/>
                    <a:pt x="1406" y="971"/>
                    <a:pt x="1406" y="971"/>
                  </a:cubicBezTo>
                  <a:cubicBezTo>
                    <a:pt x="1405" y="973"/>
                    <a:pt x="1405" y="973"/>
                    <a:pt x="1405" y="973"/>
                  </a:cubicBezTo>
                  <a:cubicBezTo>
                    <a:pt x="1404" y="974"/>
                    <a:pt x="1404" y="974"/>
                    <a:pt x="1404" y="974"/>
                  </a:cubicBezTo>
                  <a:cubicBezTo>
                    <a:pt x="1404" y="972"/>
                    <a:pt x="1404" y="972"/>
                    <a:pt x="1404" y="972"/>
                  </a:cubicBezTo>
                  <a:cubicBezTo>
                    <a:pt x="1404" y="970"/>
                    <a:pt x="1404" y="970"/>
                    <a:pt x="1404" y="970"/>
                  </a:cubicBezTo>
                  <a:cubicBezTo>
                    <a:pt x="1404" y="965"/>
                    <a:pt x="1404" y="965"/>
                    <a:pt x="1404" y="965"/>
                  </a:cubicBezTo>
                  <a:cubicBezTo>
                    <a:pt x="1404" y="962"/>
                    <a:pt x="1404" y="962"/>
                    <a:pt x="1404" y="962"/>
                  </a:cubicBezTo>
                  <a:lnTo>
                    <a:pt x="1409" y="968"/>
                  </a:lnTo>
                  <a:close/>
                  <a:moveTo>
                    <a:pt x="1407" y="995"/>
                  </a:moveTo>
                  <a:cubicBezTo>
                    <a:pt x="1407" y="995"/>
                    <a:pt x="1407" y="995"/>
                    <a:pt x="1407" y="995"/>
                  </a:cubicBezTo>
                  <a:cubicBezTo>
                    <a:pt x="1406" y="996"/>
                    <a:pt x="1406" y="996"/>
                    <a:pt x="1406" y="996"/>
                  </a:cubicBezTo>
                  <a:cubicBezTo>
                    <a:pt x="1403" y="999"/>
                    <a:pt x="1403" y="999"/>
                    <a:pt x="1403" y="999"/>
                  </a:cubicBezTo>
                  <a:cubicBezTo>
                    <a:pt x="1401" y="1001"/>
                    <a:pt x="1401" y="1001"/>
                    <a:pt x="1401" y="1001"/>
                  </a:cubicBezTo>
                  <a:cubicBezTo>
                    <a:pt x="1400" y="1003"/>
                    <a:pt x="1400" y="1003"/>
                    <a:pt x="1400" y="1003"/>
                  </a:cubicBezTo>
                  <a:cubicBezTo>
                    <a:pt x="1401" y="1001"/>
                    <a:pt x="1401" y="1001"/>
                    <a:pt x="1401" y="1001"/>
                  </a:cubicBezTo>
                  <a:cubicBezTo>
                    <a:pt x="1401" y="997"/>
                    <a:pt x="1401" y="997"/>
                    <a:pt x="1401" y="997"/>
                  </a:cubicBezTo>
                  <a:cubicBezTo>
                    <a:pt x="1402" y="993"/>
                    <a:pt x="1402" y="993"/>
                    <a:pt x="1402" y="993"/>
                  </a:cubicBezTo>
                  <a:cubicBezTo>
                    <a:pt x="1402" y="991"/>
                    <a:pt x="1402" y="991"/>
                    <a:pt x="1402" y="991"/>
                  </a:cubicBezTo>
                  <a:cubicBezTo>
                    <a:pt x="1403" y="989"/>
                    <a:pt x="1403" y="989"/>
                    <a:pt x="1403" y="989"/>
                  </a:cubicBezTo>
                  <a:cubicBezTo>
                    <a:pt x="1403" y="989"/>
                    <a:pt x="1403" y="989"/>
                    <a:pt x="1403" y="989"/>
                  </a:cubicBezTo>
                  <a:cubicBezTo>
                    <a:pt x="1403" y="990"/>
                    <a:pt x="1403" y="990"/>
                    <a:pt x="1403" y="990"/>
                  </a:cubicBezTo>
                  <a:lnTo>
                    <a:pt x="1407" y="995"/>
                  </a:lnTo>
                  <a:close/>
                  <a:moveTo>
                    <a:pt x="1413" y="1031"/>
                  </a:moveTo>
                  <a:cubicBezTo>
                    <a:pt x="1415" y="1031"/>
                    <a:pt x="1415" y="1031"/>
                    <a:pt x="1415" y="1031"/>
                  </a:cubicBezTo>
                  <a:cubicBezTo>
                    <a:pt x="1417" y="1030"/>
                    <a:pt x="1417" y="1030"/>
                    <a:pt x="1417" y="1030"/>
                  </a:cubicBezTo>
                  <a:cubicBezTo>
                    <a:pt x="1418" y="1030"/>
                    <a:pt x="1418" y="1030"/>
                    <a:pt x="1418" y="1030"/>
                  </a:cubicBezTo>
                  <a:cubicBezTo>
                    <a:pt x="1418" y="1031"/>
                    <a:pt x="1418" y="1031"/>
                    <a:pt x="1418" y="1031"/>
                  </a:cubicBezTo>
                  <a:cubicBezTo>
                    <a:pt x="1418" y="1033"/>
                    <a:pt x="1418" y="1033"/>
                    <a:pt x="1418" y="1033"/>
                  </a:cubicBezTo>
                  <a:cubicBezTo>
                    <a:pt x="1418" y="1035"/>
                    <a:pt x="1418" y="1035"/>
                    <a:pt x="1418" y="1035"/>
                  </a:cubicBezTo>
                  <a:cubicBezTo>
                    <a:pt x="1418" y="1037"/>
                    <a:pt x="1418" y="1037"/>
                    <a:pt x="1418" y="1037"/>
                  </a:cubicBezTo>
                  <a:cubicBezTo>
                    <a:pt x="1418" y="1043"/>
                    <a:pt x="1418" y="1043"/>
                    <a:pt x="1418" y="1043"/>
                  </a:cubicBezTo>
                  <a:cubicBezTo>
                    <a:pt x="1419" y="1047"/>
                    <a:pt x="1419" y="1047"/>
                    <a:pt x="1419" y="1047"/>
                  </a:cubicBezTo>
                  <a:cubicBezTo>
                    <a:pt x="1419" y="1047"/>
                    <a:pt x="1419" y="1047"/>
                    <a:pt x="1419" y="1047"/>
                  </a:cubicBezTo>
                  <a:cubicBezTo>
                    <a:pt x="1418" y="1047"/>
                    <a:pt x="1418" y="1047"/>
                    <a:pt x="1418" y="1047"/>
                  </a:cubicBezTo>
                  <a:cubicBezTo>
                    <a:pt x="1417" y="1047"/>
                    <a:pt x="1417" y="1047"/>
                    <a:pt x="1417" y="1047"/>
                  </a:cubicBezTo>
                  <a:cubicBezTo>
                    <a:pt x="1416" y="1048"/>
                    <a:pt x="1415" y="1048"/>
                    <a:pt x="1414" y="1048"/>
                  </a:cubicBezTo>
                  <a:cubicBezTo>
                    <a:pt x="1414" y="1045"/>
                    <a:pt x="1414" y="1045"/>
                    <a:pt x="1414" y="1045"/>
                  </a:cubicBezTo>
                  <a:cubicBezTo>
                    <a:pt x="1414" y="1043"/>
                    <a:pt x="1414" y="1043"/>
                    <a:pt x="1414" y="1043"/>
                  </a:cubicBezTo>
                  <a:cubicBezTo>
                    <a:pt x="1413" y="1042"/>
                    <a:pt x="1413" y="1042"/>
                    <a:pt x="1413" y="1042"/>
                  </a:cubicBezTo>
                  <a:cubicBezTo>
                    <a:pt x="1413" y="1038"/>
                    <a:pt x="1413" y="1038"/>
                    <a:pt x="1413" y="1038"/>
                  </a:cubicBezTo>
                  <a:cubicBezTo>
                    <a:pt x="1412" y="1031"/>
                    <a:pt x="1412" y="1031"/>
                    <a:pt x="1412" y="1031"/>
                  </a:cubicBezTo>
                  <a:cubicBezTo>
                    <a:pt x="1412" y="1031"/>
                    <a:pt x="1412" y="1031"/>
                    <a:pt x="1412" y="1031"/>
                  </a:cubicBezTo>
                  <a:lnTo>
                    <a:pt x="1413" y="1031"/>
                  </a:lnTo>
                  <a:close/>
                  <a:moveTo>
                    <a:pt x="1418" y="972"/>
                  </a:moveTo>
                  <a:cubicBezTo>
                    <a:pt x="1415" y="968"/>
                    <a:pt x="1415" y="968"/>
                    <a:pt x="1415" y="968"/>
                  </a:cubicBezTo>
                  <a:cubicBezTo>
                    <a:pt x="1415" y="967"/>
                    <a:pt x="1415" y="967"/>
                    <a:pt x="1415" y="967"/>
                  </a:cubicBezTo>
                  <a:cubicBezTo>
                    <a:pt x="1417" y="964"/>
                    <a:pt x="1417" y="964"/>
                    <a:pt x="1417" y="964"/>
                  </a:cubicBezTo>
                  <a:cubicBezTo>
                    <a:pt x="1418" y="963"/>
                    <a:pt x="1418" y="963"/>
                    <a:pt x="1418" y="963"/>
                  </a:cubicBezTo>
                  <a:cubicBezTo>
                    <a:pt x="1419" y="962"/>
                    <a:pt x="1419" y="962"/>
                    <a:pt x="1419" y="962"/>
                  </a:cubicBezTo>
                  <a:cubicBezTo>
                    <a:pt x="1419" y="964"/>
                    <a:pt x="1419" y="964"/>
                    <a:pt x="1419" y="964"/>
                  </a:cubicBezTo>
                  <a:cubicBezTo>
                    <a:pt x="1419" y="966"/>
                    <a:pt x="1419" y="966"/>
                    <a:pt x="1419" y="966"/>
                  </a:cubicBezTo>
                  <a:cubicBezTo>
                    <a:pt x="1419" y="970"/>
                    <a:pt x="1419" y="970"/>
                    <a:pt x="1419" y="970"/>
                  </a:cubicBezTo>
                  <a:cubicBezTo>
                    <a:pt x="1419" y="974"/>
                    <a:pt x="1419" y="974"/>
                    <a:pt x="1419" y="974"/>
                  </a:cubicBezTo>
                  <a:cubicBezTo>
                    <a:pt x="1419" y="974"/>
                    <a:pt x="1419" y="974"/>
                    <a:pt x="1419" y="974"/>
                  </a:cubicBezTo>
                  <a:lnTo>
                    <a:pt x="1418" y="972"/>
                  </a:lnTo>
                  <a:close/>
                  <a:moveTo>
                    <a:pt x="1415" y="939"/>
                  </a:moveTo>
                  <a:cubicBezTo>
                    <a:pt x="1415" y="939"/>
                    <a:pt x="1415" y="939"/>
                    <a:pt x="1415" y="939"/>
                  </a:cubicBezTo>
                  <a:cubicBezTo>
                    <a:pt x="1416" y="938"/>
                    <a:pt x="1416" y="938"/>
                    <a:pt x="1416" y="938"/>
                  </a:cubicBezTo>
                  <a:cubicBezTo>
                    <a:pt x="1419" y="934"/>
                    <a:pt x="1419" y="934"/>
                    <a:pt x="1419" y="934"/>
                  </a:cubicBezTo>
                  <a:cubicBezTo>
                    <a:pt x="1419" y="933"/>
                    <a:pt x="1419" y="933"/>
                    <a:pt x="1419" y="933"/>
                  </a:cubicBezTo>
                  <a:cubicBezTo>
                    <a:pt x="1419" y="934"/>
                    <a:pt x="1419" y="934"/>
                    <a:pt x="1419" y="934"/>
                  </a:cubicBezTo>
                  <a:cubicBezTo>
                    <a:pt x="1419" y="942"/>
                    <a:pt x="1419" y="942"/>
                    <a:pt x="1419" y="942"/>
                  </a:cubicBezTo>
                  <a:cubicBezTo>
                    <a:pt x="1419" y="944"/>
                    <a:pt x="1419" y="944"/>
                    <a:pt x="1419" y="944"/>
                  </a:cubicBezTo>
                  <a:cubicBezTo>
                    <a:pt x="1419" y="946"/>
                    <a:pt x="1419" y="946"/>
                    <a:pt x="1419" y="946"/>
                  </a:cubicBezTo>
                  <a:lnTo>
                    <a:pt x="1415" y="939"/>
                  </a:lnTo>
                  <a:close/>
                  <a:moveTo>
                    <a:pt x="1449" y="956"/>
                  </a:moveTo>
                  <a:cubicBezTo>
                    <a:pt x="1454" y="956"/>
                    <a:pt x="1454" y="956"/>
                    <a:pt x="1454" y="956"/>
                  </a:cubicBezTo>
                  <a:cubicBezTo>
                    <a:pt x="1457" y="956"/>
                    <a:pt x="1457" y="956"/>
                    <a:pt x="1457" y="956"/>
                  </a:cubicBezTo>
                  <a:cubicBezTo>
                    <a:pt x="1456" y="958"/>
                    <a:pt x="1456" y="958"/>
                    <a:pt x="1456" y="958"/>
                  </a:cubicBezTo>
                  <a:cubicBezTo>
                    <a:pt x="1454" y="961"/>
                    <a:pt x="1454" y="961"/>
                    <a:pt x="1454" y="961"/>
                  </a:cubicBezTo>
                  <a:cubicBezTo>
                    <a:pt x="1452" y="963"/>
                    <a:pt x="1452" y="963"/>
                    <a:pt x="1452" y="963"/>
                  </a:cubicBezTo>
                  <a:cubicBezTo>
                    <a:pt x="1452" y="964"/>
                    <a:pt x="1452" y="964"/>
                    <a:pt x="1452" y="964"/>
                  </a:cubicBezTo>
                  <a:cubicBezTo>
                    <a:pt x="1450" y="961"/>
                    <a:pt x="1450" y="961"/>
                    <a:pt x="1450" y="961"/>
                  </a:cubicBezTo>
                  <a:cubicBezTo>
                    <a:pt x="1447" y="956"/>
                    <a:pt x="1447" y="956"/>
                    <a:pt x="1447" y="956"/>
                  </a:cubicBezTo>
                  <a:lnTo>
                    <a:pt x="1449" y="956"/>
                  </a:lnTo>
                  <a:close/>
                  <a:moveTo>
                    <a:pt x="1447" y="951"/>
                  </a:moveTo>
                  <a:cubicBezTo>
                    <a:pt x="1448" y="950"/>
                    <a:pt x="1448" y="950"/>
                    <a:pt x="1448" y="950"/>
                  </a:cubicBezTo>
                  <a:cubicBezTo>
                    <a:pt x="1450" y="947"/>
                    <a:pt x="1450" y="947"/>
                    <a:pt x="1450" y="947"/>
                  </a:cubicBezTo>
                  <a:cubicBezTo>
                    <a:pt x="1451" y="944"/>
                    <a:pt x="1451" y="944"/>
                    <a:pt x="1451" y="944"/>
                  </a:cubicBezTo>
                  <a:cubicBezTo>
                    <a:pt x="1452" y="944"/>
                    <a:pt x="1452" y="944"/>
                    <a:pt x="1452" y="944"/>
                  </a:cubicBezTo>
                  <a:cubicBezTo>
                    <a:pt x="1454" y="947"/>
                    <a:pt x="1454" y="947"/>
                    <a:pt x="1454" y="947"/>
                  </a:cubicBezTo>
                  <a:cubicBezTo>
                    <a:pt x="1457" y="951"/>
                    <a:pt x="1457" y="951"/>
                    <a:pt x="1457" y="951"/>
                  </a:cubicBezTo>
                  <a:cubicBezTo>
                    <a:pt x="1454" y="951"/>
                    <a:pt x="1454" y="951"/>
                    <a:pt x="1454" y="951"/>
                  </a:cubicBezTo>
                  <a:cubicBezTo>
                    <a:pt x="1449" y="951"/>
                    <a:pt x="1449" y="951"/>
                    <a:pt x="1449" y="951"/>
                  </a:cubicBezTo>
                  <a:lnTo>
                    <a:pt x="1447" y="951"/>
                  </a:lnTo>
                  <a:close/>
                  <a:moveTo>
                    <a:pt x="1451" y="974"/>
                  </a:moveTo>
                  <a:cubicBezTo>
                    <a:pt x="1451" y="973"/>
                    <a:pt x="1451" y="973"/>
                    <a:pt x="1451" y="973"/>
                  </a:cubicBezTo>
                  <a:cubicBezTo>
                    <a:pt x="1452" y="972"/>
                    <a:pt x="1452" y="972"/>
                    <a:pt x="1452" y="972"/>
                  </a:cubicBezTo>
                  <a:cubicBezTo>
                    <a:pt x="1453" y="974"/>
                    <a:pt x="1453" y="974"/>
                    <a:pt x="1453" y="974"/>
                  </a:cubicBezTo>
                  <a:cubicBezTo>
                    <a:pt x="1457" y="980"/>
                    <a:pt x="1457" y="980"/>
                    <a:pt x="1457" y="980"/>
                  </a:cubicBezTo>
                  <a:cubicBezTo>
                    <a:pt x="1457" y="980"/>
                    <a:pt x="1457" y="980"/>
                    <a:pt x="1457" y="980"/>
                  </a:cubicBezTo>
                  <a:cubicBezTo>
                    <a:pt x="1453" y="980"/>
                    <a:pt x="1453" y="980"/>
                    <a:pt x="1453" y="980"/>
                  </a:cubicBezTo>
                  <a:cubicBezTo>
                    <a:pt x="1449" y="980"/>
                    <a:pt x="1449" y="980"/>
                    <a:pt x="1449" y="980"/>
                  </a:cubicBezTo>
                  <a:cubicBezTo>
                    <a:pt x="1446" y="980"/>
                    <a:pt x="1446" y="980"/>
                    <a:pt x="1446" y="980"/>
                  </a:cubicBezTo>
                  <a:cubicBezTo>
                    <a:pt x="1448" y="978"/>
                    <a:pt x="1448" y="978"/>
                    <a:pt x="1448" y="978"/>
                  </a:cubicBezTo>
                  <a:cubicBezTo>
                    <a:pt x="1449" y="976"/>
                    <a:pt x="1449" y="976"/>
                    <a:pt x="1449" y="976"/>
                  </a:cubicBezTo>
                  <a:lnTo>
                    <a:pt x="1451" y="974"/>
                  </a:lnTo>
                  <a:close/>
                  <a:moveTo>
                    <a:pt x="1452" y="985"/>
                  </a:moveTo>
                  <a:cubicBezTo>
                    <a:pt x="1454" y="985"/>
                    <a:pt x="1454" y="985"/>
                    <a:pt x="1454" y="985"/>
                  </a:cubicBezTo>
                  <a:cubicBezTo>
                    <a:pt x="1457" y="985"/>
                    <a:pt x="1457" y="985"/>
                    <a:pt x="1457" y="985"/>
                  </a:cubicBezTo>
                  <a:cubicBezTo>
                    <a:pt x="1456" y="986"/>
                    <a:pt x="1456" y="986"/>
                    <a:pt x="1456" y="986"/>
                  </a:cubicBezTo>
                  <a:cubicBezTo>
                    <a:pt x="1455" y="988"/>
                    <a:pt x="1455" y="988"/>
                    <a:pt x="1455" y="988"/>
                  </a:cubicBezTo>
                  <a:cubicBezTo>
                    <a:pt x="1453" y="991"/>
                    <a:pt x="1453" y="991"/>
                    <a:pt x="1453" y="991"/>
                  </a:cubicBezTo>
                  <a:cubicBezTo>
                    <a:pt x="1453" y="991"/>
                    <a:pt x="1453" y="991"/>
                    <a:pt x="1453" y="991"/>
                  </a:cubicBezTo>
                  <a:cubicBezTo>
                    <a:pt x="1453" y="991"/>
                    <a:pt x="1453" y="991"/>
                    <a:pt x="1453" y="991"/>
                  </a:cubicBezTo>
                  <a:cubicBezTo>
                    <a:pt x="1450" y="988"/>
                    <a:pt x="1450" y="988"/>
                    <a:pt x="1450" y="988"/>
                  </a:cubicBezTo>
                  <a:cubicBezTo>
                    <a:pt x="1448" y="986"/>
                    <a:pt x="1448" y="986"/>
                    <a:pt x="1448" y="986"/>
                  </a:cubicBezTo>
                  <a:cubicBezTo>
                    <a:pt x="1447" y="985"/>
                    <a:pt x="1447" y="985"/>
                    <a:pt x="1447" y="985"/>
                  </a:cubicBezTo>
                  <a:lnTo>
                    <a:pt x="1452" y="985"/>
                  </a:lnTo>
                  <a:close/>
                  <a:moveTo>
                    <a:pt x="1456" y="970"/>
                  </a:moveTo>
                  <a:cubicBezTo>
                    <a:pt x="1455" y="968"/>
                    <a:pt x="1455" y="968"/>
                    <a:pt x="1455" y="968"/>
                  </a:cubicBezTo>
                  <a:cubicBezTo>
                    <a:pt x="1456" y="967"/>
                    <a:pt x="1456" y="967"/>
                    <a:pt x="1456" y="967"/>
                  </a:cubicBezTo>
                  <a:cubicBezTo>
                    <a:pt x="1457" y="965"/>
                    <a:pt x="1457" y="965"/>
                    <a:pt x="1457" y="965"/>
                  </a:cubicBezTo>
                  <a:cubicBezTo>
                    <a:pt x="1459" y="962"/>
                    <a:pt x="1459" y="962"/>
                    <a:pt x="1459" y="962"/>
                  </a:cubicBezTo>
                  <a:cubicBezTo>
                    <a:pt x="1459" y="967"/>
                    <a:pt x="1459" y="967"/>
                    <a:pt x="1459" y="967"/>
                  </a:cubicBezTo>
                  <a:cubicBezTo>
                    <a:pt x="1459" y="970"/>
                    <a:pt x="1459" y="970"/>
                    <a:pt x="1459" y="970"/>
                  </a:cubicBezTo>
                  <a:cubicBezTo>
                    <a:pt x="1459" y="973"/>
                    <a:pt x="1459" y="973"/>
                    <a:pt x="1459" y="973"/>
                  </a:cubicBezTo>
                  <a:cubicBezTo>
                    <a:pt x="1459" y="974"/>
                    <a:pt x="1459" y="974"/>
                    <a:pt x="1459" y="974"/>
                  </a:cubicBezTo>
                  <a:lnTo>
                    <a:pt x="1456" y="970"/>
                  </a:lnTo>
                  <a:close/>
                  <a:moveTo>
                    <a:pt x="1455" y="939"/>
                  </a:moveTo>
                  <a:cubicBezTo>
                    <a:pt x="1456" y="938"/>
                    <a:pt x="1456" y="938"/>
                    <a:pt x="1456" y="938"/>
                  </a:cubicBezTo>
                  <a:cubicBezTo>
                    <a:pt x="1458" y="935"/>
                    <a:pt x="1458" y="935"/>
                    <a:pt x="1458" y="935"/>
                  </a:cubicBezTo>
                  <a:cubicBezTo>
                    <a:pt x="1459" y="933"/>
                    <a:pt x="1459" y="933"/>
                    <a:pt x="1459" y="933"/>
                  </a:cubicBezTo>
                  <a:cubicBezTo>
                    <a:pt x="1459" y="936"/>
                    <a:pt x="1459" y="936"/>
                    <a:pt x="1459" y="936"/>
                  </a:cubicBezTo>
                  <a:cubicBezTo>
                    <a:pt x="1459" y="942"/>
                    <a:pt x="1459" y="942"/>
                    <a:pt x="1459" y="942"/>
                  </a:cubicBezTo>
                  <a:cubicBezTo>
                    <a:pt x="1459" y="946"/>
                    <a:pt x="1459" y="946"/>
                    <a:pt x="1459" y="946"/>
                  </a:cubicBezTo>
                  <a:lnTo>
                    <a:pt x="1455" y="939"/>
                  </a:lnTo>
                  <a:close/>
                  <a:moveTo>
                    <a:pt x="1456" y="929"/>
                  </a:moveTo>
                  <a:cubicBezTo>
                    <a:pt x="1454" y="931"/>
                    <a:pt x="1454" y="931"/>
                    <a:pt x="1454" y="931"/>
                  </a:cubicBezTo>
                  <a:cubicBezTo>
                    <a:pt x="1452" y="935"/>
                    <a:pt x="1452" y="935"/>
                    <a:pt x="1452" y="935"/>
                  </a:cubicBezTo>
                  <a:cubicBezTo>
                    <a:pt x="1452" y="935"/>
                    <a:pt x="1452" y="935"/>
                    <a:pt x="1452" y="935"/>
                  </a:cubicBezTo>
                  <a:cubicBezTo>
                    <a:pt x="1451" y="933"/>
                    <a:pt x="1451" y="933"/>
                    <a:pt x="1451" y="933"/>
                  </a:cubicBezTo>
                  <a:cubicBezTo>
                    <a:pt x="1447" y="928"/>
                    <a:pt x="1447" y="928"/>
                    <a:pt x="1447" y="928"/>
                  </a:cubicBezTo>
                  <a:cubicBezTo>
                    <a:pt x="1451" y="928"/>
                    <a:pt x="1451" y="928"/>
                    <a:pt x="1451" y="928"/>
                  </a:cubicBezTo>
                  <a:cubicBezTo>
                    <a:pt x="1455" y="928"/>
                    <a:pt x="1455" y="928"/>
                    <a:pt x="1455" y="928"/>
                  </a:cubicBezTo>
                  <a:cubicBezTo>
                    <a:pt x="1457" y="928"/>
                    <a:pt x="1457" y="928"/>
                    <a:pt x="1457" y="928"/>
                  </a:cubicBezTo>
                  <a:lnTo>
                    <a:pt x="1456" y="929"/>
                  </a:lnTo>
                  <a:close/>
                  <a:moveTo>
                    <a:pt x="1449" y="939"/>
                  </a:moveTo>
                  <a:cubicBezTo>
                    <a:pt x="1449" y="939"/>
                    <a:pt x="1449" y="939"/>
                    <a:pt x="1449" y="939"/>
                  </a:cubicBezTo>
                  <a:cubicBezTo>
                    <a:pt x="1448" y="941"/>
                    <a:pt x="1448" y="941"/>
                    <a:pt x="1448" y="941"/>
                  </a:cubicBezTo>
                  <a:cubicBezTo>
                    <a:pt x="1446" y="943"/>
                    <a:pt x="1446" y="943"/>
                    <a:pt x="1446" y="943"/>
                  </a:cubicBezTo>
                  <a:cubicBezTo>
                    <a:pt x="1444" y="946"/>
                    <a:pt x="1444" y="946"/>
                    <a:pt x="1444" y="946"/>
                  </a:cubicBezTo>
                  <a:cubicBezTo>
                    <a:pt x="1444" y="942"/>
                    <a:pt x="1444" y="942"/>
                    <a:pt x="1444" y="942"/>
                  </a:cubicBezTo>
                  <a:cubicBezTo>
                    <a:pt x="1444" y="938"/>
                    <a:pt x="1444" y="938"/>
                    <a:pt x="1444" y="938"/>
                  </a:cubicBezTo>
                  <a:cubicBezTo>
                    <a:pt x="1444" y="935"/>
                    <a:pt x="1444" y="935"/>
                    <a:pt x="1444" y="935"/>
                  </a:cubicBezTo>
                  <a:cubicBezTo>
                    <a:pt x="1444" y="933"/>
                    <a:pt x="1444" y="933"/>
                    <a:pt x="1444" y="933"/>
                  </a:cubicBezTo>
                  <a:lnTo>
                    <a:pt x="1449" y="939"/>
                  </a:lnTo>
                  <a:close/>
                  <a:moveTo>
                    <a:pt x="1449" y="968"/>
                  </a:moveTo>
                  <a:cubicBezTo>
                    <a:pt x="1448" y="969"/>
                    <a:pt x="1448" y="969"/>
                    <a:pt x="1448" y="969"/>
                  </a:cubicBezTo>
                  <a:cubicBezTo>
                    <a:pt x="1447" y="970"/>
                    <a:pt x="1447" y="970"/>
                    <a:pt x="1447" y="970"/>
                  </a:cubicBezTo>
                  <a:cubicBezTo>
                    <a:pt x="1445" y="973"/>
                    <a:pt x="1445" y="973"/>
                    <a:pt x="1445" y="973"/>
                  </a:cubicBezTo>
                  <a:cubicBezTo>
                    <a:pt x="1444" y="974"/>
                    <a:pt x="1444" y="974"/>
                    <a:pt x="1444" y="974"/>
                  </a:cubicBezTo>
                  <a:cubicBezTo>
                    <a:pt x="1444" y="971"/>
                    <a:pt x="1444" y="971"/>
                    <a:pt x="1444" y="971"/>
                  </a:cubicBezTo>
                  <a:cubicBezTo>
                    <a:pt x="1444" y="968"/>
                    <a:pt x="1444" y="968"/>
                    <a:pt x="1444" y="968"/>
                  </a:cubicBezTo>
                  <a:cubicBezTo>
                    <a:pt x="1444" y="966"/>
                    <a:pt x="1444" y="966"/>
                    <a:pt x="1444" y="966"/>
                  </a:cubicBezTo>
                  <a:cubicBezTo>
                    <a:pt x="1444" y="962"/>
                    <a:pt x="1444" y="962"/>
                    <a:pt x="1444" y="962"/>
                  </a:cubicBezTo>
                  <a:lnTo>
                    <a:pt x="1449" y="968"/>
                  </a:lnTo>
                  <a:close/>
                  <a:moveTo>
                    <a:pt x="1450" y="996"/>
                  </a:moveTo>
                  <a:cubicBezTo>
                    <a:pt x="1450" y="996"/>
                    <a:pt x="1450" y="996"/>
                    <a:pt x="1450" y="996"/>
                  </a:cubicBezTo>
                  <a:cubicBezTo>
                    <a:pt x="1448" y="999"/>
                    <a:pt x="1448" y="999"/>
                    <a:pt x="1448" y="999"/>
                  </a:cubicBezTo>
                  <a:cubicBezTo>
                    <a:pt x="1447" y="1001"/>
                    <a:pt x="1447" y="1001"/>
                    <a:pt x="1447" y="1001"/>
                  </a:cubicBezTo>
                  <a:cubicBezTo>
                    <a:pt x="1445" y="1003"/>
                    <a:pt x="1445" y="1003"/>
                    <a:pt x="1445" y="1003"/>
                  </a:cubicBezTo>
                  <a:cubicBezTo>
                    <a:pt x="1445" y="999"/>
                    <a:pt x="1445" y="999"/>
                    <a:pt x="1445" y="999"/>
                  </a:cubicBezTo>
                  <a:cubicBezTo>
                    <a:pt x="1445" y="995"/>
                    <a:pt x="1445" y="995"/>
                    <a:pt x="1445" y="995"/>
                  </a:cubicBezTo>
                  <a:cubicBezTo>
                    <a:pt x="1445" y="991"/>
                    <a:pt x="1445" y="991"/>
                    <a:pt x="1445" y="991"/>
                  </a:cubicBezTo>
                  <a:cubicBezTo>
                    <a:pt x="1445" y="989"/>
                    <a:pt x="1445" y="989"/>
                    <a:pt x="1445" y="989"/>
                  </a:cubicBezTo>
                  <a:lnTo>
                    <a:pt x="1450" y="996"/>
                  </a:lnTo>
                  <a:close/>
                  <a:moveTo>
                    <a:pt x="1449" y="1008"/>
                  </a:moveTo>
                  <a:cubicBezTo>
                    <a:pt x="1451" y="1004"/>
                    <a:pt x="1451" y="1004"/>
                    <a:pt x="1451" y="1004"/>
                  </a:cubicBezTo>
                  <a:cubicBezTo>
                    <a:pt x="1452" y="1002"/>
                    <a:pt x="1452" y="1002"/>
                    <a:pt x="1452" y="1002"/>
                  </a:cubicBezTo>
                  <a:cubicBezTo>
                    <a:pt x="1454" y="1000"/>
                    <a:pt x="1454" y="1000"/>
                    <a:pt x="1454" y="1000"/>
                  </a:cubicBezTo>
                  <a:cubicBezTo>
                    <a:pt x="1461" y="1009"/>
                    <a:pt x="1461" y="1009"/>
                    <a:pt x="1461" y="1009"/>
                  </a:cubicBezTo>
                  <a:cubicBezTo>
                    <a:pt x="1459" y="1009"/>
                    <a:pt x="1459" y="1009"/>
                    <a:pt x="1459" y="1009"/>
                  </a:cubicBezTo>
                  <a:cubicBezTo>
                    <a:pt x="1455" y="1009"/>
                    <a:pt x="1455" y="1009"/>
                    <a:pt x="1455" y="1009"/>
                  </a:cubicBezTo>
                  <a:cubicBezTo>
                    <a:pt x="1450" y="1009"/>
                    <a:pt x="1450" y="1009"/>
                    <a:pt x="1450" y="1009"/>
                  </a:cubicBezTo>
                  <a:cubicBezTo>
                    <a:pt x="1448" y="1009"/>
                    <a:pt x="1448" y="1009"/>
                    <a:pt x="1448" y="1009"/>
                  </a:cubicBezTo>
                  <a:lnTo>
                    <a:pt x="1449" y="1008"/>
                  </a:lnTo>
                  <a:close/>
                  <a:moveTo>
                    <a:pt x="1456" y="995"/>
                  </a:moveTo>
                  <a:cubicBezTo>
                    <a:pt x="1457" y="995"/>
                    <a:pt x="1457" y="995"/>
                    <a:pt x="1457" y="995"/>
                  </a:cubicBezTo>
                  <a:cubicBezTo>
                    <a:pt x="1457" y="994"/>
                    <a:pt x="1457" y="994"/>
                    <a:pt x="1457" y="994"/>
                  </a:cubicBezTo>
                  <a:cubicBezTo>
                    <a:pt x="1459" y="992"/>
                    <a:pt x="1459" y="992"/>
                    <a:pt x="1459" y="992"/>
                  </a:cubicBezTo>
                  <a:cubicBezTo>
                    <a:pt x="1460" y="990"/>
                    <a:pt x="1460" y="990"/>
                    <a:pt x="1460" y="990"/>
                  </a:cubicBezTo>
                  <a:cubicBezTo>
                    <a:pt x="1460" y="989"/>
                    <a:pt x="1460" y="989"/>
                    <a:pt x="1460" y="989"/>
                  </a:cubicBezTo>
                  <a:cubicBezTo>
                    <a:pt x="1461" y="991"/>
                    <a:pt x="1461" y="991"/>
                    <a:pt x="1461" y="991"/>
                  </a:cubicBezTo>
                  <a:cubicBezTo>
                    <a:pt x="1461" y="994"/>
                    <a:pt x="1461" y="994"/>
                    <a:pt x="1461" y="994"/>
                  </a:cubicBezTo>
                  <a:cubicBezTo>
                    <a:pt x="1462" y="1000"/>
                    <a:pt x="1462" y="1000"/>
                    <a:pt x="1462" y="1000"/>
                  </a:cubicBezTo>
                  <a:cubicBezTo>
                    <a:pt x="1462" y="1000"/>
                    <a:pt x="1462" y="1000"/>
                    <a:pt x="1462" y="1000"/>
                  </a:cubicBezTo>
                  <a:cubicBezTo>
                    <a:pt x="1463" y="1003"/>
                    <a:pt x="1463" y="1003"/>
                    <a:pt x="1463" y="1003"/>
                  </a:cubicBezTo>
                  <a:lnTo>
                    <a:pt x="1456" y="995"/>
                  </a:lnTo>
                  <a:close/>
                  <a:moveTo>
                    <a:pt x="1444" y="1046"/>
                  </a:moveTo>
                  <a:cubicBezTo>
                    <a:pt x="1444" y="1045"/>
                    <a:pt x="1444" y="1045"/>
                    <a:pt x="1444" y="1045"/>
                  </a:cubicBezTo>
                  <a:cubicBezTo>
                    <a:pt x="1444" y="1043"/>
                    <a:pt x="1444" y="1043"/>
                    <a:pt x="1444" y="1043"/>
                  </a:cubicBezTo>
                  <a:cubicBezTo>
                    <a:pt x="1444" y="1038"/>
                    <a:pt x="1444" y="1038"/>
                    <a:pt x="1444" y="1038"/>
                  </a:cubicBezTo>
                  <a:cubicBezTo>
                    <a:pt x="1444" y="1034"/>
                    <a:pt x="1444" y="1034"/>
                    <a:pt x="1444" y="1034"/>
                  </a:cubicBezTo>
                  <a:cubicBezTo>
                    <a:pt x="1445" y="1032"/>
                    <a:pt x="1445" y="1032"/>
                    <a:pt x="1445" y="1032"/>
                  </a:cubicBezTo>
                  <a:cubicBezTo>
                    <a:pt x="1445" y="1030"/>
                    <a:pt x="1445" y="1030"/>
                    <a:pt x="1445" y="1030"/>
                  </a:cubicBezTo>
                  <a:cubicBezTo>
                    <a:pt x="1445" y="1031"/>
                    <a:pt x="1445" y="1031"/>
                    <a:pt x="1445" y="1031"/>
                  </a:cubicBezTo>
                  <a:cubicBezTo>
                    <a:pt x="1447" y="1031"/>
                    <a:pt x="1449" y="1031"/>
                    <a:pt x="1450" y="1031"/>
                  </a:cubicBezTo>
                  <a:cubicBezTo>
                    <a:pt x="1450" y="1035"/>
                    <a:pt x="1450" y="1035"/>
                    <a:pt x="1450" y="1035"/>
                  </a:cubicBezTo>
                  <a:cubicBezTo>
                    <a:pt x="1449" y="1037"/>
                    <a:pt x="1449" y="1037"/>
                    <a:pt x="1449" y="1037"/>
                  </a:cubicBezTo>
                  <a:cubicBezTo>
                    <a:pt x="1449" y="1039"/>
                    <a:pt x="1449" y="1039"/>
                    <a:pt x="1449" y="1039"/>
                  </a:cubicBezTo>
                  <a:cubicBezTo>
                    <a:pt x="1449" y="1042"/>
                    <a:pt x="1449" y="1042"/>
                    <a:pt x="1449" y="1042"/>
                  </a:cubicBezTo>
                  <a:cubicBezTo>
                    <a:pt x="1448" y="1047"/>
                    <a:pt x="1448" y="1047"/>
                    <a:pt x="1448" y="1047"/>
                  </a:cubicBezTo>
                  <a:cubicBezTo>
                    <a:pt x="1448" y="1048"/>
                    <a:pt x="1448" y="1048"/>
                    <a:pt x="1448" y="1048"/>
                  </a:cubicBezTo>
                  <a:cubicBezTo>
                    <a:pt x="1447" y="1048"/>
                    <a:pt x="1447" y="1048"/>
                    <a:pt x="1447" y="1048"/>
                  </a:cubicBezTo>
                  <a:cubicBezTo>
                    <a:pt x="1445" y="1048"/>
                    <a:pt x="1445" y="1048"/>
                    <a:pt x="1445" y="1048"/>
                  </a:cubicBezTo>
                  <a:cubicBezTo>
                    <a:pt x="1443" y="1047"/>
                    <a:pt x="1443" y="1047"/>
                    <a:pt x="1443" y="1047"/>
                  </a:cubicBezTo>
                  <a:lnTo>
                    <a:pt x="1444" y="1046"/>
                  </a:lnTo>
                  <a:close/>
                  <a:moveTo>
                    <a:pt x="1462" y="1049"/>
                  </a:moveTo>
                  <a:cubicBezTo>
                    <a:pt x="1463" y="1047"/>
                    <a:pt x="1463" y="1047"/>
                    <a:pt x="1463" y="1047"/>
                  </a:cubicBezTo>
                  <a:cubicBezTo>
                    <a:pt x="1465" y="1038"/>
                    <a:pt x="1465" y="1038"/>
                    <a:pt x="1465" y="1038"/>
                  </a:cubicBezTo>
                  <a:cubicBezTo>
                    <a:pt x="1465" y="1037"/>
                    <a:pt x="1465" y="1037"/>
                    <a:pt x="1465" y="1037"/>
                  </a:cubicBezTo>
                  <a:cubicBezTo>
                    <a:pt x="1466" y="1035"/>
                    <a:pt x="1466" y="1035"/>
                    <a:pt x="1466" y="1035"/>
                  </a:cubicBezTo>
                  <a:cubicBezTo>
                    <a:pt x="1466" y="1033"/>
                    <a:pt x="1466" y="1033"/>
                    <a:pt x="1466" y="1033"/>
                  </a:cubicBezTo>
                  <a:cubicBezTo>
                    <a:pt x="1467" y="1034"/>
                    <a:pt x="1468" y="1034"/>
                    <a:pt x="1469" y="1034"/>
                  </a:cubicBezTo>
                  <a:cubicBezTo>
                    <a:pt x="1470" y="1034"/>
                    <a:pt x="1471" y="1035"/>
                    <a:pt x="1472" y="1035"/>
                  </a:cubicBezTo>
                  <a:cubicBezTo>
                    <a:pt x="1471" y="1036"/>
                    <a:pt x="1471" y="1036"/>
                    <a:pt x="1471" y="1036"/>
                  </a:cubicBezTo>
                  <a:cubicBezTo>
                    <a:pt x="1470" y="1039"/>
                    <a:pt x="1470" y="1039"/>
                    <a:pt x="1470" y="1039"/>
                  </a:cubicBezTo>
                  <a:cubicBezTo>
                    <a:pt x="1470" y="1041"/>
                    <a:pt x="1470" y="1041"/>
                    <a:pt x="1470" y="1041"/>
                  </a:cubicBezTo>
                  <a:cubicBezTo>
                    <a:pt x="1469" y="1042"/>
                    <a:pt x="1469" y="1042"/>
                    <a:pt x="1469" y="1042"/>
                  </a:cubicBezTo>
                  <a:cubicBezTo>
                    <a:pt x="1466" y="1051"/>
                    <a:pt x="1466" y="1051"/>
                    <a:pt x="1466" y="1051"/>
                  </a:cubicBezTo>
                  <a:cubicBezTo>
                    <a:pt x="1465" y="1050"/>
                    <a:pt x="1464" y="1050"/>
                    <a:pt x="1463" y="1050"/>
                  </a:cubicBezTo>
                  <a:cubicBezTo>
                    <a:pt x="1462" y="1050"/>
                    <a:pt x="1462" y="1050"/>
                    <a:pt x="1462" y="1050"/>
                  </a:cubicBezTo>
                  <a:lnTo>
                    <a:pt x="1462" y="1049"/>
                  </a:lnTo>
                  <a:close/>
                  <a:moveTo>
                    <a:pt x="1473" y="1046"/>
                  </a:moveTo>
                  <a:cubicBezTo>
                    <a:pt x="1474" y="1045"/>
                    <a:pt x="1474" y="1045"/>
                    <a:pt x="1474" y="1045"/>
                  </a:cubicBezTo>
                  <a:cubicBezTo>
                    <a:pt x="1474" y="1043"/>
                    <a:pt x="1474" y="1043"/>
                    <a:pt x="1474" y="1043"/>
                  </a:cubicBezTo>
                  <a:cubicBezTo>
                    <a:pt x="1475" y="1040"/>
                    <a:pt x="1475" y="1040"/>
                    <a:pt x="1475" y="1040"/>
                  </a:cubicBezTo>
                  <a:cubicBezTo>
                    <a:pt x="1476" y="1039"/>
                    <a:pt x="1476" y="1039"/>
                    <a:pt x="1476" y="1039"/>
                  </a:cubicBezTo>
                  <a:cubicBezTo>
                    <a:pt x="1476" y="1036"/>
                    <a:pt x="1476" y="1036"/>
                    <a:pt x="1476" y="1036"/>
                  </a:cubicBezTo>
                  <a:cubicBezTo>
                    <a:pt x="1479" y="1037"/>
                    <a:pt x="1479" y="1037"/>
                    <a:pt x="1479" y="1037"/>
                  </a:cubicBezTo>
                  <a:cubicBezTo>
                    <a:pt x="1480" y="1037"/>
                    <a:pt x="1481" y="1037"/>
                    <a:pt x="1482" y="1038"/>
                  </a:cubicBezTo>
                  <a:cubicBezTo>
                    <a:pt x="1481" y="1039"/>
                    <a:pt x="1481" y="1039"/>
                    <a:pt x="1481" y="1039"/>
                  </a:cubicBezTo>
                  <a:cubicBezTo>
                    <a:pt x="1480" y="1043"/>
                    <a:pt x="1480" y="1043"/>
                    <a:pt x="1480" y="1043"/>
                  </a:cubicBezTo>
                  <a:cubicBezTo>
                    <a:pt x="1479" y="1044"/>
                    <a:pt x="1479" y="1044"/>
                    <a:pt x="1479" y="1044"/>
                  </a:cubicBezTo>
                  <a:cubicBezTo>
                    <a:pt x="1478" y="1047"/>
                    <a:pt x="1478" y="1047"/>
                    <a:pt x="1478" y="1047"/>
                  </a:cubicBezTo>
                  <a:cubicBezTo>
                    <a:pt x="1477" y="1048"/>
                    <a:pt x="1477" y="1048"/>
                    <a:pt x="1477" y="1048"/>
                  </a:cubicBezTo>
                  <a:cubicBezTo>
                    <a:pt x="1477" y="1049"/>
                    <a:pt x="1477" y="1049"/>
                    <a:pt x="1477" y="1049"/>
                  </a:cubicBezTo>
                  <a:cubicBezTo>
                    <a:pt x="1475" y="1053"/>
                    <a:pt x="1475" y="1053"/>
                    <a:pt x="1475" y="1053"/>
                  </a:cubicBezTo>
                  <a:cubicBezTo>
                    <a:pt x="1474" y="1052"/>
                    <a:pt x="1473" y="1052"/>
                    <a:pt x="1471" y="1052"/>
                  </a:cubicBezTo>
                  <a:lnTo>
                    <a:pt x="1473" y="1046"/>
                  </a:lnTo>
                  <a:close/>
                  <a:moveTo>
                    <a:pt x="1481" y="1053"/>
                  </a:moveTo>
                  <a:cubicBezTo>
                    <a:pt x="1481" y="1052"/>
                    <a:pt x="1481" y="1052"/>
                    <a:pt x="1481" y="1052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3" y="1048"/>
                    <a:pt x="1483" y="1048"/>
                    <a:pt x="1483" y="1048"/>
                  </a:cubicBezTo>
                  <a:cubicBezTo>
                    <a:pt x="1484" y="1046"/>
                    <a:pt x="1484" y="1046"/>
                    <a:pt x="1484" y="1046"/>
                  </a:cubicBezTo>
                  <a:cubicBezTo>
                    <a:pt x="1485" y="1043"/>
                    <a:pt x="1485" y="1043"/>
                    <a:pt x="1485" y="1043"/>
                  </a:cubicBezTo>
                  <a:cubicBezTo>
                    <a:pt x="1487" y="1039"/>
                    <a:pt x="1487" y="1039"/>
                    <a:pt x="1487" y="1039"/>
                  </a:cubicBezTo>
                  <a:cubicBezTo>
                    <a:pt x="1487" y="1039"/>
                    <a:pt x="1487" y="1039"/>
                    <a:pt x="1487" y="1039"/>
                  </a:cubicBezTo>
                  <a:cubicBezTo>
                    <a:pt x="1489" y="1040"/>
                    <a:pt x="1490" y="1041"/>
                    <a:pt x="1492" y="1041"/>
                  </a:cubicBezTo>
                  <a:cubicBezTo>
                    <a:pt x="1491" y="1043"/>
                    <a:pt x="1491" y="1043"/>
                    <a:pt x="1491" y="1043"/>
                  </a:cubicBezTo>
                  <a:cubicBezTo>
                    <a:pt x="1489" y="1047"/>
                    <a:pt x="1489" y="1047"/>
                    <a:pt x="1489" y="1047"/>
                  </a:cubicBezTo>
                  <a:cubicBezTo>
                    <a:pt x="1487" y="1050"/>
                    <a:pt x="1487" y="1050"/>
                    <a:pt x="1487" y="1050"/>
                  </a:cubicBezTo>
                  <a:cubicBezTo>
                    <a:pt x="1486" y="1051"/>
                    <a:pt x="1486" y="1051"/>
                    <a:pt x="1486" y="1051"/>
                  </a:cubicBezTo>
                  <a:cubicBezTo>
                    <a:pt x="1485" y="1054"/>
                    <a:pt x="1485" y="1054"/>
                    <a:pt x="1485" y="1054"/>
                  </a:cubicBezTo>
                  <a:cubicBezTo>
                    <a:pt x="1484" y="1055"/>
                    <a:pt x="1484" y="1055"/>
                    <a:pt x="1484" y="1055"/>
                  </a:cubicBezTo>
                  <a:cubicBezTo>
                    <a:pt x="1484" y="1055"/>
                    <a:pt x="1484" y="1055"/>
                    <a:pt x="1484" y="1055"/>
                  </a:cubicBezTo>
                  <a:cubicBezTo>
                    <a:pt x="1482" y="1055"/>
                    <a:pt x="1482" y="1055"/>
                    <a:pt x="1482" y="1055"/>
                  </a:cubicBezTo>
                  <a:cubicBezTo>
                    <a:pt x="1480" y="1054"/>
                    <a:pt x="1480" y="1054"/>
                    <a:pt x="1480" y="1054"/>
                  </a:cubicBezTo>
                  <a:lnTo>
                    <a:pt x="1481" y="1053"/>
                  </a:lnTo>
                  <a:close/>
                  <a:moveTo>
                    <a:pt x="1490" y="1055"/>
                  </a:moveTo>
                  <a:cubicBezTo>
                    <a:pt x="1491" y="1053"/>
                    <a:pt x="1491" y="1053"/>
                    <a:pt x="1491" y="1053"/>
                  </a:cubicBezTo>
                  <a:cubicBezTo>
                    <a:pt x="1493" y="1050"/>
                    <a:pt x="1493" y="1050"/>
                    <a:pt x="1493" y="1050"/>
                  </a:cubicBezTo>
                  <a:cubicBezTo>
                    <a:pt x="1495" y="1047"/>
                    <a:pt x="1495" y="1047"/>
                    <a:pt x="1495" y="1047"/>
                  </a:cubicBezTo>
                  <a:cubicBezTo>
                    <a:pt x="1496" y="1044"/>
                    <a:pt x="1496" y="1044"/>
                    <a:pt x="1496" y="1044"/>
                  </a:cubicBezTo>
                  <a:cubicBezTo>
                    <a:pt x="1497" y="1043"/>
                    <a:pt x="1497" y="1043"/>
                    <a:pt x="1497" y="1043"/>
                  </a:cubicBezTo>
                  <a:cubicBezTo>
                    <a:pt x="1498" y="1043"/>
                    <a:pt x="1499" y="1044"/>
                    <a:pt x="1500" y="1044"/>
                  </a:cubicBezTo>
                  <a:cubicBezTo>
                    <a:pt x="1500" y="1045"/>
                    <a:pt x="1501" y="1045"/>
                    <a:pt x="1501" y="1045"/>
                  </a:cubicBezTo>
                  <a:cubicBezTo>
                    <a:pt x="1501" y="1046"/>
                    <a:pt x="1501" y="1046"/>
                    <a:pt x="1501" y="1046"/>
                  </a:cubicBezTo>
                  <a:cubicBezTo>
                    <a:pt x="1500" y="1048"/>
                    <a:pt x="1500" y="1048"/>
                    <a:pt x="1500" y="1048"/>
                  </a:cubicBezTo>
                  <a:cubicBezTo>
                    <a:pt x="1498" y="1050"/>
                    <a:pt x="1498" y="1050"/>
                    <a:pt x="1498" y="1050"/>
                  </a:cubicBezTo>
                  <a:cubicBezTo>
                    <a:pt x="1496" y="1054"/>
                    <a:pt x="1496" y="1054"/>
                    <a:pt x="1496" y="1054"/>
                  </a:cubicBezTo>
                  <a:cubicBezTo>
                    <a:pt x="1494" y="1057"/>
                    <a:pt x="1494" y="1057"/>
                    <a:pt x="1494" y="1057"/>
                  </a:cubicBezTo>
                  <a:cubicBezTo>
                    <a:pt x="1493" y="1058"/>
                    <a:pt x="1493" y="1058"/>
                    <a:pt x="1493" y="1058"/>
                  </a:cubicBezTo>
                  <a:cubicBezTo>
                    <a:pt x="1493" y="1059"/>
                    <a:pt x="1493" y="1059"/>
                    <a:pt x="1493" y="1059"/>
                  </a:cubicBezTo>
                  <a:cubicBezTo>
                    <a:pt x="1492" y="1058"/>
                    <a:pt x="1490" y="1058"/>
                    <a:pt x="1489" y="1057"/>
                  </a:cubicBezTo>
                  <a:lnTo>
                    <a:pt x="1490" y="1055"/>
                  </a:lnTo>
                  <a:close/>
                  <a:moveTo>
                    <a:pt x="1498" y="1060"/>
                  </a:moveTo>
                  <a:cubicBezTo>
                    <a:pt x="1500" y="1057"/>
                    <a:pt x="1500" y="1057"/>
                    <a:pt x="1500" y="1057"/>
                  </a:cubicBezTo>
                  <a:cubicBezTo>
                    <a:pt x="1502" y="1054"/>
                    <a:pt x="1502" y="1054"/>
                    <a:pt x="1502" y="1054"/>
                  </a:cubicBezTo>
                  <a:cubicBezTo>
                    <a:pt x="1503" y="1052"/>
                    <a:pt x="1503" y="1052"/>
                    <a:pt x="1503" y="1052"/>
                  </a:cubicBezTo>
                  <a:cubicBezTo>
                    <a:pt x="1505" y="1049"/>
                    <a:pt x="1505" y="1049"/>
                    <a:pt x="1505" y="1049"/>
                  </a:cubicBezTo>
                  <a:cubicBezTo>
                    <a:pt x="1506" y="1048"/>
                    <a:pt x="1506" y="1048"/>
                    <a:pt x="1506" y="1048"/>
                  </a:cubicBezTo>
                  <a:cubicBezTo>
                    <a:pt x="1506" y="1047"/>
                    <a:pt x="1506" y="1047"/>
                    <a:pt x="1506" y="1047"/>
                  </a:cubicBezTo>
                  <a:cubicBezTo>
                    <a:pt x="1508" y="1048"/>
                    <a:pt x="1509" y="1049"/>
                    <a:pt x="1511" y="1050"/>
                  </a:cubicBezTo>
                  <a:cubicBezTo>
                    <a:pt x="1510" y="1051"/>
                    <a:pt x="1510" y="1051"/>
                    <a:pt x="1510" y="1051"/>
                  </a:cubicBezTo>
                  <a:cubicBezTo>
                    <a:pt x="1508" y="1053"/>
                    <a:pt x="1508" y="1053"/>
                    <a:pt x="1508" y="1053"/>
                  </a:cubicBezTo>
                  <a:cubicBezTo>
                    <a:pt x="1507" y="1055"/>
                    <a:pt x="1507" y="1055"/>
                    <a:pt x="1507" y="1055"/>
                  </a:cubicBezTo>
                  <a:cubicBezTo>
                    <a:pt x="1505" y="1057"/>
                    <a:pt x="1505" y="1057"/>
                    <a:pt x="1505" y="1057"/>
                  </a:cubicBezTo>
                  <a:cubicBezTo>
                    <a:pt x="1503" y="1060"/>
                    <a:pt x="1503" y="1060"/>
                    <a:pt x="1503" y="1060"/>
                  </a:cubicBezTo>
                  <a:cubicBezTo>
                    <a:pt x="1501" y="1062"/>
                    <a:pt x="1501" y="1062"/>
                    <a:pt x="1501" y="1062"/>
                  </a:cubicBezTo>
                  <a:cubicBezTo>
                    <a:pt x="1501" y="1062"/>
                    <a:pt x="1500" y="1061"/>
                    <a:pt x="1499" y="1061"/>
                  </a:cubicBezTo>
                  <a:cubicBezTo>
                    <a:pt x="1498" y="1061"/>
                    <a:pt x="1498" y="1061"/>
                    <a:pt x="1498" y="1061"/>
                  </a:cubicBezTo>
                  <a:lnTo>
                    <a:pt x="1498" y="1060"/>
                  </a:lnTo>
                  <a:close/>
                  <a:moveTo>
                    <a:pt x="1507" y="1064"/>
                  </a:moveTo>
                  <a:cubicBezTo>
                    <a:pt x="1509" y="1060"/>
                    <a:pt x="1509" y="1060"/>
                    <a:pt x="1509" y="1060"/>
                  </a:cubicBezTo>
                  <a:cubicBezTo>
                    <a:pt x="1510" y="1059"/>
                    <a:pt x="1510" y="1059"/>
                    <a:pt x="1510" y="1059"/>
                  </a:cubicBezTo>
                  <a:cubicBezTo>
                    <a:pt x="1512" y="1056"/>
                    <a:pt x="1512" y="1056"/>
                    <a:pt x="1512" y="1056"/>
                  </a:cubicBezTo>
                  <a:cubicBezTo>
                    <a:pt x="1513" y="1055"/>
                    <a:pt x="1513" y="1055"/>
                    <a:pt x="1513" y="1055"/>
                  </a:cubicBezTo>
                  <a:cubicBezTo>
                    <a:pt x="1515" y="1053"/>
                    <a:pt x="1515" y="1053"/>
                    <a:pt x="1515" y="1053"/>
                  </a:cubicBezTo>
                  <a:cubicBezTo>
                    <a:pt x="1515" y="1052"/>
                    <a:pt x="1515" y="1052"/>
                    <a:pt x="1515" y="1052"/>
                  </a:cubicBezTo>
                  <a:cubicBezTo>
                    <a:pt x="1516" y="1053"/>
                    <a:pt x="1518" y="1054"/>
                    <a:pt x="1519" y="1054"/>
                  </a:cubicBezTo>
                  <a:cubicBezTo>
                    <a:pt x="1520" y="1055"/>
                    <a:pt x="1520" y="1055"/>
                    <a:pt x="1520" y="1055"/>
                  </a:cubicBezTo>
                  <a:cubicBezTo>
                    <a:pt x="1520" y="1055"/>
                    <a:pt x="1520" y="1055"/>
                    <a:pt x="1520" y="1055"/>
                  </a:cubicBezTo>
                  <a:cubicBezTo>
                    <a:pt x="1520" y="1055"/>
                    <a:pt x="1520" y="1055"/>
                    <a:pt x="1520" y="1055"/>
                  </a:cubicBezTo>
                  <a:cubicBezTo>
                    <a:pt x="1519" y="1055"/>
                    <a:pt x="1519" y="1055"/>
                    <a:pt x="1519" y="1055"/>
                  </a:cubicBezTo>
                  <a:cubicBezTo>
                    <a:pt x="1518" y="1056"/>
                    <a:pt x="1518" y="1056"/>
                    <a:pt x="1518" y="1056"/>
                  </a:cubicBezTo>
                  <a:cubicBezTo>
                    <a:pt x="1517" y="1058"/>
                    <a:pt x="1517" y="1058"/>
                    <a:pt x="1517" y="1058"/>
                  </a:cubicBezTo>
                  <a:cubicBezTo>
                    <a:pt x="1515" y="1060"/>
                    <a:pt x="1515" y="1060"/>
                    <a:pt x="1515" y="1060"/>
                  </a:cubicBezTo>
                  <a:cubicBezTo>
                    <a:pt x="1514" y="1062"/>
                    <a:pt x="1514" y="1062"/>
                    <a:pt x="1514" y="1062"/>
                  </a:cubicBezTo>
                  <a:cubicBezTo>
                    <a:pt x="1512" y="1063"/>
                    <a:pt x="1512" y="1063"/>
                    <a:pt x="1512" y="1063"/>
                  </a:cubicBezTo>
                  <a:cubicBezTo>
                    <a:pt x="1509" y="1066"/>
                    <a:pt x="1509" y="1066"/>
                    <a:pt x="1509" y="1066"/>
                  </a:cubicBezTo>
                  <a:cubicBezTo>
                    <a:pt x="1509" y="1066"/>
                    <a:pt x="1509" y="1066"/>
                    <a:pt x="1509" y="1066"/>
                  </a:cubicBezTo>
                  <a:cubicBezTo>
                    <a:pt x="1508" y="1066"/>
                    <a:pt x="1508" y="1066"/>
                    <a:pt x="1508" y="1066"/>
                  </a:cubicBezTo>
                  <a:cubicBezTo>
                    <a:pt x="1507" y="1065"/>
                    <a:pt x="1507" y="1065"/>
                    <a:pt x="1506" y="1064"/>
                  </a:cubicBezTo>
                  <a:lnTo>
                    <a:pt x="1507" y="1064"/>
                  </a:lnTo>
                  <a:close/>
                  <a:moveTo>
                    <a:pt x="1516" y="1067"/>
                  </a:moveTo>
                  <a:cubicBezTo>
                    <a:pt x="1517" y="1065"/>
                    <a:pt x="1517" y="1065"/>
                    <a:pt x="1517" y="1065"/>
                  </a:cubicBezTo>
                  <a:cubicBezTo>
                    <a:pt x="1519" y="1063"/>
                    <a:pt x="1519" y="1063"/>
                    <a:pt x="1519" y="1063"/>
                  </a:cubicBezTo>
                  <a:cubicBezTo>
                    <a:pt x="1520" y="1062"/>
                    <a:pt x="1520" y="1062"/>
                    <a:pt x="1520" y="1062"/>
                  </a:cubicBezTo>
                  <a:cubicBezTo>
                    <a:pt x="1522" y="1060"/>
                    <a:pt x="1522" y="1060"/>
                    <a:pt x="1522" y="1060"/>
                  </a:cubicBezTo>
                  <a:cubicBezTo>
                    <a:pt x="1523" y="1059"/>
                    <a:pt x="1523" y="1059"/>
                    <a:pt x="1523" y="1059"/>
                  </a:cubicBezTo>
                  <a:cubicBezTo>
                    <a:pt x="1523" y="1058"/>
                    <a:pt x="1523" y="1058"/>
                    <a:pt x="1523" y="1058"/>
                  </a:cubicBezTo>
                  <a:cubicBezTo>
                    <a:pt x="1524" y="1058"/>
                    <a:pt x="1524" y="1058"/>
                    <a:pt x="1524" y="1058"/>
                  </a:cubicBezTo>
                  <a:cubicBezTo>
                    <a:pt x="1525" y="1059"/>
                    <a:pt x="1527" y="1059"/>
                    <a:pt x="1528" y="1060"/>
                  </a:cubicBezTo>
                  <a:cubicBezTo>
                    <a:pt x="1527" y="1062"/>
                    <a:pt x="1527" y="1062"/>
                    <a:pt x="1527" y="1062"/>
                  </a:cubicBezTo>
                  <a:cubicBezTo>
                    <a:pt x="1527" y="1062"/>
                    <a:pt x="1527" y="1062"/>
                    <a:pt x="1527" y="1062"/>
                  </a:cubicBezTo>
                  <a:cubicBezTo>
                    <a:pt x="1525" y="1063"/>
                    <a:pt x="1525" y="1063"/>
                    <a:pt x="1525" y="1063"/>
                  </a:cubicBezTo>
                  <a:cubicBezTo>
                    <a:pt x="1524" y="1065"/>
                    <a:pt x="1524" y="1065"/>
                    <a:pt x="1524" y="1065"/>
                  </a:cubicBezTo>
                  <a:cubicBezTo>
                    <a:pt x="1522" y="1066"/>
                    <a:pt x="1522" y="1066"/>
                    <a:pt x="1522" y="1066"/>
                  </a:cubicBezTo>
                  <a:cubicBezTo>
                    <a:pt x="1520" y="1068"/>
                    <a:pt x="1520" y="1068"/>
                    <a:pt x="1520" y="1068"/>
                  </a:cubicBezTo>
                  <a:cubicBezTo>
                    <a:pt x="1519" y="1070"/>
                    <a:pt x="1519" y="1070"/>
                    <a:pt x="1519" y="1070"/>
                  </a:cubicBezTo>
                  <a:cubicBezTo>
                    <a:pt x="1517" y="1071"/>
                    <a:pt x="1517" y="1071"/>
                    <a:pt x="1517" y="1071"/>
                  </a:cubicBezTo>
                  <a:cubicBezTo>
                    <a:pt x="1516" y="1070"/>
                    <a:pt x="1515" y="1070"/>
                    <a:pt x="1514" y="1069"/>
                  </a:cubicBezTo>
                  <a:lnTo>
                    <a:pt x="1516" y="1067"/>
                  </a:lnTo>
                  <a:close/>
                  <a:moveTo>
                    <a:pt x="1522" y="1073"/>
                  </a:moveTo>
                  <a:cubicBezTo>
                    <a:pt x="1524" y="1072"/>
                    <a:pt x="1524" y="1072"/>
                    <a:pt x="1524" y="1072"/>
                  </a:cubicBezTo>
                  <a:cubicBezTo>
                    <a:pt x="1526" y="1070"/>
                    <a:pt x="1526" y="1070"/>
                    <a:pt x="1526" y="1070"/>
                  </a:cubicBezTo>
                  <a:cubicBezTo>
                    <a:pt x="1527" y="1068"/>
                    <a:pt x="1527" y="1068"/>
                    <a:pt x="1527" y="1068"/>
                  </a:cubicBezTo>
                  <a:cubicBezTo>
                    <a:pt x="1529" y="1067"/>
                    <a:pt x="1529" y="1067"/>
                    <a:pt x="1529" y="1067"/>
                  </a:cubicBezTo>
                  <a:cubicBezTo>
                    <a:pt x="1530" y="1065"/>
                    <a:pt x="1530" y="1065"/>
                    <a:pt x="1530" y="1065"/>
                  </a:cubicBezTo>
                  <a:cubicBezTo>
                    <a:pt x="1530" y="1065"/>
                    <a:pt x="1530" y="1065"/>
                    <a:pt x="1530" y="1065"/>
                  </a:cubicBezTo>
                  <a:cubicBezTo>
                    <a:pt x="1532" y="1063"/>
                    <a:pt x="1532" y="1063"/>
                    <a:pt x="1532" y="1063"/>
                  </a:cubicBezTo>
                  <a:cubicBezTo>
                    <a:pt x="1533" y="1064"/>
                    <a:pt x="1534" y="1065"/>
                    <a:pt x="1535" y="1066"/>
                  </a:cubicBezTo>
                  <a:cubicBezTo>
                    <a:pt x="1536" y="1066"/>
                    <a:pt x="1536" y="1066"/>
                    <a:pt x="1536" y="1066"/>
                  </a:cubicBezTo>
                  <a:cubicBezTo>
                    <a:pt x="1536" y="1066"/>
                    <a:pt x="1536" y="1066"/>
                    <a:pt x="1536" y="1066"/>
                  </a:cubicBezTo>
                  <a:cubicBezTo>
                    <a:pt x="1534" y="1068"/>
                    <a:pt x="1534" y="1068"/>
                    <a:pt x="1534" y="1068"/>
                  </a:cubicBezTo>
                  <a:cubicBezTo>
                    <a:pt x="1533" y="1069"/>
                    <a:pt x="1533" y="1069"/>
                    <a:pt x="1533" y="1069"/>
                  </a:cubicBezTo>
                  <a:cubicBezTo>
                    <a:pt x="1532" y="1070"/>
                    <a:pt x="1532" y="1070"/>
                    <a:pt x="1532" y="1070"/>
                  </a:cubicBezTo>
                  <a:cubicBezTo>
                    <a:pt x="1530" y="1071"/>
                    <a:pt x="1530" y="1071"/>
                    <a:pt x="1530" y="1071"/>
                  </a:cubicBezTo>
                  <a:cubicBezTo>
                    <a:pt x="1529" y="1072"/>
                    <a:pt x="1529" y="1072"/>
                    <a:pt x="1529" y="1072"/>
                  </a:cubicBezTo>
                  <a:cubicBezTo>
                    <a:pt x="1527" y="1074"/>
                    <a:pt x="1527" y="1074"/>
                    <a:pt x="1527" y="1074"/>
                  </a:cubicBezTo>
                  <a:cubicBezTo>
                    <a:pt x="1525" y="1076"/>
                    <a:pt x="1525" y="1076"/>
                    <a:pt x="1525" y="1076"/>
                  </a:cubicBezTo>
                  <a:cubicBezTo>
                    <a:pt x="1525" y="1076"/>
                    <a:pt x="1525" y="1076"/>
                    <a:pt x="1525" y="1076"/>
                  </a:cubicBezTo>
                  <a:cubicBezTo>
                    <a:pt x="1524" y="1075"/>
                    <a:pt x="1523" y="1074"/>
                    <a:pt x="1522" y="1074"/>
                  </a:cubicBezTo>
                  <a:lnTo>
                    <a:pt x="1522" y="1073"/>
                  </a:lnTo>
                  <a:close/>
                  <a:moveTo>
                    <a:pt x="1530" y="1078"/>
                  </a:moveTo>
                  <a:cubicBezTo>
                    <a:pt x="1533" y="1076"/>
                    <a:pt x="1533" y="1076"/>
                    <a:pt x="1533" y="1076"/>
                  </a:cubicBezTo>
                  <a:cubicBezTo>
                    <a:pt x="1534" y="1075"/>
                    <a:pt x="1534" y="1075"/>
                    <a:pt x="1534" y="1075"/>
                  </a:cubicBezTo>
                  <a:cubicBezTo>
                    <a:pt x="1536" y="1073"/>
                    <a:pt x="1536" y="1073"/>
                    <a:pt x="1536" y="1073"/>
                  </a:cubicBezTo>
                  <a:cubicBezTo>
                    <a:pt x="1537" y="1072"/>
                    <a:pt x="1537" y="1072"/>
                    <a:pt x="1537" y="1072"/>
                  </a:cubicBezTo>
                  <a:cubicBezTo>
                    <a:pt x="1537" y="1072"/>
                    <a:pt x="1537" y="1072"/>
                    <a:pt x="1537" y="1072"/>
                  </a:cubicBezTo>
                  <a:cubicBezTo>
                    <a:pt x="1540" y="1070"/>
                    <a:pt x="1540" y="1070"/>
                    <a:pt x="1540" y="1070"/>
                  </a:cubicBezTo>
                  <a:cubicBezTo>
                    <a:pt x="1540" y="1070"/>
                    <a:pt x="1540" y="1070"/>
                    <a:pt x="1540" y="1070"/>
                  </a:cubicBezTo>
                  <a:cubicBezTo>
                    <a:pt x="1541" y="1071"/>
                    <a:pt x="1543" y="1072"/>
                    <a:pt x="1544" y="1073"/>
                  </a:cubicBezTo>
                  <a:cubicBezTo>
                    <a:pt x="1543" y="1073"/>
                    <a:pt x="1543" y="1073"/>
                    <a:pt x="1543" y="1073"/>
                  </a:cubicBezTo>
                  <a:cubicBezTo>
                    <a:pt x="1541" y="1075"/>
                    <a:pt x="1541" y="1075"/>
                    <a:pt x="1541" y="1075"/>
                  </a:cubicBezTo>
                  <a:cubicBezTo>
                    <a:pt x="1540" y="1075"/>
                    <a:pt x="1540" y="1075"/>
                    <a:pt x="1540" y="1075"/>
                  </a:cubicBezTo>
                  <a:cubicBezTo>
                    <a:pt x="1539" y="1076"/>
                    <a:pt x="1539" y="1076"/>
                    <a:pt x="1539" y="1076"/>
                  </a:cubicBezTo>
                  <a:cubicBezTo>
                    <a:pt x="1537" y="1078"/>
                    <a:pt x="1537" y="1078"/>
                    <a:pt x="1537" y="1078"/>
                  </a:cubicBezTo>
                  <a:cubicBezTo>
                    <a:pt x="1535" y="1079"/>
                    <a:pt x="1535" y="1079"/>
                    <a:pt x="1535" y="1079"/>
                  </a:cubicBezTo>
                  <a:cubicBezTo>
                    <a:pt x="1533" y="1080"/>
                    <a:pt x="1533" y="1080"/>
                    <a:pt x="1533" y="1080"/>
                  </a:cubicBezTo>
                  <a:cubicBezTo>
                    <a:pt x="1532" y="1081"/>
                    <a:pt x="1532" y="1081"/>
                    <a:pt x="1532" y="1081"/>
                  </a:cubicBezTo>
                  <a:cubicBezTo>
                    <a:pt x="1531" y="1081"/>
                    <a:pt x="1530" y="1080"/>
                    <a:pt x="1529" y="1079"/>
                  </a:cubicBezTo>
                  <a:lnTo>
                    <a:pt x="1530" y="1078"/>
                  </a:lnTo>
                  <a:close/>
                  <a:moveTo>
                    <a:pt x="1537" y="1084"/>
                  </a:moveTo>
                  <a:cubicBezTo>
                    <a:pt x="1539" y="1082"/>
                    <a:pt x="1539" y="1082"/>
                    <a:pt x="1539" y="1082"/>
                  </a:cubicBezTo>
                  <a:cubicBezTo>
                    <a:pt x="1541" y="1081"/>
                    <a:pt x="1541" y="1081"/>
                    <a:pt x="1541" y="1081"/>
                  </a:cubicBezTo>
                  <a:cubicBezTo>
                    <a:pt x="1542" y="1080"/>
                    <a:pt x="1542" y="1080"/>
                    <a:pt x="1542" y="1080"/>
                  </a:cubicBezTo>
                  <a:cubicBezTo>
                    <a:pt x="1544" y="1079"/>
                    <a:pt x="1544" y="1079"/>
                    <a:pt x="1544" y="1079"/>
                  </a:cubicBezTo>
                  <a:cubicBezTo>
                    <a:pt x="1544" y="1079"/>
                    <a:pt x="1544" y="1079"/>
                    <a:pt x="1544" y="1079"/>
                  </a:cubicBezTo>
                  <a:cubicBezTo>
                    <a:pt x="1547" y="1077"/>
                    <a:pt x="1547" y="1077"/>
                    <a:pt x="1547" y="1077"/>
                  </a:cubicBezTo>
                  <a:cubicBezTo>
                    <a:pt x="1548" y="1076"/>
                    <a:pt x="1548" y="1076"/>
                    <a:pt x="1548" y="1076"/>
                  </a:cubicBezTo>
                  <a:cubicBezTo>
                    <a:pt x="1549" y="1077"/>
                    <a:pt x="1550" y="1078"/>
                    <a:pt x="1551" y="1079"/>
                  </a:cubicBezTo>
                  <a:cubicBezTo>
                    <a:pt x="1550" y="1080"/>
                    <a:pt x="1550" y="1080"/>
                    <a:pt x="1550" y="1080"/>
                  </a:cubicBezTo>
                  <a:cubicBezTo>
                    <a:pt x="1547" y="1082"/>
                    <a:pt x="1547" y="1082"/>
                    <a:pt x="1547" y="1082"/>
                  </a:cubicBezTo>
                  <a:cubicBezTo>
                    <a:pt x="1547" y="1082"/>
                    <a:pt x="1547" y="1082"/>
                    <a:pt x="1547" y="1082"/>
                  </a:cubicBezTo>
                  <a:cubicBezTo>
                    <a:pt x="1546" y="1083"/>
                    <a:pt x="1546" y="1083"/>
                    <a:pt x="1546" y="1083"/>
                  </a:cubicBezTo>
                  <a:cubicBezTo>
                    <a:pt x="1544" y="1084"/>
                    <a:pt x="1544" y="1084"/>
                    <a:pt x="1544" y="1084"/>
                  </a:cubicBezTo>
                  <a:cubicBezTo>
                    <a:pt x="1542" y="1085"/>
                    <a:pt x="1542" y="1085"/>
                    <a:pt x="1542" y="1085"/>
                  </a:cubicBezTo>
                  <a:cubicBezTo>
                    <a:pt x="1540" y="1087"/>
                    <a:pt x="1540" y="1087"/>
                    <a:pt x="1540" y="1087"/>
                  </a:cubicBezTo>
                  <a:cubicBezTo>
                    <a:pt x="1539" y="1087"/>
                    <a:pt x="1539" y="1087"/>
                    <a:pt x="1539" y="1087"/>
                  </a:cubicBezTo>
                  <a:cubicBezTo>
                    <a:pt x="1538" y="1086"/>
                    <a:pt x="1537" y="1086"/>
                    <a:pt x="1536" y="1085"/>
                  </a:cubicBezTo>
                  <a:lnTo>
                    <a:pt x="1537" y="1084"/>
                  </a:lnTo>
                  <a:close/>
                  <a:moveTo>
                    <a:pt x="1550" y="1071"/>
                  </a:moveTo>
                  <a:cubicBezTo>
                    <a:pt x="1550" y="1071"/>
                    <a:pt x="1550" y="1071"/>
                    <a:pt x="1549" y="1071"/>
                  </a:cubicBezTo>
                  <a:cubicBezTo>
                    <a:pt x="1549" y="1070"/>
                    <a:pt x="1548" y="1070"/>
                    <a:pt x="1547" y="1069"/>
                  </a:cubicBezTo>
                  <a:cubicBezTo>
                    <a:pt x="1546" y="1068"/>
                    <a:pt x="1544" y="1066"/>
                    <a:pt x="1543" y="1065"/>
                  </a:cubicBezTo>
                  <a:cubicBezTo>
                    <a:pt x="1544" y="1064"/>
                    <a:pt x="1544" y="1064"/>
                    <a:pt x="1544" y="1064"/>
                  </a:cubicBezTo>
                  <a:cubicBezTo>
                    <a:pt x="1545" y="1063"/>
                    <a:pt x="1545" y="1063"/>
                    <a:pt x="1545" y="1063"/>
                  </a:cubicBezTo>
                  <a:cubicBezTo>
                    <a:pt x="1549" y="1060"/>
                    <a:pt x="1549" y="1060"/>
                    <a:pt x="1549" y="1060"/>
                  </a:cubicBezTo>
                  <a:cubicBezTo>
                    <a:pt x="1551" y="1059"/>
                    <a:pt x="1551" y="1059"/>
                    <a:pt x="1551" y="1059"/>
                  </a:cubicBezTo>
                  <a:cubicBezTo>
                    <a:pt x="1553" y="1057"/>
                    <a:pt x="1553" y="1057"/>
                    <a:pt x="1553" y="1057"/>
                  </a:cubicBezTo>
                  <a:cubicBezTo>
                    <a:pt x="1554" y="1057"/>
                    <a:pt x="1554" y="1057"/>
                    <a:pt x="1554" y="1057"/>
                  </a:cubicBezTo>
                  <a:cubicBezTo>
                    <a:pt x="1556" y="1059"/>
                    <a:pt x="1558" y="1060"/>
                    <a:pt x="1560" y="1062"/>
                  </a:cubicBezTo>
                  <a:cubicBezTo>
                    <a:pt x="1562" y="1066"/>
                    <a:pt x="1562" y="1066"/>
                    <a:pt x="1562" y="1066"/>
                  </a:cubicBezTo>
                  <a:cubicBezTo>
                    <a:pt x="1566" y="1073"/>
                    <a:pt x="1566" y="1073"/>
                    <a:pt x="1566" y="1073"/>
                  </a:cubicBezTo>
                  <a:cubicBezTo>
                    <a:pt x="1566" y="1073"/>
                    <a:pt x="1566" y="1073"/>
                    <a:pt x="1566" y="1073"/>
                  </a:cubicBezTo>
                  <a:cubicBezTo>
                    <a:pt x="1564" y="1074"/>
                    <a:pt x="1564" y="1074"/>
                    <a:pt x="1564" y="1074"/>
                  </a:cubicBezTo>
                  <a:cubicBezTo>
                    <a:pt x="1558" y="1076"/>
                    <a:pt x="1558" y="1076"/>
                    <a:pt x="1558" y="1076"/>
                  </a:cubicBezTo>
                  <a:cubicBezTo>
                    <a:pt x="1557" y="1077"/>
                    <a:pt x="1557" y="1077"/>
                    <a:pt x="1557" y="1077"/>
                  </a:cubicBezTo>
                  <a:cubicBezTo>
                    <a:pt x="1556" y="1077"/>
                    <a:pt x="1556" y="1077"/>
                    <a:pt x="1556" y="1077"/>
                  </a:cubicBezTo>
                  <a:cubicBezTo>
                    <a:pt x="1554" y="1075"/>
                    <a:pt x="1552" y="1073"/>
                    <a:pt x="1550" y="1071"/>
                  </a:cubicBezTo>
                  <a:close/>
                  <a:moveTo>
                    <a:pt x="1565" y="1061"/>
                  </a:moveTo>
                  <a:cubicBezTo>
                    <a:pt x="1565" y="1060"/>
                    <a:pt x="1565" y="1060"/>
                    <a:pt x="1564" y="1059"/>
                  </a:cubicBezTo>
                  <a:cubicBezTo>
                    <a:pt x="1563" y="1056"/>
                    <a:pt x="1563" y="1056"/>
                    <a:pt x="1563" y="1056"/>
                  </a:cubicBezTo>
                  <a:cubicBezTo>
                    <a:pt x="1559" y="1048"/>
                    <a:pt x="1559" y="1048"/>
                    <a:pt x="1559" y="1048"/>
                  </a:cubicBezTo>
                  <a:cubicBezTo>
                    <a:pt x="1556" y="1043"/>
                    <a:pt x="1556" y="1043"/>
                    <a:pt x="1556" y="1043"/>
                  </a:cubicBezTo>
                  <a:cubicBezTo>
                    <a:pt x="1554" y="1038"/>
                    <a:pt x="1554" y="1038"/>
                    <a:pt x="1554" y="1038"/>
                  </a:cubicBezTo>
                  <a:cubicBezTo>
                    <a:pt x="1548" y="1027"/>
                    <a:pt x="1548" y="1027"/>
                    <a:pt x="1548" y="1027"/>
                  </a:cubicBezTo>
                  <a:cubicBezTo>
                    <a:pt x="1548" y="1027"/>
                    <a:pt x="1548" y="1027"/>
                    <a:pt x="1548" y="1027"/>
                  </a:cubicBezTo>
                  <a:cubicBezTo>
                    <a:pt x="1562" y="1035"/>
                    <a:pt x="1562" y="1035"/>
                    <a:pt x="1562" y="1035"/>
                  </a:cubicBezTo>
                  <a:cubicBezTo>
                    <a:pt x="1572" y="1041"/>
                    <a:pt x="1572" y="1041"/>
                    <a:pt x="1572" y="1041"/>
                  </a:cubicBezTo>
                  <a:cubicBezTo>
                    <a:pt x="1579" y="1045"/>
                    <a:pt x="1579" y="1045"/>
                    <a:pt x="1579" y="1045"/>
                  </a:cubicBezTo>
                  <a:cubicBezTo>
                    <a:pt x="1582" y="1046"/>
                    <a:pt x="1582" y="1046"/>
                    <a:pt x="1582" y="1046"/>
                  </a:cubicBezTo>
                  <a:cubicBezTo>
                    <a:pt x="1585" y="1048"/>
                    <a:pt x="1585" y="1048"/>
                    <a:pt x="1585" y="1048"/>
                  </a:cubicBezTo>
                  <a:cubicBezTo>
                    <a:pt x="1584" y="1049"/>
                    <a:pt x="1584" y="1049"/>
                    <a:pt x="1584" y="1049"/>
                  </a:cubicBezTo>
                  <a:cubicBezTo>
                    <a:pt x="1584" y="1049"/>
                    <a:pt x="1584" y="1049"/>
                    <a:pt x="1584" y="1049"/>
                  </a:cubicBezTo>
                  <a:cubicBezTo>
                    <a:pt x="1583" y="1051"/>
                    <a:pt x="1583" y="1051"/>
                    <a:pt x="1583" y="1051"/>
                  </a:cubicBezTo>
                  <a:cubicBezTo>
                    <a:pt x="1581" y="1053"/>
                    <a:pt x="1581" y="1053"/>
                    <a:pt x="1581" y="1053"/>
                  </a:cubicBezTo>
                  <a:cubicBezTo>
                    <a:pt x="1578" y="1057"/>
                    <a:pt x="1578" y="1057"/>
                    <a:pt x="1578" y="1057"/>
                  </a:cubicBezTo>
                  <a:cubicBezTo>
                    <a:pt x="1576" y="1060"/>
                    <a:pt x="1576" y="1060"/>
                    <a:pt x="1576" y="1060"/>
                  </a:cubicBezTo>
                  <a:cubicBezTo>
                    <a:pt x="1575" y="1061"/>
                    <a:pt x="1575" y="1061"/>
                    <a:pt x="1575" y="1061"/>
                  </a:cubicBezTo>
                  <a:cubicBezTo>
                    <a:pt x="1574" y="1063"/>
                    <a:pt x="1574" y="1063"/>
                    <a:pt x="1574" y="1063"/>
                  </a:cubicBezTo>
                  <a:cubicBezTo>
                    <a:pt x="1572" y="1065"/>
                    <a:pt x="1572" y="1065"/>
                    <a:pt x="1572" y="1065"/>
                  </a:cubicBezTo>
                  <a:cubicBezTo>
                    <a:pt x="1570" y="1068"/>
                    <a:pt x="1570" y="1068"/>
                    <a:pt x="1570" y="1068"/>
                  </a:cubicBezTo>
                  <a:cubicBezTo>
                    <a:pt x="1570" y="1069"/>
                    <a:pt x="1570" y="1069"/>
                    <a:pt x="1570" y="1069"/>
                  </a:cubicBezTo>
                  <a:cubicBezTo>
                    <a:pt x="1568" y="1066"/>
                    <a:pt x="1568" y="1066"/>
                    <a:pt x="1568" y="1066"/>
                  </a:cubicBezTo>
                  <a:lnTo>
                    <a:pt x="1565" y="1061"/>
                  </a:lnTo>
                  <a:close/>
                  <a:moveTo>
                    <a:pt x="1576" y="1069"/>
                  </a:moveTo>
                  <a:cubicBezTo>
                    <a:pt x="1578" y="1067"/>
                    <a:pt x="1578" y="1067"/>
                    <a:pt x="1578" y="1067"/>
                  </a:cubicBezTo>
                  <a:cubicBezTo>
                    <a:pt x="1579" y="1065"/>
                    <a:pt x="1579" y="1065"/>
                    <a:pt x="1579" y="1065"/>
                  </a:cubicBezTo>
                  <a:cubicBezTo>
                    <a:pt x="1580" y="1064"/>
                    <a:pt x="1580" y="1064"/>
                    <a:pt x="1580" y="1064"/>
                  </a:cubicBezTo>
                  <a:cubicBezTo>
                    <a:pt x="1582" y="1060"/>
                    <a:pt x="1582" y="1060"/>
                    <a:pt x="1582" y="1060"/>
                  </a:cubicBezTo>
                  <a:cubicBezTo>
                    <a:pt x="1584" y="1057"/>
                    <a:pt x="1584" y="1057"/>
                    <a:pt x="1584" y="1057"/>
                  </a:cubicBezTo>
                  <a:cubicBezTo>
                    <a:pt x="1586" y="1054"/>
                    <a:pt x="1586" y="1054"/>
                    <a:pt x="1586" y="1054"/>
                  </a:cubicBezTo>
                  <a:cubicBezTo>
                    <a:pt x="1587" y="1053"/>
                    <a:pt x="1587" y="1053"/>
                    <a:pt x="1587" y="1053"/>
                  </a:cubicBezTo>
                  <a:cubicBezTo>
                    <a:pt x="1588" y="1052"/>
                    <a:pt x="1588" y="1052"/>
                    <a:pt x="1588" y="1052"/>
                  </a:cubicBezTo>
                  <a:cubicBezTo>
                    <a:pt x="1589" y="1050"/>
                    <a:pt x="1589" y="1050"/>
                    <a:pt x="1589" y="1050"/>
                  </a:cubicBezTo>
                  <a:cubicBezTo>
                    <a:pt x="1590" y="1051"/>
                    <a:pt x="1590" y="1051"/>
                    <a:pt x="1590" y="1051"/>
                  </a:cubicBezTo>
                  <a:cubicBezTo>
                    <a:pt x="1595" y="1054"/>
                    <a:pt x="1595" y="1054"/>
                    <a:pt x="1595" y="1054"/>
                  </a:cubicBezTo>
                  <a:cubicBezTo>
                    <a:pt x="1602" y="1058"/>
                    <a:pt x="1602" y="1058"/>
                    <a:pt x="1602" y="1058"/>
                  </a:cubicBezTo>
                  <a:cubicBezTo>
                    <a:pt x="1609" y="1062"/>
                    <a:pt x="1609" y="1062"/>
                    <a:pt x="1609" y="1062"/>
                  </a:cubicBezTo>
                  <a:cubicBezTo>
                    <a:pt x="1619" y="1067"/>
                    <a:pt x="1619" y="1067"/>
                    <a:pt x="1619" y="1067"/>
                  </a:cubicBezTo>
                  <a:cubicBezTo>
                    <a:pt x="1626" y="1071"/>
                    <a:pt x="1626" y="1071"/>
                    <a:pt x="1626" y="1071"/>
                  </a:cubicBezTo>
                  <a:cubicBezTo>
                    <a:pt x="1627" y="1072"/>
                    <a:pt x="1627" y="1072"/>
                    <a:pt x="1627" y="1072"/>
                  </a:cubicBezTo>
                  <a:cubicBezTo>
                    <a:pt x="1627" y="1072"/>
                    <a:pt x="1627" y="1072"/>
                    <a:pt x="1627" y="1072"/>
                  </a:cubicBezTo>
                  <a:cubicBezTo>
                    <a:pt x="1624" y="1072"/>
                    <a:pt x="1624" y="1072"/>
                    <a:pt x="1624" y="1072"/>
                  </a:cubicBezTo>
                  <a:cubicBezTo>
                    <a:pt x="1620" y="1072"/>
                    <a:pt x="1620" y="1072"/>
                    <a:pt x="1620" y="1072"/>
                  </a:cubicBezTo>
                  <a:cubicBezTo>
                    <a:pt x="1617" y="1072"/>
                    <a:pt x="1617" y="1072"/>
                    <a:pt x="1617" y="1072"/>
                  </a:cubicBezTo>
                  <a:cubicBezTo>
                    <a:pt x="1614" y="1072"/>
                    <a:pt x="1614" y="1072"/>
                    <a:pt x="1614" y="1072"/>
                  </a:cubicBezTo>
                  <a:cubicBezTo>
                    <a:pt x="1611" y="1072"/>
                    <a:pt x="1611" y="1072"/>
                    <a:pt x="1611" y="1072"/>
                  </a:cubicBezTo>
                  <a:cubicBezTo>
                    <a:pt x="1608" y="1072"/>
                    <a:pt x="1608" y="1072"/>
                    <a:pt x="1608" y="1072"/>
                  </a:cubicBezTo>
                  <a:cubicBezTo>
                    <a:pt x="1607" y="1072"/>
                    <a:pt x="1607" y="1072"/>
                    <a:pt x="1607" y="1072"/>
                  </a:cubicBezTo>
                  <a:cubicBezTo>
                    <a:pt x="1604" y="1072"/>
                    <a:pt x="1604" y="1072"/>
                    <a:pt x="1604" y="1072"/>
                  </a:cubicBezTo>
                  <a:cubicBezTo>
                    <a:pt x="1600" y="1072"/>
                    <a:pt x="1600" y="1072"/>
                    <a:pt x="1600" y="1072"/>
                  </a:cubicBezTo>
                  <a:cubicBezTo>
                    <a:pt x="1594" y="1072"/>
                    <a:pt x="1594" y="1072"/>
                    <a:pt x="1594" y="1072"/>
                  </a:cubicBezTo>
                  <a:cubicBezTo>
                    <a:pt x="1588" y="1072"/>
                    <a:pt x="1588" y="1072"/>
                    <a:pt x="1588" y="1072"/>
                  </a:cubicBezTo>
                  <a:cubicBezTo>
                    <a:pt x="1586" y="1072"/>
                    <a:pt x="1586" y="1072"/>
                    <a:pt x="1586" y="1072"/>
                  </a:cubicBezTo>
                  <a:cubicBezTo>
                    <a:pt x="1583" y="1072"/>
                    <a:pt x="1583" y="1072"/>
                    <a:pt x="1583" y="1072"/>
                  </a:cubicBezTo>
                  <a:cubicBezTo>
                    <a:pt x="1579" y="1072"/>
                    <a:pt x="1579" y="1072"/>
                    <a:pt x="1579" y="1072"/>
                  </a:cubicBezTo>
                  <a:cubicBezTo>
                    <a:pt x="1574" y="1072"/>
                    <a:pt x="1574" y="1072"/>
                    <a:pt x="1574" y="1072"/>
                  </a:cubicBezTo>
                  <a:lnTo>
                    <a:pt x="1576" y="1069"/>
                  </a:lnTo>
                  <a:close/>
                  <a:moveTo>
                    <a:pt x="1598" y="1016"/>
                  </a:moveTo>
                  <a:cubicBezTo>
                    <a:pt x="1599" y="1015"/>
                    <a:pt x="1599" y="1015"/>
                    <a:pt x="1599" y="1015"/>
                  </a:cubicBezTo>
                  <a:cubicBezTo>
                    <a:pt x="1600" y="1017"/>
                    <a:pt x="1600" y="1017"/>
                    <a:pt x="1600" y="1017"/>
                  </a:cubicBezTo>
                  <a:cubicBezTo>
                    <a:pt x="1599" y="1017"/>
                    <a:pt x="1599" y="1017"/>
                    <a:pt x="1599" y="1017"/>
                  </a:cubicBezTo>
                  <a:cubicBezTo>
                    <a:pt x="1597" y="1016"/>
                    <a:pt x="1597" y="1016"/>
                    <a:pt x="1597" y="1016"/>
                  </a:cubicBezTo>
                  <a:lnTo>
                    <a:pt x="1598" y="1016"/>
                  </a:lnTo>
                  <a:close/>
                  <a:moveTo>
                    <a:pt x="1595" y="1024"/>
                  </a:moveTo>
                  <a:cubicBezTo>
                    <a:pt x="1598" y="1024"/>
                    <a:pt x="1598" y="1024"/>
                    <a:pt x="1598" y="1024"/>
                  </a:cubicBezTo>
                  <a:cubicBezTo>
                    <a:pt x="1599" y="1024"/>
                    <a:pt x="1599" y="1024"/>
                    <a:pt x="1599" y="1024"/>
                  </a:cubicBezTo>
                  <a:cubicBezTo>
                    <a:pt x="1602" y="1024"/>
                    <a:pt x="1602" y="1024"/>
                    <a:pt x="1602" y="1024"/>
                  </a:cubicBezTo>
                  <a:cubicBezTo>
                    <a:pt x="1600" y="1026"/>
                    <a:pt x="1600" y="1026"/>
                    <a:pt x="1600" y="1026"/>
                  </a:cubicBezTo>
                  <a:cubicBezTo>
                    <a:pt x="1600" y="1026"/>
                    <a:pt x="1600" y="1026"/>
                    <a:pt x="1600" y="1026"/>
                  </a:cubicBezTo>
                  <a:cubicBezTo>
                    <a:pt x="1599" y="1028"/>
                    <a:pt x="1599" y="1028"/>
                    <a:pt x="1599" y="1028"/>
                  </a:cubicBezTo>
                  <a:cubicBezTo>
                    <a:pt x="1598" y="1029"/>
                    <a:pt x="1598" y="1029"/>
                    <a:pt x="1598" y="1029"/>
                  </a:cubicBezTo>
                  <a:cubicBezTo>
                    <a:pt x="1597" y="1030"/>
                    <a:pt x="1597" y="1030"/>
                    <a:pt x="1597" y="1030"/>
                  </a:cubicBezTo>
                  <a:cubicBezTo>
                    <a:pt x="1595" y="1034"/>
                    <a:pt x="1595" y="1034"/>
                    <a:pt x="1595" y="1034"/>
                  </a:cubicBezTo>
                  <a:cubicBezTo>
                    <a:pt x="1592" y="1037"/>
                    <a:pt x="1592" y="1037"/>
                    <a:pt x="1592" y="1037"/>
                  </a:cubicBezTo>
                  <a:cubicBezTo>
                    <a:pt x="1592" y="1038"/>
                    <a:pt x="1592" y="1038"/>
                    <a:pt x="1592" y="1038"/>
                  </a:cubicBezTo>
                  <a:cubicBezTo>
                    <a:pt x="1591" y="1040"/>
                    <a:pt x="1591" y="1040"/>
                    <a:pt x="1591" y="1040"/>
                  </a:cubicBezTo>
                  <a:cubicBezTo>
                    <a:pt x="1589" y="1042"/>
                    <a:pt x="1589" y="1042"/>
                    <a:pt x="1589" y="1042"/>
                  </a:cubicBezTo>
                  <a:cubicBezTo>
                    <a:pt x="1588" y="1044"/>
                    <a:pt x="1588" y="1044"/>
                    <a:pt x="1588" y="1044"/>
                  </a:cubicBezTo>
                  <a:cubicBezTo>
                    <a:pt x="1588" y="1044"/>
                    <a:pt x="1588" y="1044"/>
                    <a:pt x="1588" y="1044"/>
                  </a:cubicBezTo>
                  <a:cubicBezTo>
                    <a:pt x="1581" y="1040"/>
                    <a:pt x="1581" y="1040"/>
                    <a:pt x="1581" y="1040"/>
                  </a:cubicBezTo>
                  <a:cubicBezTo>
                    <a:pt x="1575" y="1037"/>
                    <a:pt x="1575" y="1037"/>
                    <a:pt x="1575" y="1037"/>
                  </a:cubicBezTo>
                  <a:cubicBezTo>
                    <a:pt x="1567" y="1032"/>
                    <a:pt x="1567" y="1032"/>
                    <a:pt x="1567" y="1032"/>
                  </a:cubicBezTo>
                  <a:cubicBezTo>
                    <a:pt x="1565" y="1031"/>
                    <a:pt x="1565" y="1031"/>
                    <a:pt x="1565" y="1031"/>
                  </a:cubicBezTo>
                  <a:cubicBezTo>
                    <a:pt x="1558" y="1027"/>
                    <a:pt x="1558" y="1027"/>
                    <a:pt x="1558" y="1027"/>
                  </a:cubicBezTo>
                  <a:cubicBezTo>
                    <a:pt x="1552" y="1024"/>
                    <a:pt x="1552" y="1024"/>
                    <a:pt x="1552" y="1024"/>
                  </a:cubicBezTo>
                  <a:cubicBezTo>
                    <a:pt x="1555" y="1024"/>
                    <a:pt x="1555" y="1024"/>
                    <a:pt x="1555" y="1024"/>
                  </a:cubicBezTo>
                  <a:cubicBezTo>
                    <a:pt x="1558" y="1024"/>
                    <a:pt x="1558" y="1024"/>
                    <a:pt x="1558" y="1024"/>
                  </a:cubicBezTo>
                  <a:cubicBezTo>
                    <a:pt x="1559" y="1024"/>
                    <a:pt x="1559" y="1024"/>
                    <a:pt x="1559" y="1024"/>
                  </a:cubicBezTo>
                  <a:cubicBezTo>
                    <a:pt x="1562" y="1024"/>
                    <a:pt x="1562" y="1024"/>
                    <a:pt x="1562" y="1024"/>
                  </a:cubicBezTo>
                  <a:cubicBezTo>
                    <a:pt x="1565" y="1024"/>
                    <a:pt x="1565" y="1024"/>
                    <a:pt x="1565" y="1024"/>
                  </a:cubicBezTo>
                  <a:cubicBezTo>
                    <a:pt x="1567" y="1024"/>
                    <a:pt x="1567" y="1024"/>
                    <a:pt x="1567" y="1024"/>
                  </a:cubicBezTo>
                  <a:cubicBezTo>
                    <a:pt x="1570" y="1024"/>
                    <a:pt x="1570" y="1024"/>
                    <a:pt x="1570" y="1024"/>
                  </a:cubicBezTo>
                  <a:cubicBezTo>
                    <a:pt x="1575" y="1024"/>
                    <a:pt x="1575" y="1024"/>
                    <a:pt x="1575" y="1024"/>
                  </a:cubicBezTo>
                  <a:cubicBezTo>
                    <a:pt x="1578" y="1024"/>
                    <a:pt x="1578" y="1024"/>
                    <a:pt x="1578" y="1024"/>
                  </a:cubicBezTo>
                  <a:cubicBezTo>
                    <a:pt x="1579" y="1024"/>
                    <a:pt x="1579" y="1024"/>
                    <a:pt x="1579" y="1024"/>
                  </a:cubicBezTo>
                  <a:cubicBezTo>
                    <a:pt x="1585" y="1024"/>
                    <a:pt x="1585" y="1024"/>
                    <a:pt x="1585" y="1024"/>
                  </a:cubicBezTo>
                  <a:cubicBezTo>
                    <a:pt x="1591" y="1024"/>
                    <a:pt x="1591" y="1024"/>
                    <a:pt x="1591" y="1024"/>
                  </a:cubicBezTo>
                  <a:cubicBezTo>
                    <a:pt x="1593" y="1024"/>
                    <a:pt x="1593" y="1024"/>
                    <a:pt x="1593" y="1024"/>
                  </a:cubicBezTo>
                  <a:lnTo>
                    <a:pt x="1595" y="1024"/>
                  </a:lnTo>
                  <a:close/>
                  <a:moveTo>
                    <a:pt x="1576" y="958"/>
                  </a:moveTo>
                  <a:cubicBezTo>
                    <a:pt x="1575" y="961"/>
                    <a:pt x="1575" y="961"/>
                    <a:pt x="1575" y="961"/>
                  </a:cubicBezTo>
                  <a:cubicBezTo>
                    <a:pt x="1572" y="964"/>
                    <a:pt x="1572" y="964"/>
                    <a:pt x="1572" y="964"/>
                  </a:cubicBezTo>
                  <a:cubicBezTo>
                    <a:pt x="1572" y="964"/>
                    <a:pt x="1572" y="964"/>
                    <a:pt x="1572" y="964"/>
                  </a:cubicBezTo>
                  <a:cubicBezTo>
                    <a:pt x="1571" y="963"/>
                    <a:pt x="1571" y="963"/>
                    <a:pt x="1571" y="963"/>
                  </a:cubicBezTo>
                  <a:cubicBezTo>
                    <a:pt x="1567" y="957"/>
                    <a:pt x="1567" y="957"/>
                    <a:pt x="1567" y="957"/>
                  </a:cubicBezTo>
                  <a:cubicBezTo>
                    <a:pt x="1571" y="957"/>
                    <a:pt x="1571" y="957"/>
                    <a:pt x="1571" y="957"/>
                  </a:cubicBezTo>
                  <a:cubicBezTo>
                    <a:pt x="1574" y="957"/>
                    <a:pt x="1574" y="957"/>
                    <a:pt x="1574" y="957"/>
                  </a:cubicBezTo>
                  <a:cubicBezTo>
                    <a:pt x="1578" y="957"/>
                    <a:pt x="1578" y="957"/>
                    <a:pt x="1578" y="957"/>
                  </a:cubicBezTo>
                  <a:lnTo>
                    <a:pt x="1576" y="958"/>
                  </a:lnTo>
                  <a:close/>
                  <a:moveTo>
                    <a:pt x="1578" y="964"/>
                  </a:moveTo>
                  <a:cubicBezTo>
                    <a:pt x="1580" y="962"/>
                    <a:pt x="1580" y="962"/>
                    <a:pt x="1580" y="962"/>
                  </a:cubicBezTo>
                  <a:cubicBezTo>
                    <a:pt x="1580" y="962"/>
                    <a:pt x="1580" y="962"/>
                    <a:pt x="1580" y="962"/>
                  </a:cubicBezTo>
                  <a:cubicBezTo>
                    <a:pt x="1580" y="962"/>
                    <a:pt x="1580" y="962"/>
                    <a:pt x="1580" y="962"/>
                  </a:cubicBezTo>
                  <a:cubicBezTo>
                    <a:pt x="1580" y="966"/>
                    <a:pt x="1580" y="966"/>
                    <a:pt x="1580" y="966"/>
                  </a:cubicBezTo>
                  <a:cubicBezTo>
                    <a:pt x="1580" y="971"/>
                    <a:pt x="1580" y="971"/>
                    <a:pt x="1580" y="971"/>
                  </a:cubicBezTo>
                  <a:cubicBezTo>
                    <a:pt x="1580" y="975"/>
                    <a:pt x="1580" y="975"/>
                    <a:pt x="1580" y="975"/>
                  </a:cubicBezTo>
                  <a:cubicBezTo>
                    <a:pt x="1575" y="968"/>
                    <a:pt x="1575" y="968"/>
                    <a:pt x="1575" y="968"/>
                  </a:cubicBezTo>
                  <a:cubicBezTo>
                    <a:pt x="1576" y="967"/>
                    <a:pt x="1576" y="967"/>
                    <a:pt x="1576" y="967"/>
                  </a:cubicBezTo>
                  <a:lnTo>
                    <a:pt x="1578" y="964"/>
                  </a:lnTo>
                  <a:close/>
                  <a:moveTo>
                    <a:pt x="1572" y="973"/>
                  </a:moveTo>
                  <a:cubicBezTo>
                    <a:pt x="1572" y="973"/>
                    <a:pt x="1572" y="973"/>
                    <a:pt x="1572" y="973"/>
                  </a:cubicBezTo>
                  <a:cubicBezTo>
                    <a:pt x="1574" y="976"/>
                    <a:pt x="1574" y="976"/>
                    <a:pt x="1574" y="976"/>
                  </a:cubicBezTo>
                  <a:cubicBezTo>
                    <a:pt x="1578" y="980"/>
                    <a:pt x="1578" y="980"/>
                    <a:pt x="1578" y="980"/>
                  </a:cubicBezTo>
                  <a:cubicBezTo>
                    <a:pt x="1573" y="980"/>
                    <a:pt x="1573" y="980"/>
                    <a:pt x="1573" y="980"/>
                  </a:cubicBezTo>
                  <a:cubicBezTo>
                    <a:pt x="1568" y="980"/>
                    <a:pt x="1568" y="980"/>
                    <a:pt x="1568" y="980"/>
                  </a:cubicBezTo>
                  <a:cubicBezTo>
                    <a:pt x="1567" y="980"/>
                    <a:pt x="1567" y="980"/>
                    <a:pt x="1567" y="980"/>
                  </a:cubicBezTo>
                  <a:cubicBezTo>
                    <a:pt x="1567" y="980"/>
                    <a:pt x="1567" y="980"/>
                    <a:pt x="1567" y="980"/>
                  </a:cubicBezTo>
                  <a:cubicBezTo>
                    <a:pt x="1570" y="976"/>
                    <a:pt x="1570" y="976"/>
                    <a:pt x="1570" y="976"/>
                  </a:cubicBezTo>
                  <a:lnTo>
                    <a:pt x="1572" y="973"/>
                  </a:lnTo>
                  <a:close/>
                  <a:moveTo>
                    <a:pt x="1571" y="985"/>
                  </a:moveTo>
                  <a:cubicBezTo>
                    <a:pt x="1573" y="985"/>
                    <a:pt x="1573" y="985"/>
                    <a:pt x="1573" y="985"/>
                  </a:cubicBezTo>
                  <a:cubicBezTo>
                    <a:pt x="1579" y="985"/>
                    <a:pt x="1579" y="985"/>
                    <a:pt x="1579" y="985"/>
                  </a:cubicBezTo>
                  <a:cubicBezTo>
                    <a:pt x="1580" y="985"/>
                    <a:pt x="1580" y="985"/>
                    <a:pt x="1580" y="985"/>
                  </a:cubicBezTo>
                  <a:cubicBezTo>
                    <a:pt x="1579" y="986"/>
                    <a:pt x="1579" y="986"/>
                    <a:pt x="1579" y="986"/>
                  </a:cubicBezTo>
                  <a:cubicBezTo>
                    <a:pt x="1578" y="991"/>
                    <a:pt x="1578" y="991"/>
                    <a:pt x="1578" y="991"/>
                  </a:cubicBezTo>
                  <a:cubicBezTo>
                    <a:pt x="1578" y="992"/>
                    <a:pt x="1578" y="992"/>
                    <a:pt x="1578" y="992"/>
                  </a:cubicBezTo>
                  <a:cubicBezTo>
                    <a:pt x="1575" y="989"/>
                    <a:pt x="1575" y="989"/>
                    <a:pt x="1575" y="989"/>
                  </a:cubicBezTo>
                  <a:cubicBezTo>
                    <a:pt x="1569" y="985"/>
                    <a:pt x="1569" y="985"/>
                    <a:pt x="1569" y="985"/>
                  </a:cubicBezTo>
                  <a:lnTo>
                    <a:pt x="1571" y="985"/>
                  </a:lnTo>
                  <a:close/>
                  <a:moveTo>
                    <a:pt x="1576" y="1015"/>
                  </a:moveTo>
                  <a:cubicBezTo>
                    <a:pt x="1576" y="1015"/>
                    <a:pt x="1576" y="1015"/>
                    <a:pt x="1576" y="1015"/>
                  </a:cubicBezTo>
                  <a:cubicBezTo>
                    <a:pt x="1577" y="1017"/>
                    <a:pt x="1577" y="1017"/>
                    <a:pt x="1577" y="1017"/>
                  </a:cubicBezTo>
                  <a:cubicBezTo>
                    <a:pt x="1577" y="1017"/>
                    <a:pt x="1577" y="1017"/>
                    <a:pt x="1577" y="1017"/>
                  </a:cubicBezTo>
                  <a:cubicBezTo>
                    <a:pt x="1575" y="1016"/>
                    <a:pt x="1575" y="1016"/>
                    <a:pt x="1575" y="1016"/>
                  </a:cubicBezTo>
                  <a:lnTo>
                    <a:pt x="1576" y="1015"/>
                  </a:lnTo>
                  <a:close/>
                  <a:moveTo>
                    <a:pt x="1574" y="1000"/>
                  </a:moveTo>
                  <a:cubicBezTo>
                    <a:pt x="1570" y="992"/>
                    <a:pt x="1570" y="992"/>
                    <a:pt x="1570" y="992"/>
                  </a:cubicBezTo>
                  <a:cubicBezTo>
                    <a:pt x="1576" y="997"/>
                    <a:pt x="1576" y="997"/>
                    <a:pt x="1576" y="997"/>
                  </a:cubicBezTo>
                  <a:cubicBezTo>
                    <a:pt x="1577" y="997"/>
                    <a:pt x="1577" y="997"/>
                    <a:pt x="1577" y="997"/>
                  </a:cubicBezTo>
                  <a:cubicBezTo>
                    <a:pt x="1577" y="998"/>
                    <a:pt x="1577" y="998"/>
                    <a:pt x="1577" y="998"/>
                  </a:cubicBezTo>
                  <a:cubicBezTo>
                    <a:pt x="1576" y="1002"/>
                    <a:pt x="1576" y="1002"/>
                    <a:pt x="1576" y="1002"/>
                  </a:cubicBezTo>
                  <a:cubicBezTo>
                    <a:pt x="1576" y="1003"/>
                    <a:pt x="1576" y="1003"/>
                    <a:pt x="1576" y="1003"/>
                  </a:cubicBezTo>
                  <a:cubicBezTo>
                    <a:pt x="1576" y="1004"/>
                    <a:pt x="1576" y="1004"/>
                    <a:pt x="1576" y="1004"/>
                  </a:cubicBezTo>
                  <a:cubicBezTo>
                    <a:pt x="1575" y="1003"/>
                    <a:pt x="1575" y="1003"/>
                    <a:pt x="1575" y="1003"/>
                  </a:cubicBezTo>
                  <a:lnTo>
                    <a:pt x="1574" y="1000"/>
                  </a:lnTo>
                  <a:close/>
                  <a:moveTo>
                    <a:pt x="1570" y="1009"/>
                  </a:moveTo>
                  <a:cubicBezTo>
                    <a:pt x="1569" y="1009"/>
                    <a:pt x="1569" y="1009"/>
                    <a:pt x="1569" y="1009"/>
                  </a:cubicBezTo>
                  <a:cubicBezTo>
                    <a:pt x="1563" y="1009"/>
                    <a:pt x="1563" y="1009"/>
                    <a:pt x="1563" y="1009"/>
                  </a:cubicBezTo>
                  <a:cubicBezTo>
                    <a:pt x="1562" y="1009"/>
                    <a:pt x="1562" y="1009"/>
                    <a:pt x="1562" y="1009"/>
                  </a:cubicBezTo>
                  <a:cubicBezTo>
                    <a:pt x="1560" y="1009"/>
                    <a:pt x="1560" y="1009"/>
                    <a:pt x="1560" y="1009"/>
                  </a:cubicBezTo>
                  <a:cubicBezTo>
                    <a:pt x="1560" y="1007"/>
                    <a:pt x="1560" y="1007"/>
                    <a:pt x="1560" y="1007"/>
                  </a:cubicBezTo>
                  <a:cubicBezTo>
                    <a:pt x="1560" y="1006"/>
                    <a:pt x="1560" y="1006"/>
                    <a:pt x="1560" y="1006"/>
                  </a:cubicBezTo>
                  <a:cubicBezTo>
                    <a:pt x="1561" y="1002"/>
                    <a:pt x="1561" y="1002"/>
                    <a:pt x="1561" y="1002"/>
                  </a:cubicBezTo>
                  <a:cubicBezTo>
                    <a:pt x="1564" y="1004"/>
                    <a:pt x="1564" y="1004"/>
                    <a:pt x="1564" y="1004"/>
                  </a:cubicBezTo>
                  <a:lnTo>
                    <a:pt x="1570" y="1009"/>
                  </a:lnTo>
                  <a:close/>
                  <a:moveTo>
                    <a:pt x="1564" y="1017"/>
                  </a:moveTo>
                  <a:cubicBezTo>
                    <a:pt x="1564" y="1018"/>
                    <a:pt x="1564" y="1018"/>
                    <a:pt x="1564" y="1018"/>
                  </a:cubicBezTo>
                  <a:cubicBezTo>
                    <a:pt x="1563" y="1018"/>
                    <a:pt x="1563" y="1018"/>
                    <a:pt x="1563" y="1018"/>
                  </a:cubicBezTo>
                  <a:cubicBezTo>
                    <a:pt x="1563" y="1017"/>
                    <a:pt x="1563" y="1017"/>
                    <a:pt x="1563" y="1017"/>
                  </a:cubicBezTo>
                  <a:cubicBezTo>
                    <a:pt x="1563" y="1016"/>
                    <a:pt x="1563" y="1016"/>
                    <a:pt x="1563" y="1016"/>
                  </a:cubicBezTo>
                  <a:lnTo>
                    <a:pt x="1564" y="1017"/>
                  </a:lnTo>
                  <a:close/>
                  <a:moveTo>
                    <a:pt x="1583" y="1016"/>
                  </a:moveTo>
                  <a:cubicBezTo>
                    <a:pt x="1585" y="1017"/>
                    <a:pt x="1585" y="1017"/>
                    <a:pt x="1585" y="1017"/>
                  </a:cubicBezTo>
                  <a:cubicBezTo>
                    <a:pt x="1585" y="1017"/>
                    <a:pt x="1585" y="1017"/>
                    <a:pt x="1585" y="1017"/>
                  </a:cubicBezTo>
                  <a:cubicBezTo>
                    <a:pt x="1585" y="1017"/>
                    <a:pt x="1585" y="1017"/>
                    <a:pt x="1585" y="1017"/>
                  </a:cubicBezTo>
                  <a:cubicBezTo>
                    <a:pt x="1584" y="1018"/>
                    <a:pt x="1584" y="1018"/>
                    <a:pt x="1584" y="1018"/>
                  </a:cubicBezTo>
                  <a:cubicBezTo>
                    <a:pt x="1584" y="1018"/>
                    <a:pt x="1584" y="1018"/>
                    <a:pt x="1584" y="1018"/>
                  </a:cubicBezTo>
                  <a:cubicBezTo>
                    <a:pt x="1583" y="1017"/>
                    <a:pt x="1583" y="1017"/>
                    <a:pt x="1583" y="1017"/>
                  </a:cubicBezTo>
                  <a:lnTo>
                    <a:pt x="1583" y="1016"/>
                  </a:lnTo>
                  <a:close/>
                  <a:moveTo>
                    <a:pt x="1583" y="995"/>
                  </a:moveTo>
                  <a:cubicBezTo>
                    <a:pt x="1584" y="990"/>
                    <a:pt x="1584" y="990"/>
                    <a:pt x="1584" y="990"/>
                  </a:cubicBezTo>
                  <a:cubicBezTo>
                    <a:pt x="1584" y="990"/>
                    <a:pt x="1584" y="990"/>
                    <a:pt x="1584" y="990"/>
                  </a:cubicBezTo>
                  <a:cubicBezTo>
                    <a:pt x="1584" y="991"/>
                    <a:pt x="1584" y="991"/>
                    <a:pt x="1584" y="991"/>
                  </a:cubicBezTo>
                  <a:cubicBezTo>
                    <a:pt x="1591" y="1002"/>
                    <a:pt x="1591" y="1002"/>
                    <a:pt x="1591" y="1002"/>
                  </a:cubicBezTo>
                  <a:cubicBezTo>
                    <a:pt x="1586" y="998"/>
                    <a:pt x="1586" y="998"/>
                    <a:pt x="1586" y="998"/>
                  </a:cubicBezTo>
                  <a:cubicBezTo>
                    <a:pt x="1583" y="995"/>
                    <a:pt x="1583" y="995"/>
                    <a:pt x="1583" y="995"/>
                  </a:cubicBezTo>
                  <a:close/>
                  <a:moveTo>
                    <a:pt x="1581" y="1006"/>
                  </a:moveTo>
                  <a:cubicBezTo>
                    <a:pt x="1581" y="1002"/>
                    <a:pt x="1581" y="1002"/>
                    <a:pt x="1581" y="1002"/>
                  </a:cubicBezTo>
                  <a:cubicBezTo>
                    <a:pt x="1582" y="1001"/>
                    <a:pt x="1582" y="1001"/>
                    <a:pt x="1582" y="1001"/>
                  </a:cubicBezTo>
                  <a:cubicBezTo>
                    <a:pt x="1588" y="1006"/>
                    <a:pt x="1588" y="1006"/>
                    <a:pt x="1588" y="1006"/>
                  </a:cubicBezTo>
                  <a:cubicBezTo>
                    <a:pt x="1592" y="1009"/>
                    <a:pt x="1592" y="1009"/>
                    <a:pt x="1592" y="1009"/>
                  </a:cubicBezTo>
                  <a:cubicBezTo>
                    <a:pt x="1591" y="1009"/>
                    <a:pt x="1591" y="1009"/>
                    <a:pt x="1591" y="1009"/>
                  </a:cubicBezTo>
                  <a:cubicBezTo>
                    <a:pt x="1589" y="1009"/>
                    <a:pt x="1589" y="1009"/>
                    <a:pt x="1589" y="1009"/>
                  </a:cubicBezTo>
                  <a:cubicBezTo>
                    <a:pt x="1583" y="1009"/>
                    <a:pt x="1583" y="1009"/>
                    <a:pt x="1583" y="1009"/>
                  </a:cubicBezTo>
                  <a:cubicBezTo>
                    <a:pt x="1582" y="1009"/>
                    <a:pt x="1582" y="1009"/>
                    <a:pt x="1582" y="1009"/>
                  </a:cubicBezTo>
                  <a:cubicBezTo>
                    <a:pt x="1580" y="1009"/>
                    <a:pt x="1580" y="1009"/>
                    <a:pt x="1580" y="1009"/>
                  </a:cubicBezTo>
                  <a:cubicBezTo>
                    <a:pt x="1580" y="1007"/>
                    <a:pt x="1580" y="1007"/>
                    <a:pt x="1580" y="1007"/>
                  </a:cubicBezTo>
                  <a:lnTo>
                    <a:pt x="1581" y="1006"/>
                  </a:lnTo>
                  <a:close/>
                  <a:moveTo>
                    <a:pt x="1580" y="934"/>
                  </a:moveTo>
                  <a:cubicBezTo>
                    <a:pt x="1580" y="933"/>
                    <a:pt x="1580" y="933"/>
                    <a:pt x="1580" y="933"/>
                  </a:cubicBezTo>
                  <a:cubicBezTo>
                    <a:pt x="1580" y="934"/>
                    <a:pt x="1580" y="934"/>
                    <a:pt x="1580" y="934"/>
                  </a:cubicBezTo>
                  <a:cubicBezTo>
                    <a:pt x="1580" y="940"/>
                    <a:pt x="1580" y="940"/>
                    <a:pt x="1580" y="940"/>
                  </a:cubicBezTo>
                  <a:cubicBezTo>
                    <a:pt x="1580" y="944"/>
                    <a:pt x="1580" y="944"/>
                    <a:pt x="1580" y="944"/>
                  </a:cubicBezTo>
                  <a:cubicBezTo>
                    <a:pt x="1577" y="938"/>
                    <a:pt x="1577" y="938"/>
                    <a:pt x="1577" y="938"/>
                  </a:cubicBezTo>
                  <a:cubicBezTo>
                    <a:pt x="1577" y="937"/>
                    <a:pt x="1577" y="937"/>
                    <a:pt x="1577" y="937"/>
                  </a:cubicBezTo>
                  <a:lnTo>
                    <a:pt x="1580" y="934"/>
                  </a:lnTo>
                  <a:close/>
                  <a:moveTo>
                    <a:pt x="1574" y="928"/>
                  </a:moveTo>
                  <a:cubicBezTo>
                    <a:pt x="1578" y="928"/>
                    <a:pt x="1578" y="928"/>
                    <a:pt x="1578" y="928"/>
                  </a:cubicBezTo>
                  <a:cubicBezTo>
                    <a:pt x="1576" y="930"/>
                    <a:pt x="1576" y="930"/>
                    <a:pt x="1576" y="930"/>
                  </a:cubicBezTo>
                  <a:cubicBezTo>
                    <a:pt x="1574" y="933"/>
                    <a:pt x="1574" y="933"/>
                    <a:pt x="1574" y="933"/>
                  </a:cubicBezTo>
                  <a:cubicBezTo>
                    <a:pt x="1572" y="928"/>
                    <a:pt x="1572" y="928"/>
                    <a:pt x="1572" y="928"/>
                  </a:cubicBezTo>
                  <a:lnTo>
                    <a:pt x="1574" y="928"/>
                  </a:lnTo>
                  <a:close/>
                  <a:moveTo>
                    <a:pt x="1572" y="945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75" y="948"/>
                    <a:pt x="1575" y="948"/>
                    <a:pt x="1575" y="948"/>
                  </a:cubicBezTo>
                  <a:cubicBezTo>
                    <a:pt x="1574" y="947"/>
                    <a:pt x="1574" y="947"/>
                    <a:pt x="1574" y="947"/>
                  </a:cubicBezTo>
                  <a:cubicBezTo>
                    <a:pt x="1571" y="946"/>
                    <a:pt x="1571" y="946"/>
                    <a:pt x="1571" y="946"/>
                  </a:cubicBezTo>
                  <a:lnTo>
                    <a:pt x="1572" y="945"/>
                  </a:lnTo>
                  <a:close/>
                  <a:moveTo>
                    <a:pt x="1571" y="951"/>
                  </a:moveTo>
                  <a:cubicBezTo>
                    <a:pt x="1569" y="951"/>
                    <a:pt x="1569" y="951"/>
                    <a:pt x="1569" y="951"/>
                  </a:cubicBezTo>
                  <a:cubicBezTo>
                    <a:pt x="1567" y="951"/>
                    <a:pt x="1567" y="951"/>
                    <a:pt x="1567" y="951"/>
                  </a:cubicBezTo>
                  <a:cubicBezTo>
                    <a:pt x="1568" y="950"/>
                    <a:pt x="1568" y="950"/>
                    <a:pt x="1568" y="950"/>
                  </a:cubicBezTo>
                  <a:cubicBezTo>
                    <a:pt x="1568" y="950"/>
                    <a:pt x="1568" y="950"/>
                    <a:pt x="1568" y="950"/>
                  </a:cubicBezTo>
                  <a:lnTo>
                    <a:pt x="1571" y="951"/>
                  </a:lnTo>
                  <a:close/>
                  <a:moveTo>
                    <a:pt x="1565" y="941"/>
                  </a:moveTo>
                  <a:cubicBezTo>
                    <a:pt x="1565" y="938"/>
                    <a:pt x="1565" y="938"/>
                    <a:pt x="1565" y="938"/>
                  </a:cubicBezTo>
                  <a:cubicBezTo>
                    <a:pt x="1565" y="936"/>
                    <a:pt x="1565" y="936"/>
                    <a:pt x="1565" y="936"/>
                  </a:cubicBezTo>
                  <a:cubicBezTo>
                    <a:pt x="1565" y="933"/>
                    <a:pt x="1565" y="933"/>
                    <a:pt x="1565" y="933"/>
                  </a:cubicBezTo>
                  <a:cubicBezTo>
                    <a:pt x="1569" y="940"/>
                    <a:pt x="1569" y="940"/>
                    <a:pt x="1569" y="940"/>
                  </a:cubicBezTo>
                  <a:cubicBezTo>
                    <a:pt x="1569" y="940"/>
                    <a:pt x="1569" y="940"/>
                    <a:pt x="1569" y="940"/>
                  </a:cubicBezTo>
                  <a:cubicBezTo>
                    <a:pt x="1568" y="941"/>
                    <a:pt x="1568" y="941"/>
                    <a:pt x="1568" y="941"/>
                  </a:cubicBezTo>
                  <a:cubicBezTo>
                    <a:pt x="1567" y="943"/>
                    <a:pt x="1567" y="943"/>
                    <a:pt x="1567" y="943"/>
                  </a:cubicBezTo>
                  <a:cubicBezTo>
                    <a:pt x="1566" y="944"/>
                    <a:pt x="1566" y="944"/>
                    <a:pt x="1566" y="944"/>
                  </a:cubicBezTo>
                  <a:cubicBezTo>
                    <a:pt x="1565" y="943"/>
                    <a:pt x="1565" y="943"/>
                    <a:pt x="1565" y="943"/>
                  </a:cubicBezTo>
                  <a:lnTo>
                    <a:pt x="1565" y="941"/>
                  </a:lnTo>
                  <a:close/>
                  <a:moveTo>
                    <a:pt x="1565" y="971"/>
                  </a:moveTo>
                  <a:cubicBezTo>
                    <a:pt x="1565" y="966"/>
                    <a:pt x="1565" y="966"/>
                    <a:pt x="1565" y="966"/>
                  </a:cubicBezTo>
                  <a:cubicBezTo>
                    <a:pt x="1565" y="962"/>
                    <a:pt x="1565" y="962"/>
                    <a:pt x="1565" y="962"/>
                  </a:cubicBezTo>
                  <a:cubicBezTo>
                    <a:pt x="1569" y="968"/>
                    <a:pt x="1569" y="968"/>
                    <a:pt x="1569" y="968"/>
                  </a:cubicBezTo>
                  <a:cubicBezTo>
                    <a:pt x="1568" y="970"/>
                    <a:pt x="1568" y="970"/>
                    <a:pt x="1568" y="970"/>
                  </a:cubicBezTo>
                  <a:cubicBezTo>
                    <a:pt x="1566" y="973"/>
                    <a:pt x="1566" y="973"/>
                    <a:pt x="1566" y="973"/>
                  </a:cubicBezTo>
                  <a:cubicBezTo>
                    <a:pt x="1565" y="975"/>
                    <a:pt x="1565" y="975"/>
                    <a:pt x="1565" y="975"/>
                  </a:cubicBezTo>
                  <a:lnTo>
                    <a:pt x="1565" y="971"/>
                  </a:lnTo>
                  <a:close/>
                  <a:moveTo>
                    <a:pt x="1567" y="997"/>
                  </a:moveTo>
                  <a:cubicBezTo>
                    <a:pt x="1569" y="1002"/>
                    <a:pt x="1569" y="1002"/>
                    <a:pt x="1569" y="1002"/>
                  </a:cubicBezTo>
                  <a:cubicBezTo>
                    <a:pt x="1569" y="1002"/>
                    <a:pt x="1569" y="1002"/>
                    <a:pt x="1569" y="1002"/>
                  </a:cubicBezTo>
                  <a:cubicBezTo>
                    <a:pt x="1562" y="996"/>
                    <a:pt x="1562" y="996"/>
                    <a:pt x="1562" y="996"/>
                  </a:cubicBezTo>
                  <a:cubicBezTo>
                    <a:pt x="1562" y="995"/>
                    <a:pt x="1562" y="995"/>
                    <a:pt x="1562" y="995"/>
                  </a:cubicBezTo>
                  <a:cubicBezTo>
                    <a:pt x="1563" y="993"/>
                    <a:pt x="1563" y="993"/>
                    <a:pt x="1563" y="993"/>
                  </a:cubicBezTo>
                  <a:cubicBezTo>
                    <a:pt x="1563" y="991"/>
                    <a:pt x="1563" y="991"/>
                    <a:pt x="1563" y="991"/>
                  </a:cubicBezTo>
                  <a:cubicBezTo>
                    <a:pt x="1563" y="990"/>
                    <a:pt x="1563" y="990"/>
                    <a:pt x="1563" y="990"/>
                  </a:cubicBezTo>
                  <a:cubicBezTo>
                    <a:pt x="1564" y="991"/>
                    <a:pt x="1564" y="991"/>
                    <a:pt x="1564" y="991"/>
                  </a:cubicBezTo>
                  <a:lnTo>
                    <a:pt x="1567" y="997"/>
                  </a:lnTo>
                  <a:close/>
                  <a:moveTo>
                    <a:pt x="1555" y="910"/>
                  </a:moveTo>
                  <a:cubicBezTo>
                    <a:pt x="1557" y="908"/>
                    <a:pt x="1557" y="908"/>
                    <a:pt x="1557" y="908"/>
                  </a:cubicBezTo>
                  <a:cubicBezTo>
                    <a:pt x="1558" y="910"/>
                    <a:pt x="1558" y="912"/>
                    <a:pt x="1559" y="914"/>
                  </a:cubicBezTo>
                  <a:cubicBezTo>
                    <a:pt x="1561" y="917"/>
                    <a:pt x="1562" y="920"/>
                    <a:pt x="1564" y="923"/>
                  </a:cubicBezTo>
                  <a:cubicBezTo>
                    <a:pt x="1563" y="923"/>
                    <a:pt x="1563" y="923"/>
                    <a:pt x="1563" y="923"/>
                  </a:cubicBezTo>
                  <a:cubicBezTo>
                    <a:pt x="1562" y="923"/>
                    <a:pt x="1562" y="923"/>
                    <a:pt x="1562" y="923"/>
                  </a:cubicBezTo>
                  <a:cubicBezTo>
                    <a:pt x="1562" y="923"/>
                    <a:pt x="1562" y="923"/>
                    <a:pt x="1562" y="923"/>
                  </a:cubicBezTo>
                  <a:cubicBezTo>
                    <a:pt x="1562" y="923"/>
                    <a:pt x="1562" y="923"/>
                    <a:pt x="1562" y="923"/>
                  </a:cubicBezTo>
                  <a:cubicBezTo>
                    <a:pt x="1554" y="923"/>
                    <a:pt x="1554" y="923"/>
                    <a:pt x="1554" y="923"/>
                  </a:cubicBezTo>
                  <a:cubicBezTo>
                    <a:pt x="1551" y="923"/>
                    <a:pt x="1551" y="923"/>
                    <a:pt x="1551" y="923"/>
                  </a:cubicBezTo>
                  <a:cubicBezTo>
                    <a:pt x="1549" y="923"/>
                    <a:pt x="1549" y="923"/>
                    <a:pt x="1549" y="923"/>
                  </a:cubicBezTo>
                  <a:cubicBezTo>
                    <a:pt x="1546" y="923"/>
                    <a:pt x="1546" y="923"/>
                    <a:pt x="1546" y="923"/>
                  </a:cubicBezTo>
                  <a:cubicBezTo>
                    <a:pt x="1542" y="923"/>
                    <a:pt x="1542" y="923"/>
                    <a:pt x="1542" y="923"/>
                  </a:cubicBezTo>
                  <a:cubicBezTo>
                    <a:pt x="1542" y="923"/>
                    <a:pt x="1542" y="923"/>
                    <a:pt x="1542" y="923"/>
                  </a:cubicBezTo>
                  <a:cubicBezTo>
                    <a:pt x="1542" y="923"/>
                    <a:pt x="1542" y="923"/>
                    <a:pt x="1542" y="923"/>
                  </a:cubicBezTo>
                  <a:cubicBezTo>
                    <a:pt x="1539" y="923"/>
                    <a:pt x="1539" y="923"/>
                    <a:pt x="1539" y="923"/>
                  </a:cubicBezTo>
                  <a:cubicBezTo>
                    <a:pt x="1537" y="923"/>
                    <a:pt x="1537" y="923"/>
                    <a:pt x="1537" y="923"/>
                  </a:cubicBezTo>
                  <a:cubicBezTo>
                    <a:pt x="1538" y="922"/>
                    <a:pt x="1538" y="922"/>
                    <a:pt x="1538" y="922"/>
                  </a:cubicBezTo>
                  <a:cubicBezTo>
                    <a:pt x="1542" y="919"/>
                    <a:pt x="1542" y="919"/>
                    <a:pt x="1542" y="919"/>
                  </a:cubicBezTo>
                  <a:cubicBezTo>
                    <a:pt x="1544" y="918"/>
                    <a:pt x="1544" y="918"/>
                    <a:pt x="1544" y="918"/>
                  </a:cubicBezTo>
                  <a:cubicBezTo>
                    <a:pt x="1545" y="917"/>
                    <a:pt x="1545" y="917"/>
                    <a:pt x="1545" y="917"/>
                  </a:cubicBezTo>
                  <a:cubicBezTo>
                    <a:pt x="1547" y="916"/>
                    <a:pt x="1547" y="916"/>
                    <a:pt x="1547" y="916"/>
                  </a:cubicBezTo>
                  <a:cubicBezTo>
                    <a:pt x="1551" y="912"/>
                    <a:pt x="1551" y="912"/>
                    <a:pt x="1551" y="912"/>
                  </a:cubicBezTo>
                  <a:lnTo>
                    <a:pt x="1555" y="910"/>
                  </a:lnTo>
                  <a:close/>
                  <a:moveTo>
                    <a:pt x="1534" y="866"/>
                  </a:moveTo>
                  <a:cubicBezTo>
                    <a:pt x="1537" y="864"/>
                    <a:pt x="1537" y="864"/>
                    <a:pt x="1537" y="864"/>
                  </a:cubicBezTo>
                  <a:cubicBezTo>
                    <a:pt x="1538" y="867"/>
                    <a:pt x="1539" y="870"/>
                    <a:pt x="1540" y="872"/>
                  </a:cubicBezTo>
                  <a:cubicBezTo>
                    <a:pt x="1542" y="875"/>
                    <a:pt x="1543" y="879"/>
                    <a:pt x="1544" y="882"/>
                  </a:cubicBezTo>
                  <a:cubicBezTo>
                    <a:pt x="1546" y="885"/>
                    <a:pt x="1547" y="888"/>
                    <a:pt x="1548" y="891"/>
                  </a:cubicBezTo>
                  <a:cubicBezTo>
                    <a:pt x="1549" y="893"/>
                    <a:pt x="1550" y="894"/>
                    <a:pt x="1551" y="896"/>
                  </a:cubicBezTo>
                  <a:cubicBezTo>
                    <a:pt x="1552" y="899"/>
                    <a:pt x="1552" y="899"/>
                    <a:pt x="1552" y="899"/>
                  </a:cubicBezTo>
                  <a:cubicBezTo>
                    <a:pt x="1535" y="890"/>
                    <a:pt x="1535" y="890"/>
                    <a:pt x="1535" y="890"/>
                  </a:cubicBezTo>
                  <a:cubicBezTo>
                    <a:pt x="1522" y="884"/>
                    <a:pt x="1522" y="884"/>
                    <a:pt x="1522" y="884"/>
                  </a:cubicBezTo>
                  <a:cubicBezTo>
                    <a:pt x="1515" y="880"/>
                    <a:pt x="1515" y="880"/>
                    <a:pt x="1515" y="880"/>
                  </a:cubicBezTo>
                  <a:cubicBezTo>
                    <a:pt x="1517" y="879"/>
                    <a:pt x="1517" y="879"/>
                    <a:pt x="1517" y="879"/>
                  </a:cubicBezTo>
                  <a:cubicBezTo>
                    <a:pt x="1520" y="876"/>
                    <a:pt x="1520" y="876"/>
                    <a:pt x="1520" y="876"/>
                  </a:cubicBezTo>
                  <a:cubicBezTo>
                    <a:pt x="1526" y="872"/>
                    <a:pt x="1526" y="872"/>
                    <a:pt x="1526" y="872"/>
                  </a:cubicBezTo>
                  <a:cubicBezTo>
                    <a:pt x="1528" y="871"/>
                    <a:pt x="1528" y="871"/>
                    <a:pt x="1528" y="871"/>
                  </a:cubicBezTo>
                  <a:cubicBezTo>
                    <a:pt x="1531" y="869"/>
                    <a:pt x="1531" y="869"/>
                    <a:pt x="1531" y="869"/>
                  </a:cubicBezTo>
                  <a:lnTo>
                    <a:pt x="1534" y="866"/>
                  </a:lnTo>
                  <a:close/>
                  <a:moveTo>
                    <a:pt x="1521" y="818"/>
                  </a:moveTo>
                  <a:cubicBezTo>
                    <a:pt x="1521" y="820"/>
                    <a:pt x="1521" y="820"/>
                    <a:pt x="1521" y="820"/>
                  </a:cubicBezTo>
                  <a:cubicBezTo>
                    <a:pt x="1522" y="822"/>
                    <a:pt x="1523" y="825"/>
                    <a:pt x="1524" y="828"/>
                  </a:cubicBezTo>
                  <a:cubicBezTo>
                    <a:pt x="1524" y="829"/>
                    <a:pt x="1525" y="830"/>
                    <a:pt x="1525" y="832"/>
                  </a:cubicBezTo>
                  <a:cubicBezTo>
                    <a:pt x="1525" y="833"/>
                    <a:pt x="1525" y="833"/>
                    <a:pt x="1525" y="833"/>
                  </a:cubicBezTo>
                  <a:cubicBezTo>
                    <a:pt x="1526" y="834"/>
                    <a:pt x="1526" y="834"/>
                    <a:pt x="1526" y="834"/>
                  </a:cubicBezTo>
                  <a:cubicBezTo>
                    <a:pt x="1527" y="836"/>
                    <a:pt x="1527" y="838"/>
                    <a:pt x="1528" y="840"/>
                  </a:cubicBezTo>
                  <a:cubicBezTo>
                    <a:pt x="1529" y="844"/>
                    <a:pt x="1531" y="847"/>
                    <a:pt x="1532" y="851"/>
                  </a:cubicBezTo>
                  <a:cubicBezTo>
                    <a:pt x="1533" y="854"/>
                    <a:pt x="1533" y="854"/>
                    <a:pt x="1533" y="854"/>
                  </a:cubicBezTo>
                  <a:cubicBezTo>
                    <a:pt x="1517" y="844"/>
                    <a:pt x="1517" y="844"/>
                    <a:pt x="1517" y="844"/>
                  </a:cubicBezTo>
                  <a:cubicBezTo>
                    <a:pt x="1502" y="835"/>
                    <a:pt x="1502" y="835"/>
                    <a:pt x="1502" y="835"/>
                  </a:cubicBezTo>
                  <a:cubicBezTo>
                    <a:pt x="1502" y="835"/>
                    <a:pt x="1502" y="835"/>
                    <a:pt x="1502" y="835"/>
                  </a:cubicBezTo>
                  <a:cubicBezTo>
                    <a:pt x="1502" y="835"/>
                    <a:pt x="1502" y="835"/>
                    <a:pt x="1502" y="835"/>
                  </a:cubicBezTo>
                  <a:cubicBezTo>
                    <a:pt x="1505" y="832"/>
                    <a:pt x="1505" y="832"/>
                    <a:pt x="1505" y="832"/>
                  </a:cubicBezTo>
                  <a:cubicBezTo>
                    <a:pt x="1509" y="829"/>
                    <a:pt x="1509" y="829"/>
                    <a:pt x="1509" y="829"/>
                  </a:cubicBezTo>
                  <a:cubicBezTo>
                    <a:pt x="1513" y="826"/>
                    <a:pt x="1513" y="826"/>
                    <a:pt x="1513" y="826"/>
                  </a:cubicBezTo>
                  <a:cubicBezTo>
                    <a:pt x="1515" y="824"/>
                    <a:pt x="1515" y="824"/>
                    <a:pt x="1515" y="824"/>
                  </a:cubicBezTo>
                  <a:cubicBezTo>
                    <a:pt x="1515" y="823"/>
                    <a:pt x="1515" y="823"/>
                    <a:pt x="1515" y="823"/>
                  </a:cubicBezTo>
                  <a:cubicBezTo>
                    <a:pt x="1516" y="823"/>
                    <a:pt x="1516" y="823"/>
                    <a:pt x="1516" y="823"/>
                  </a:cubicBezTo>
                  <a:cubicBezTo>
                    <a:pt x="1517" y="821"/>
                    <a:pt x="1517" y="821"/>
                    <a:pt x="1517" y="821"/>
                  </a:cubicBezTo>
                  <a:cubicBezTo>
                    <a:pt x="1520" y="819"/>
                    <a:pt x="1520" y="819"/>
                    <a:pt x="1520" y="819"/>
                  </a:cubicBezTo>
                  <a:lnTo>
                    <a:pt x="1521" y="818"/>
                  </a:lnTo>
                  <a:close/>
                  <a:moveTo>
                    <a:pt x="1510" y="778"/>
                  </a:moveTo>
                  <a:cubicBezTo>
                    <a:pt x="1511" y="785"/>
                    <a:pt x="1513" y="792"/>
                    <a:pt x="1515" y="799"/>
                  </a:cubicBezTo>
                  <a:cubicBezTo>
                    <a:pt x="1516" y="802"/>
                    <a:pt x="1517" y="805"/>
                    <a:pt x="1518" y="808"/>
                  </a:cubicBezTo>
                  <a:cubicBezTo>
                    <a:pt x="1494" y="793"/>
                    <a:pt x="1494" y="793"/>
                    <a:pt x="1494" y="793"/>
                  </a:cubicBezTo>
                  <a:cubicBezTo>
                    <a:pt x="1492" y="792"/>
                    <a:pt x="1492" y="792"/>
                    <a:pt x="1492" y="792"/>
                  </a:cubicBezTo>
                  <a:cubicBezTo>
                    <a:pt x="1493" y="792"/>
                    <a:pt x="1493" y="792"/>
                    <a:pt x="1493" y="792"/>
                  </a:cubicBezTo>
                  <a:cubicBezTo>
                    <a:pt x="1501" y="785"/>
                    <a:pt x="1501" y="785"/>
                    <a:pt x="1501" y="785"/>
                  </a:cubicBezTo>
                  <a:lnTo>
                    <a:pt x="1510" y="778"/>
                  </a:lnTo>
                  <a:close/>
                  <a:moveTo>
                    <a:pt x="1514" y="717"/>
                  </a:moveTo>
                  <a:cubicBezTo>
                    <a:pt x="1511" y="728"/>
                    <a:pt x="1511" y="728"/>
                    <a:pt x="1511" y="728"/>
                  </a:cubicBezTo>
                  <a:cubicBezTo>
                    <a:pt x="1507" y="741"/>
                    <a:pt x="1507" y="741"/>
                    <a:pt x="1507" y="741"/>
                  </a:cubicBezTo>
                  <a:cubicBezTo>
                    <a:pt x="1506" y="742"/>
                    <a:pt x="1506" y="742"/>
                    <a:pt x="1506" y="742"/>
                  </a:cubicBezTo>
                  <a:cubicBezTo>
                    <a:pt x="1506" y="741"/>
                    <a:pt x="1506" y="741"/>
                    <a:pt x="1506" y="741"/>
                  </a:cubicBezTo>
                  <a:cubicBezTo>
                    <a:pt x="1506" y="737"/>
                    <a:pt x="1505" y="732"/>
                    <a:pt x="1504" y="727"/>
                  </a:cubicBezTo>
                  <a:cubicBezTo>
                    <a:pt x="1504" y="727"/>
                    <a:pt x="1504" y="727"/>
                    <a:pt x="1504" y="726"/>
                  </a:cubicBezTo>
                  <a:cubicBezTo>
                    <a:pt x="1503" y="724"/>
                    <a:pt x="1503" y="722"/>
                    <a:pt x="1502" y="720"/>
                  </a:cubicBezTo>
                  <a:cubicBezTo>
                    <a:pt x="1502" y="718"/>
                    <a:pt x="1502" y="716"/>
                    <a:pt x="1501" y="714"/>
                  </a:cubicBezTo>
                  <a:cubicBezTo>
                    <a:pt x="1510" y="714"/>
                    <a:pt x="1510" y="714"/>
                    <a:pt x="1510" y="714"/>
                  </a:cubicBezTo>
                  <a:cubicBezTo>
                    <a:pt x="1515" y="714"/>
                    <a:pt x="1515" y="714"/>
                    <a:pt x="1515" y="714"/>
                  </a:cubicBezTo>
                  <a:lnTo>
                    <a:pt x="1514" y="717"/>
                  </a:lnTo>
                  <a:close/>
                  <a:moveTo>
                    <a:pt x="1505" y="709"/>
                  </a:moveTo>
                  <a:cubicBezTo>
                    <a:pt x="1509" y="709"/>
                    <a:pt x="1509" y="709"/>
                    <a:pt x="1509" y="709"/>
                  </a:cubicBezTo>
                  <a:cubicBezTo>
                    <a:pt x="1516" y="709"/>
                    <a:pt x="1516" y="709"/>
                    <a:pt x="1516" y="709"/>
                  </a:cubicBezTo>
                  <a:cubicBezTo>
                    <a:pt x="1516" y="709"/>
                    <a:pt x="1516" y="709"/>
                    <a:pt x="1516" y="709"/>
                  </a:cubicBezTo>
                  <a:cubicBezTo>
                    <a:pt x="1510" y="709"/>
                    <a:pt x="1510" y="709"/>
                    <a:pt x="1510" y="709"/>
                  </a:cubicBezTo>
                  <a:cubicBezTo>
                    <a:pt x="1505" y="709"/>
                    <a:pt x="1505" y="709"/>
                    <a:pt x="1505" y="709"/>
                  </a:cubicBezTo>
                  <a:cubicBezTo>
                    <a:pt x="1500" y="709"/>
                    <a:pt x="1500" y="709"/>
                    <a:pt x="1500" y="709"/>
                  </a:cubicBezTo>
                  <a:cubicBezTo>
                    <a:pt x="1500" y="709"/>
                    <a:pt x="1500" y="709"/>
                    <a:pt x="1500" y="709"/>
                  </a:cubicBezTo>
                  <a:lnTo>
                    <a:pt x="1505" y="709"/>
                  </a:lnTo>
                  <a:close/>
                  <a:moveTo>
                    <a:pt x="1500" y="735"/>
                  </a:moveTo>
                  <a:cubicBezTo>
                    <a:pt x="1500" y="735"/>
                    <a:pt x="1500" y="735"/>
                    <a:pt x="1500" y="735"/>
                  </a:cubicBezTo>
                  <a:cubicBezTo>
                    <a:pt x="1500" y="735"/>
                    <a:pt x="1500" y="735"/>
                    <a:pt x="1500" y="735"/>
                  </a:cubicBezTo>
                  <a:cubicBezTo>
                    <a:pt x="1501" y="738"/>
                    <a:pt x="1501" y="741"/>
                    <a:pt x="1502" y="743"/>
                  </a:cubicBezTo>
                  <a:cubicBezTo>
                    <a:pt x="1502" y="746"/>
                    <a:pt x="1503" y="749"/>
                    <a:pt x="1503" y="751"/>
                  </a:cubicBezTo>
                  <a:cubicBezTo>
                    <a:pt x="1496" y="743"/>
                    <a:pt x="1496" y="743"/>
                    <a:pt x="1496" y="743"/>
                  </a:cubicBezTo>
                  <a:cubicBezTo>
                    <a:pt x="1498" y="739"/>
                    <a:pt x="1498" y="739"/>
                    <a:pt x="1498" y="739"/>
                  </a:cubicBezTo>
                  <a:lnTo>
                    <a:pt x="1500" y="735"/>
                  </a:lnTo>
                  <a:close/>
                  <a:moveTo>
                    <a:pt x="1496" y="714"/>
                  </a:moveTo>
                  <a:cubicBezTo>
                    <a:pt x="1496" y="714"/>
                    <a:pt x="1496" y="714"/>
                    <a:pt x="1496" y="714"/>
                  </a:cubicBezTo>
                  <a:cubicBezTo>
                    <a:pt x="1496" y="714"/>
                    <a:pt x="1496" y="714"/>
                    <a:pt x="1496" y="714"/>
                  </a:cubicBezTo>
                  <a:cubicBezTo>
                    <a:pt x="1497" y="718"/>
                    <a:pt x="1497" y="721"/>
                    <a:pt x="1498" y="725"/>
                  </a:cubicBezTo>
                  <a:cubicBezTo>
                    <a:pt x="1489" y="725"/>
                    <a:pt x="1489" y="725"/>
                    <a:pt x="1489" y="725"/>
                  </a:cubicBezTo>
                  <a:cubicBezTo>
                    <a:pt x="1483" y="725"/>
                    <a:pt x="1483" y="725"/>
                    <a:pt x="1483" y="725"/>
                  </a:cubicBezTo>
                  <a:cubicBezTo>
                    <a:pt x="1457" y="725"/>
                    <a:pt x="1457" y="725"/>
                    <a:pt x="1457" y="725"/>
                  </a:cubicBezTo>
                  <a:cubicBezTo>
                    <a:pt x="1456" y="725"/>
                    <a:pt x="1456" y="725"/>
                    <a:pt x="1456" y="725"/>
                  </a:cubicBezTo>
                  <a:cubicBezTo>
                    <a:pt x="1456" y="723"/>
                    <a:pt x="1456" y="723"/>
                    <a:pt x="1456" y="723"/>
                  </a:cubicBezTo>
                  <a:cubicBezTo>
                    <a:pt x="1456" y="720"/>
                    <a:pt x="1456" y="717"/>
                    <a:pt x="1455" y="714"/>
                  </a:cubicBezTo>
                  <a:cubicBezTo>
                    <a:pt x="1471" y="714"/>
                    <a:pt x="1471" y="714"/>
                    <a:pt x="1471" y="714"/>
                  </a:cubicBezTo>
                  <a:cubicBezTo>
                    <a:pt x="1478" y="714"/>
                    <a:pt x="1478" y="714"/>
                    <a:pt x="1478" y="714"/>
                  </a:cubicBezTo>
                  <a:lnTo>
                    <a:pt x="1496" y="714"/>
                  </a:lnTo>
                  <a:close/>
                  <a:moveTo>
                    <a:pt x="1490" y="677"/>
                  </a:moveTo>
                  <a:cubicBezTo>
                    <a:pt x="1491" y="682"/>
                    <a:pt x="1492" y="688"/>
                    <a:pt x="1493" y="693"/>
                  </a:cubicBezTo>
                  <a:cubicBezTo>
                    <a:pt x="1493" y="698"/>
                    <a:pt x="1493" y="698"/>
                    <a:pt x="1493" y="698"/>
                  </a:cubicBezTo>
                  <a:cubicBezTo>
                    <a:pt x="1494" y="704"/>
                    <a:pt x="1494" y="704"/>
                    <a:pt x="1494" y="704"/>
                  </a:cubicBezTo>
                  <a:cubicBezTo>
                    <a:pt x="1493" y="704"/>
                    <a:pt x="1493" y="704"/>
                    <a:pt x="1493" y="704"/>
                  </a:cubicBezTo>
                  <a:cubicBezTo>
                    <a:pt x="1477" y="691"/>
                    <a:pt x="1477" y="691"/>
                    <a:pt x="1477" y="691"/>
                  </a:cubicBezTo>
                  <a:cubicBezTo>
                    <a:pt x="1481" y="686"/>
                    <a:pt x="1481" y="686"/>
                    <a:pt x="1481" y="686"/>
                  </a:cubicBezTo>
                  <a:cubicBezTo>
                    <a:pt x="1484" y="684"/>
                    <a:pt x="1484" y="684"/>
                    <a:pt x="1484" y="684"/>
                  </a:cubicBezTo>
                  <a:lnTo>
                    <a:pt x="1490" y="677"/>
                  </a:lnTo>
                  <a:close/>
                  <a:moveTo>
                    <a:pt x="1484" y="633"/>
                  </a:moveTo>
                  <a:cubicBezTo>
                    <a:pt x="1485" y="636"/>
                    <a:pt x="1485" y="636"/>
                    <a:pt x="1485" y="636"/>
                  </a:cubicBezTo>
                  <a:cubicBezTo>
                    <a:pt x="1485" y="639"/>
                    <a:pt x="1485" y="642"/>
                    <a:pt x="1486" y="646"/>
                  </a:cubicBezTo>
                  <a:cubicBezTo>
                    <a:pt x="1487" y="651"/>
                    <a:pt x="1487" y="657"/>
                    <a:pt x="1488" y="662"/>
                  </a:cubicBezTo>
                  <a:cubicBezTo>
                    <a:pt x="1488" y="665"/>
                    <a:pt x="1488" y="665"/>
                    <a:pt x="1488" y="665"/>
                  </a:cubicBezTo>
                  <a:cubicBezTo>
                    <a:pt x="1472" y="648"/>
                    <a:pt x="1472" y="648"/>
                    <a:pt x="1472" y="648"/>
                  </a:cubicBezTo>
                  <a:cubicBezTo>
                    <a:pt x="1473" y="648"/>
                    <a:pt x="1473" y="648"/>
                    <a:pt x="1473" y="648"/>
                  </a:cubicBezTo>
                  <a:cubicBezTo>
                    <a:pt x="1479" y="639"/>
                    <a:pt x="1479" y="639"/>
                    <a:pt x="1479" y="639"/>
                  </a:cubicBezTo>
                  <a:cubicBezTo>
                    <a:pt x="1483" y="635"/>
                    <a:pt x="1483" y="635"/>
                    <a:pt x="1483" y="635"/>
                  </a:cubicBezTo>
                  <a:lnTo>
                    <a:pt x="1484" y="633"/>
                  </a:lnTo>
                  <a:close/>
                  <a:moveTo>
                    <a:pt x="1479" y="592"/>
                  </a:moveTo>
                  <a:cubicBezTo>
                    <a:pt x="1480" y="592"/>
                    <a:pt x="1480" y="592"/>
                    <a:pt x="1480" y="592"/>
                  </a:cubicBezTo>
                  <a:cubicBezTo>
                    <a:pt x="1480" y="593"/>
                    <a:pt x="1480" y="593"/>
                    <a:pt x="1480" y="593"/>
                  </a:cubicBezTo>
                  <a:cubicBezTo>
                    <a:pt x="1480" y="596"/>
                    <a:pt x="1480" y="599"/>
                    <a:pt x="1481" y="602"/>
                  </a:cubicBezTo>
                  <a:cubicBezTo>
                    <a:pt x="1481" y="608"/>
                    <a:pt x="1482" y="614"/>
                    <a:pt x="1483" y="620"/>
                  </a:cubicBezTo>
                  <a:cubicBezTo>
                    <a:pt x="1483" y="620"/>
                    <a:pt x="1483" y="620"/>
                    <a:pt x="1483" y="620"/>
                  </a:cubicBezTo>
                  <a:cubicBezTo>
                    <a:pt x="1480" y="617"/>
                    <a:pt x="1480" y="617"/>
                    <a:pt x="1480" y="617"/>
                  </a:cubicBezTo>
                  <a:cubicBezTo>
                    <a:pt x="1469" y="606"/>
                    <a:pt x="1469" y="606"/>
                    <a:pt x="1469" y="606"/>
                  </a:cubicBezTo>
                  <a:cubicBezTo>
                    <a:pt x="1476" y="597"/>
                    <a:pt x="1476" y="597"/>
                    <a:pt x="1476" y="597"/>
                  </a:cubicBezTo>
                  <a:lnTo>
                    <a:pt x="1479" y="592"/>
                  </a:lnTo>
                  <a:close/>
                  <a:moveTo>
                    <a:pt x="1475" y="555"/>
                  </a:moveTo>
                  <a:cubicBezTo>
                    <a:pt x="1476" y="554"/>
                    <a:pt x="1476" y="554"/>
                    <a:pt x="1476" y="554"/>
                  </a:cubicBezTo>
                  <a:cubicBezTo>
                    <a:pt x="1476" y="555"/>
                    <a:pt x="1476" y="555"/>
                    <a:pt x="1476" y="555"/>
                  </a:cubicBezTo>
                  <a:cubicBezTo>
                    <a:pt x="1476" y="559"/>
                    <a:pt x="1476" y="563"/>
                    <a:pt x="1477" y="567"/>
                  </a:cubicBezTo>
                  <a:cubicBezTo>
                    <a:pt x="1477" y="571"/>
                    <a:pt x="1478" y="575"/>
                    <a:pt x="1478" y="579"/>
                  </a:cubicBezTo>
                  <a:cubicBezTo>
                    <a:pt x="1466" y="566"/>
                    <a:pt x="1466" y="566"/>
                    <a:pt x="1466" y="566"/>
                  </a:cubicBezTo>
                  <a:cubicBezTo>
                    <a:pt x="1471" y="560"/>
                    <a:pt x="1471" y="560"/>
                    <a:pt x="1471" y="560"/>
                  </a:cubicBezTo>
                  <a:lnTo>
                    <a:pt x="1475" y="555"/>
                  </a:lnTo>
                  <a:close/>
                  <a:moveTo>
                    <a:pt x="1473" y="524"/>
                  </a:moveTo>
                  <a:cubicBezTo>
                    <a:pt x="1473" y="529"/>
                    <a:pt x="1473" y="529"/>
                    <a:pt x="1473" y="529"/>
                  </a:cubicBezTo>
                  <a:cubicBezTo>
                    <a:pt x="1474" y="533"/>
                    <a:pt x="1474" y="533"/>
                    <a:pt x="1474" y="533"/>
                  </a:cubicBezTo>
                  <a:cubicBezTo>
                    <a:pt x="1474" y="541"/>
                    <a:pt x="1474" y="541"/>
                    <a:pt x="1474" y="541"/>
                  </a:cubicBezTo>
                  <a:cubicBezTo>
                    <a:pt x="1465" y="532"/>
                    <a:pt x="1465" y="532"/>
                    <a:pt x="1465" y="532"/>
                  </a:cubicBezTo>
                  <a:cubicBezTo>
                    <a:pt x="1469" y="528"/>
                    <a:pt x="1469" y="528"/>
                    <a:pt x="1469" y="528"/>
                  </a:cubicBezTo>
                  <a:cubicBezTo>
                    <a:pt x="1471" y="526"/>
                    <a:pt x="1471" y="526"/>
                    <a:pt x="1471" y="526"/>
                  </a:cubicBezTo>
                  <a:lnTo>
                    <a:pt x="1473" y="524"/>
                  </a:lnTo>
                  <a:close/>
                  <a:moveTo>
                    <a:pt x="1470" y="495"/>
                  </a:moveTo>
                  <a:cubicBezTo>
                    <a:pt x="1471" y="502"/>
                    <a:pt x="1471" y="502"/>
                    <a:pt x="1471" y="502"/>
                  </a:cubicBezTo>
                  <a:cubicBezTo>
                    <a:pt x="1472" y="511"/>
                    <a:pt x="1472" y="511"/>
                    <a:pt x="1472" y="511"/>
                  </a:cubicBezTo>
                  <a:cubicBezTo>
                    <a:pt x="1472" y="512"/>
                    <a:pt x="1472" y="512"/>
                    <a:pt x="1472" y="512"/>
                  </a:cubicBezTo>
                  <a:cubicBezTo>
                    <a:pt x="1463" y="503"/>
                    <a:pt x="1463" y="503"/>
                    <a:pt x="1463" y="503"/>
                  </a:cubicBezTo>
                  <a:cubicBezTo>
                    <a:pt x="1463" y="503"/>
                    <a:pt x="1463" y="503"/>
                    <a:pt x="1463" y="503"/>
                  </a:cubicBezTo>
                  <a:cubicBezTo>
                    <a:pt x="1467" y="498"/>
                    <a:pt x="1467" y="498"/>
                    <a:pt x="1467" y="498"/>
                  </a:cubicBezTo>
                  <a:lnTo>
                    <a:pt x="1470" y="495"/>
                  </a:lnTo>
                  <a:close/>
                  <a:moveTo>
                    <a:pt x="1468" y="464"/>
                  </a:moveTo>
                  <a:cubicBezTo>
                    <a:pt x="1468" y="468"/>
                    <a:pt x="1468" y="468"/>
                    <a:pt x="1468" y="468"/>
                  </a:cubicBezTo>
                  <a:cubicBezTo>
                    <a:pt x="1469" y="479"/>
                    <a:pt x="1469" y="479"/>
                    <a:pt x="1469" y="479"/>
                  </a:cubicBezTo>
                  <a:cubicBezTo>
                    <a:pt x="1469" y="482"/>
                    <a:pt x="1469" y="482"/>
                    <a:pt x="1469" y="482"/>
                  </a:cubicBezTo>
                  <a:cubicBezTo>
                    <a:pt x="1461" y="473"/>
                    <a:pt x="1461" y="473"/>
                    <a:pt x="1461" y="473"/>
                  </a:cubicBezTo>
                  <a:cubicBezTo>
                    <a:pt x="1462" y="472"/>
                    <a:pt x="1462" y="472"/>
                    <a:pt x="1462" y="472"/>
                  </a:cubicBezTo>
                  <a:cubicBezTo>
                    <a:pt x="1466" y="466"/>
                    <a:pt x="1466" y="466"/>
                    <a:pt x="1466" y="466"/>
                  </a:cubicBezTo>
                  <a:lnTo>
                    <a:pt x="1468" y="464"/>
                  </a:lnTo>
                  <a:close/>
                  <a:moveTo>
                    <a:pt x="1466" y="433"/>
                  </a:moveTo>
                  <a:cubicBezTo>
                    <a:pt x="1466" y="434"/>
                    <a:pt x="1466" y="434"/>
                    <a:pt x="1466" y="434"/>
                  </a:cubicBezTo>
                  <a:cubicBezTo>
                    <a:pt x="1466" y="438"/>
                    <a:pt x="1466" y="438"/>
                    <a:pt x="1466" y="438"/>
                  </a:cubicBezTo>
                  <a:cubicBezTo>
                    <a:pt x="1466" y="442"/>
                    <a:pt x="1466" y="442"/>
                    <a:pt x="1466" y="442"/>
                  </a:cubicBezTo>
                  <a:cubicBezTo>
                    <a:pt x="1467" y="450"/>
                    <a:pt x="1467" y="450"/>
                    <a:pt x="1467" y="450"/>
                  </a:cubicBezTo>
                  <a:cubicBezTo>
                    <a:pt x="1459" y="441"/>
                    <a:pt x="1459" y="441"/>
                    <a:pt x="1459" y="441"/>
                  </a:cubicBezTo>
                  <a:cubicBezTo>
                    <a:pt x="1462" y="438"/>
                    <a:pt x="1462" y="438"/>
                    <a:pt x="1462" y="438"/>
                  </a:cubicBezTo>
                  <a:cubicBezTo>
                    <a:pt x="1464" y="436"/>
                    <a:pt x="1464" y="436"/>
                    <a:pt x="1464" y="436"/>
                  </a:cubicBezTo>
                  <a:cubicBezTo>
                    <a:pt x="1465" y="434"/>
                    <a:pt x="1465" y="434"/>
                    <a:pt x="1465" y="434"/>
                  </a:cubicBezTo>
                  <a:lnTo>
                    <a:pt x="1466" y="433"/>
                  </a:lnTo>
                  <a:close/>
                  <a:moveTo>
                    <a:pt x="1464" y="409"/>
                  </a:moveTo>
                  <a:cubicBezTo>
                    <a:pt x="1464" y="411"/>
                    <a:pt x="1464" y="411"/>
                    <a:pt x="1464" y="411"/>
                  </a:cubicBezTo>
                  <a:cubicBezTo>
                    <a:pt x="1465" y="415"/>
                    <a:pt x="1465" y="415"/>
                    <a:pt x="1465" y="415"/>
                  </a:cubicBezTo>
                  <a:cubicBezTo>
                    <a:pt x="1465" y="420"/>
                    <a:pt x="1465" y="420"/>
                    <a:pt x="1465" y="420"/>
                  </a:cubicBezTo>
                  <a:cubicBezTo>
                    <a:pt x="1458" y="414"/>
                    <a:pt x="1458" y="414"/>
                    <a:pt x="1458" y="414"/>
                  </a:cubicBezTo>
                  <a:cubicBezTo>
                    <a:pt x="1461" y="411"/>
                    <a:pt x="1461" y="411"/>
                    <a:pt x="1461" y="411"/>
                  </a:cubicBezTo>
                  <a:cubicBezTo>
                    <a:pt x="1463" y="410"/>
                    <a:pt x="1463" y="410"/>
                    <a:pt x="1463" y="410"/>
                  </a:cubicBezTo>
                  <a:lnTo>
                    <a:pt x="1464" y="409"/>
                  </a:lnTo>
                  <a:close/>
                  <a:moveTo>
                    <a:pt x="1463" y="386"/>
                  </a:moveTo>
                  <a:cubicBezTo>
                    <a:pt x="1463" y="392"/>
                    <a:pt x="1463" y="392"/>
                    <a:pt x="1463" y="392"/>
                  </a:cubicBezTo>
                  <a:cubicBezTo>
                    <a:pt x="1463" y="397"/>
                    <a:pt x="1463" y="397"/>
                    <a:pt x="1463" y="397"/>
                  </a:cubicBezTo>
                  <a:cubicBezTo>
                    <a:pt x="1463" y="398"/>
                    <a:pt x="1463" y="398"/>
                    <a:pt x="1463" y="398"/>
                  </a:cubicBezTo>
                  <a:cubicBezTo>
                    <a:pt x="1457" y="392"/>
                    <a:pt x="1457" y="392"/>
                    <a:pt x="1457" y="392"/>
                  </a:cubicBezTo>
                  <a:cubicBezTo>
                    <a:pt x="1458" y="391"/>
                    <a:pt x="1458" y="391"/>
                    <a:pt x="1458" y="391"/>
                  </a:cubicBezTo>
                  <a:cubicBezTo>
                    <a:pt x="1460" y="389"/>
                    <a:pt x="1460" y="389"/>
                    <a:pt x="1460" y="389"/>
                  </a:cubicBezTo>
                  <a:lnTo>
                    <a:pt x="1463" y="386"/>
                  </a:lnTo>
                  <a:close/>
                  <a:moveTo>
                    <a:pt x="1461" y="364"/>
                  </a:moveTo>
                  <a:cubicBezTo>
                    <a:pt x="1461" y="364"/>
                    <a:pt x="1461" y="364"/>
                    <a:pt x="1461" y="364"/>
                  </a:cubicBezTo>
                  <a:cubicBezTo>
                    <a:pt x="1461" y="364"/>
                    <a:pt x="1461" y="364"/>
                    <a:pt x="1461" y="364"/>
                  </a:cubicBezTo>
                  <a:cubicBezTo>
                    <a:pt x="1462" y="374"/>
                    <a:pt x="1462" y="374"/>
                    <a:pt x="1462" y="374"/>
                  </a:cubicBezTo>
                  <a:cubicBezTo>
                    <a:pt x="1456" y="369"/>
                    <a:pt x="1456" y="369"/>
                    <a:pt x="1456" y="369"/>
                  </a:cubicBezTo>
                  <a:lnTo>
                    <a:pt x="1461" y="364"/>
                  </a:lnTo>
                  <a:close/>
                  <a:moveTo>
                    <a:pt x="1460" y="336"/>
                  </a:moveTo>
                  <a:cubicBezTo>
                    <a:pt x="1460" y="342"/>
                    <a:pt x="1460" y="342"/>
                    <a:pt x="1460" y="342"/>
                  </a:cubicBezTo>
                  <a:cubicBezTo>
                    <a:pt x="1460" y="345"/>
                    <a:pt x="1460" y="345"/>
                    <a:pt x="1460" y="345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55" y="342"/>
                    <a:pt x="1455" y="342"/>
                    <a:pt x="1455" y="342"/>
                  </a:cubicBezTo>
                  <a:cubicBezTo>
                    <a:pt x="1456" y="341"/>
                    <a:pt x="1456" y="341"/>
                    <a:pt x="1456" y="341"/>
                  </a:cubicBezTo>
                  <a:cubicBezTo>
                    <a:pt x="1457" y="339"/>
                    <a:pt x="1457" y="339"/>
                    <a:pt x="1457" y="339"/>
                  </a:cubicBezTo>
                  <a:lnTo>
                    <a:pt x="1460" y="336"/>
                  </a:lnTo>
                  <a:close/>
                  <a:moveTo>
                    <a:pt x="1458" y="307"/>
                  </a:moveTo>
                  <a:cubicBezTo>
                    <a:pt x="1458" y="313"/>
                    <a:pt x="1458" y="313"/>
                    <a:pt x="1458" y="313"/>
                  </a:cubicBezTo>
                  <a:cubicBezTo>
                    <a:pt x="1458" y="316"/>
                    <a:pt x="1458" y="316"/>
                    <a:pt x="1458" y="316"/>
                  </a:cubicBezTo>
                  <a:cubicBezTo>
                    <a:pt x="1459" y="320"/>
                    <a:pt x="1459" y="320"/>
                    <a:pt x="1459" y="320"/>
                  </a:cubicBezTo>
                  <a:cubicBezTo>
                    <a:pt x="1454" y="313"/>
                    <a:pt x="1454" y="313"/>
                    <a:pt x="1454" y="313"/>
                  </a:cubicBezTo>
                  <a:cubicBezTo>
                    <a:pt x="1455" y="312"/>
                    <a:pt x="1455" y="312"/>
                    <a:pt x="1455" y="312"/>
                  </a:cubicBezTo>
                  <a:cubicBezTo>
                    <a:pt x="1456" y="311"/>
                    <a:pt x="1456" y="311"/>
                    <a:pt x="1456" y="311"/>
                  </a:cubicBezTo>
                  <a:lnTo>
                    <a:pt x="1458" y="307"/>
                  </a:lnTo>
                  <a:close/>
                  <a:moveTo>
                    <a:pt x="1457" y="281"/>
                  </a:moveTo>
                  <a:cubicBezTo>
                    <a:pt x="1457" y="285"/>
                    <a:pt x="1457" y="285"/>
                    <a:pt x="1457" y="285"/>
                  </a:cubicBezTo>
                  <a:cubicBezTo>
                    <a:pt x="1457" y="286"/>
                    <a:pt x="1457" y="286"/>
                    <a:pt x="1457" y="286"/>
                  </a:cubicBezTo>
                  <a:cubicBezTo>
                    <a:pt x="1457" y="288"/>
                    <a:pt x="1457" y="288"/>
                    <a:pt x="1457" y="288"/>
                  </a:cubicBezTo>
                  <a:cubicBezTo>
                    <a:pt x="1457" y="291"/>
                    <a:pt x="1457" y="291"/>
                    <a:pt x="1457" y="291"/>
                  </a:cubicBezTo>
                  <a:cubicBezTo>
                    <a:pt x="1453" y="286"/>
                    <a:pt x="1453" y="286"/>
                    <a:pt x="1453" y="286"/>
                  </a:cubicBezTo>
                  <a:cubicBezTo>
                    <a:pt x="1454" y="285"/>
                    <a:pt x="1454" y="285"/>
                    <a:pt x="1454" y="285"/>
                  </a:cubicBezTo>
                  <a:cubicBezTo>
                    <a:pt x="1455" y="284"/>
                    <a:pt x="1455" y="284"/>
                    <a:pt x="1455" y="284"/>
                  </a:cubicBezTo>
                  <a:cubicBezTo>
                    <a:pt x="1455" y="283"/>
                    <a:pt x="1455" y="283"/>
                    <a:pt x="1455" y="283"/>
                  </a:cubicBezTo>
                  <a:lnTo>
                    <a:pt x="1457" y="281"/>
                  </a:lnTo>
                  <a:close/>
                  <a:moveTo>
                    <a:pt x="1455" y="255"/>
                  </a:moveTo>
                  <a:cubicBezTo>
                    <a:pt x="1455" y="260"/>
                    <a:pt x="1455" y="260"/>
                    <a:pt x="1455" y="260"/>
                  </a:cubicBezTo>
                  <a:cubicBezTo>
                    <a:pt x="1456" y="265"/>
                    <a:pt x="1456" y="265"/>
                    <a:pt x="1456" y="265"/>
                  </a:cubicBezTo>
                  <a:cubicBezTo>
                    <a:pt x="1456" y="265"/>
                    <a:pt x="1456" y="265"/>
                    <a:pt x="1456" y="265"/>
                  </a:cubicBezTo>
                  <a:cubicBezTo>
                    <a:pt x="1456" y="265"/>
                    <a:pt x="1456" y="265"/>
                    <a:pt x="1456" y="265"/>
                  </a:cubicBezTo>
                  <a:cubicBezTo>
                    <a:pt x="1452" y="260"/>
                    <a:pt x="1452" y="260"/>
                    <a:pt x="1452" y="260"/>
                  </a:cubicBezTo>
                  <a:cubicBezTo>
                    <a:pt x="1453" y="258"/>
                    <a:pt x="1453" y="258"/>
                    <a:pt x="1453" y="258"/>
                  </a:cubicBezTo>
                  <a:lnTo>
                    <a:pt x="1455" y="255"/>
                  </a:lnTo>
                  <a:close/>
                  <a:moveTo>
                    <a:pt x="1455" y="109"/>
                  </a:moveTo>
                  <a:cubicBezTo>
                    <a:pt x="1455" y="111"/>
                    <a:pt x="1455" y="111"/>
                    <a:pt x="1455" y="111"/>
                  </a:cubicBezTo>
                  <a:cubicBezTo>
                    <a:pt x="1439" y="111"/>
                    <a:pt x="1439" y="111"/>
                    <a:pt x="1439" y="111"/>
                  </a:cubicBezTo>
                  <a:cubicBezTo>
                    <a:pt x="1432" y="111"/>
                    <a:pt x="1432" y="111"/>
                    <a:pt x="1432" y="111"/>
                  </a:cubicBezTo>
                  <a:cubicBezTo>
                    <a:pt x="1427" y="111"/>
                    <a:pt x="1427" y="111"/>
                    <a:pt x="1427" y="111"/>
                  </a:cubicBezTo>
                  <a:cubicBezTo>
                    <a:pt x="1422" y="111"/>
                    <a:pt x="1422" y="111"/>
                    <a:pt x="1422" y="111"/>
                  </a:cubicBezTo>
                  <a:cubicBezTo>
                    <a:pt x="1413" y="111"/>
                    <a:pt x="1413" y="111"/>
                    <a:pt x="1413" y="111"/>
                  </a:cubicBezTo>
                  <a:cubicBezTo>
                    <a:pt x="1413" y="111"/>
                    <a:pt x="1413" y="111"/>
                    <a:pt x="1413" y="111"/>
                  </a:cubicBezTo>
                  <a:cubicBezTo>
                    <a:pt x="1413" y="111"/>
                    <a:pt x="1413" y="111"/>
                    <a:pt x="1413" y="111"/>
                  </a:cubicBezTo>
                  <a:cubicBezTo>
                    <a:pt x="1413" y="107"/>
                    <a:pt x="1413" y="107"/>
                    <a:pt x="1413" y="107"/>
                  </a:cubicBezTo>
                  <a:cubicBezTo>
                    <a:pt x="1414" y="107"/>
                    <a:pt x="1416" y="107"/>
                    <a:pt x="1417" y="107"/>
                  </a:cubicBezTo>
                  <a:cubicBezTo>
                    <a:pt x="1419" y="106"/>
                    <a:pt x="1420" y="106"/>
                    <a:pt x="1421" y="106"/>
                  </a:cubicBezTo>
                  <a:cubicBezTo>
                    <a:pt x="1422" y="106"/>
                    <a:pt x="1422" y="106"/>
                    <a:pt x="1422" y="106"/>
                  </a:cubicBezTo>
                  <a:cubicBezTo>
                    <a:pt x="1424" y="106"/>
                    <a:pt x="1425" y="106"/>
                    <a:pt x="1427" y="106"/>
                  </a:cubicBezTo>
                  <a:cubicBezTo>
                    <a:pt x="1429" y="106"/>
                    <a:pt x="1431" y="106"/>
                    <a:pt x="1433" y="106"/>
                  </a:cubicBezTo>
                  <a:cubicBezTo>
                    <a:pt x="1434" y="106"/>
                    <a:pt x="1434" y="106"/>
                    <a:pt x="1434" y="106"/>
                  </a:cubicBezTo>
                  <a:cubicBezTo>
                    <a:pt x="1438" y="106"/>
                    <a:pt x="1443" y="106"/>
                    <a:pt x="1447" y="106"/>
                  </a:cubicBezTo>
                  <a:cubicBezTo>
                    <a:pt x="1449" y="107"/>
                    <a:pt x="1451" y="107"/>
                    <a:pt x="1453" y="107"/>
                  </a:cubicBezTo>
                  <a:cubicBezTo>
                    <a:pt x="1454" y="107"/>
                    <a:pt x="1455" y="107"/>
                    <a:pt x="1455" y="107"/>
                  </a:cubicBezTo>
                  <a:lnTo>
                    <a:pt x="1455" y="109"/>
                  </a:lnTo>
                  <a:close/>
                  <a:moveTo>
                    <a:pt x="1455" y="102"/>
                  </a:moveTo>
                  <a:cubicBezTo>
                    <a:pt x="1455" y="102"/>
                    <a:pt x="1454" y="102"/>
                    <a:pt x="1453" y="102"/>
                  </a:cubicBezTo>
                  <a:cubicBezTo>
                    <a:pt x="1451" y="102"/>
                    <a:pt x="1449" y="102"/>
                    <a:pt x="1447" y="101"/>
                  </a:cubicBezTo>
                  <a:cubicBezTo>
                    <a:pt x="1447" y="101"/>
                    <a:pt x="1447" y="101"/>
                    <a:pt x="1447" y="101"/>
                  </a:cubicBezTo>
                  <a:cubicBezTo>
                    <a:pt x="1443" y="101"/>
                    <a:pt x="1438" y="101"/>
                    <a:pt x="1434" y="101"/>
                  </a:cubicBezTo>
                  <a:cubicBezTo>
                    <a:pt x="1432" y="101"/>
                    <a:pt x="1430" y="101"/>
                    <a:pt x="1428" y="101"/>
                  </a:cubicBezTo>
                  <a:cubicBezTo>
                    <a:pt x="1426" y="101"/>
                    <a:pt x="1424" y="101"/>
                    <a:pt x="1422" y="101"/>
                  </a:cubicBezTo>
                  <a:cubicBezTo>
                    <a:pt x="1420" y="101"/>
                    <a:pt x="1420" y="101"/>
                    <a:pt x="1420" y="101"/>
                  </a:cubicBezTo>
                  <a:cubicBezTo>
                    <a:pt x="1419" y="101"/>
                    <a:pt x="1418" y="101"/>
                    <a:pt x="1417" y="102"/>
                  </a:cubicBezTo>
                  <a:cubicBezTo>
                    <a:pt x="1416" y="102"/>
                    <a:pt x="1414" y="102"/>
                    <a:pt x="1413" y="102"/>
                  </a:cubicBezTo>
                  <a:cubicBezTo>
                    <a:pt x="1413" y="102"/>
                    <a:pt x="1413" y="102"/>
                    <a:pt x="1413" y="102"/>
                  </a:cubicBezTo>
                  <a:cubicBezTo>
                    <a:pt x="1413" y="102"/>
                    <a:pt x="1413" y="102"/>
                    <a:pt x="1413" y="102"/>
                  </a:cubicBezTo>
                  <a:cubicBezTo>
                    <a:pt x="1413" y="97"/>
                    <a:pt x="1413" y="97"/>
                    <a:pt x="1413" y="97"/>
                  </a:cubicBezTo>
                  <a:cubicBezTo>
                    <a:pt x="1413" y="92"/>
                    <a:pt x="1413" y="92"/>
                    <a:pt x="1413" y="92"/>
                  </a:cubicBezTo>
                  <a:cubicBezTo>
                    <a:pt x="1413" y="88"/>
                    <a:pt x="1413" y="88"/>
                    <a:pt x="1413" y="88"/>
                  </a:cubicBezTo>
                  <a:cubicBezTo>
                    <a:pt x="1415" y="88"/>
                    <a:pt x="1415" y="88"/>
                    <a:pt x="1415" y="88"/>
                  </a:cubicBezTo>
                  <a:cubicBezTo>
                    <a:pt x="1433" y="88"/>
                    <a:pt x="1433" y="88"/>
                    <a:pt x="1433" y="88"/>
                  </a:cubicBezTo>
                  <a:cubicBezTo>
                    <a:pt x="1438" y="88"/>
                    <a:pt x="1438" y="88"/>
                    <a:pt x="1438" y="88"/>
                  </a:cubicBezTo>
                  <a:cubicBezTo>
                    <a:pt x="1455" y="88"/>
                    <a:pt x="1455" y="88"/>
                    <a:pt x="1455" y="88"/>
                  </a:cubicBezTo>
                  <a:lnTo>
                    <a:pt x="1455" y="102"/>
                  </a:lnTo>
                  <a:close/>
                  <a:moveTo>
                    <a:pt x="1464" y="117"/>
                  </a:moveTo>
                  <a:cubicBezTo>
                    <a:pt x="1464" y="122"/>
                    <a:pt x="1464" y="122"/>
                    <a:pt x="1464" y="122"/>
                  </a:cubicBezTo>
                  <a:cubicBezTo>
                    <a:pt x="1464" y="126"/>
                    <a:pt x="1463" y="130"/>
                    <a:pt x="1461" y="133"/>
                  </a:cubicBezTo>
                  <a:cubicBezTo>
                    <a:pt x="1461" y="134"/>
                    <a:pt x="1460" y="135"/>
                    <a:pt x="1459" y="137"/>
                  </a:cubicBezTo>
                  <a:cubicBezTo>
                    <a:pt x="1458" y="137"/>
                    <a:pt x="1458" y="138"/>
                    <a:pt x="1457" y="138"/>
                  </a:cubicBezTo>
                  <a:cubicBezTo>
                    <a:pt x="1458" y="136"/>
                    <a:pt x="1458" y="136"/>
                    <a:pt x="1458" y="136"/>
                  </a:cubicBezTo>
                  <a:cubicBezTo>
                    <a:pt x="1459" y="130"/>
                    <a:pt x="1459" y="130"/>
                    <a:pt x="1459" y="130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22"/>
                    <a:pt x="1460" y="122"/>
                    <a:pt x="1460" y="122"/>
                  </a:cubicBezTo>
                  <a:cubicBezTo>
                    <a:pt x="1460" y="116"/>
                    <a:pt x="1460" y="116"/>
                    <a:pt x="1460" y="116"/>
                  </a:cubicBezTo>
                  <a:cubicBezTo>
                    <a:pt x="1463" y="116"/>
                    <a:pt x="1463" y="116"/>
                    <a:pt x="1463" y="116"/>
                  </a:cubicBezTo>
                  <a:cubicBezTo>
                    <a:pt x="1464" y="116"/>
                    <a:pt x="1464" y="116"/>
                    <a:pt x="1464" y="116"/>
                  </a:cubicBezTo>
                  <a:lnTo>
                    <a:pt x="1464" y="117"/>
                  </a:lnTo>
                  <a:close/>
                  <a:moveTo>
                    <a:pt x="1464" y="111"/>
                  </a:moveTo>
                  <a:cubicBezTo>
                    <a:pt x="1462" y="111"/>
                    <a:pt x="1462" y="111"/>
                    <a:pt x="1462" y="111"/>
                  </a:cubicBezTo>
                  <a:cubicBezTo>
                    <a:pt x="1460" y="111"/>
                    <a:pt x="1460" y="111"/>
                    <a:pt x="1460" y="111"/>
                  </a:cubicBezTo>
                  <a:cubicBezTo>
                    <a:pt x="1460" y="109"/>
                    <a:pt x="1460" y="109"/>
                    <a:pt x="1460" y="109"/>
                  </a:cubicBezTo>
                  <a:cubicBezTo>
                    <a:pt x="1460" y="109"/>
                    <a:pt x="1460" y="109"/>
                    <a:pt x="1460" y="109"/>
                  </a:cubicBezTo>
                  <a:cubicBezTo>
                    <a:pt x="1463" y="109"/>
                    <a:pt x="1464" y="110"/>
                    <a:pt x="1464" y="111"/>
                  </a:cubicBezTo>
                  <a:close/>
                  <a:moveTo>
                    <a:pt x="1415" y="70"/>
                  </a:moveTo>
                  <a:cubicBezTo>
                    <a:pt x="1416" y="69"/>
                    <a:pt x="1417" y="69"/>
                    <a:pt x="1418" y="68"/>
                  </a:cubicBezTo>
                  <a:cubicBezTo>
                    <a:pt x="1420" y="65"/>
                    <a:pt x="1422" y="62"/>
                    <a:pt x="1424" y="59"/>
                  </a:cubicBezTo>
                  <a:cubicBezTo>
                    <a:pt x="1429" y="49"/>
                    <a:pt x="1432" y="35"/>
                    <a:pt x="1432" y="16"/>
                  </a:cubicBezTo>
                  <a:cubicBezTo>
                    <a:pt x="1432" y="15"/>
                    <a:pt x="1432" y="15"/>
                    <a:pt x="1432" y="15"/>
                  </a:cubicBezTo>
                  <a:cubicBezTo>
                    <a:pt x="1432" y="15"/>
                    <a:pt x="1432" y="15"/>
                    <a:pt x="1432" y="15"/>
                  </a:cubicBezTo>
                  <a:cubicBezTo>
                    <a:pt x="1432" y="15"/>
                    <a:pt x="1432" y="15"/>
                    <a:pt x="1432" y="15"/>
                  </a:cubicBezTo>
                  <a:cubicBezTo>
                    <a:pt x="1432" y="13"/>
                    <a:pt x="1433" y="12"/>
                    <a:pt x="1433" y="10"/>
                  </a:cubicBezTo>
                  <a:cubicBezTo>
                    <a:pt x="1434" y="10"/>
                    <a:pt x="1434" y="9"/>
                    <a:pt x="1434" y="9"/>
                  </a:cubicBezTo>
                  <a:cubicBezTo>
                    <a:pt x="1434" y="9"/>
                    <a:pt x="1435" y="10"/>
                    <a:pt x="1435" y="10"/>
                  </a:cubicBezTo>
                  <a:cubicBezTo>
                    <a:pt x="1436" y="12"/>
                    <a:pt x="1436" y="13"/>
                    <a:pt x="1436" y="15"/>
                  </a:cubicBezTo>
                  <a:cubicBezTo>
                    <a:pt x="1436" y="15"/>
                    <a:pt x="1436" y="15"/>
                    <a:pt x="1436" y="15"/>
                  </a:cubicBezTo>
                  <a:cubicBezTo>
                    <a:pt x="1436" y="15"/>
                    <a:pt x="1436" y="15"/>
                    <a:pt x="1436" y="15"/>
                  </a:cubicBezTo>
                  <a:cubicBezTo>
                    <a:pt x="1436" y="16"/>
                    <a:pt x="1436" y="16"/>
                    <a:pt x="1436" y="16"/>
                  </a:cubicBezTo>
                  <a:cubicBezTo>
                    <a:pt x="1436" y="35"/>
                    <a:pt x="1439" y="49"/>
                    <a:pt x="1444" y="59"/>
                  </a:cubicBezTo>
                  <a:cubicBezTo>
                    <a:pt x="1447" y="64"/>
                    <a:pt x="1450" y="68"/>
                    <a:pt x="1454" y="71"/>
                  </a:cubicBezTo>
                  <a:cubicBezTo>
                    <a:pt x="1421" y="71"/>
                    <a:pt x="1421" y="71"/>
                    <a:pt x="1421" y="71"/>
                  </a:cubicBezTo>
                  <a:cubicBezTo>
                    <a:pt x="1416" y="71"/>
                    <a:pt x="1416" y="71"/>
                    <a:pt x="1416" y="71"/>
                  </a:cubicBezTo>
                  <a:cubicBezTo>
                    <a:pt x="1414" y="71"/>
                    <a:pt x="1414" y="71"/>
                    <a:pt x="1414" y="71"/>
                  </a:cubicBezTo>
                  <a:cubicBezTo>
                    <a:pt x="1414" y="70"/>
                    <a:pt x="1415" y="70"/>
                    <a:pt x="1415" y="70"/>
                  </a:cubicBezTo>
                  <a:close/>
                  <a:moveTo>
                    <a:pt x="1406" y="109"/>
                  </a:moveTo>
                  <a:cubicBezTo>
                    <a:pt x="1407" y="109"/>
                    <a:pt x="1407" y="109"/>
                    <a:pt x="1407" y="108"/>
                  </a:cubicBezTo>
                  <a:cubicBezTo>
                    <a:pt x="1407" y="110"/>
                    <a:pt x="1407" y="110"/>
                    <a:pt x="1407" y="110"/>
                  </a:cubicBezTo>
                  <a:cubicBezTo>
                    <a:pt x="1407" y="111"/>
                    <a:pt x="1407" y="111"/>
                    <a:pt x="1407" y="111"/>
                  </a:cubicBezTo>
                  <a:cubicBezTo>
                    <a:pt x="1404" y="111"/>
                    <a:pt x="1404" y="111"/>
                    <a:pt x="1404" y="111"/>
                  </a:cubicBezTo>
                  <a:cubicBezTo>
                    <a:pt x="1404" y="110"/>
                    <a:pt x="1405" y="109"/>
                    <a:pt x="1406" y="109"/>
                  </a:cubicBezTo>
                  <a:close/>
                  <a:moveTo>
                    <a:pt x="1407" y="133"/>
                  </a:moveTo>
                  <a:cubicBezTo>
                    <a:pt x="1406" y="131"/>
                    <a:pt x="1405" y="129"/>
                    <a:pt x="1404" y="126"/>
                  </a:cubicBezTo>
                  <a:cubicBezTo>
                    <a:pt x="1404" y="125"/>
                    <a:pt x="1404" y="123"/>
                    <a:pt x="1404" y="122"/>
                  </a:cubicBezTo>
                  <a:cubicBezTo>
                    <a:pt x="1404" y="116"/>
                    <a:pt x="1404" y="116"/>
                    <a:pt x="1404" y="116"/>
                  </a:cubicBezTo>
                  <a:cubicBezTo>
                    <a:pt x="1404" y="116"/>
                    <a:pt x="1404" y="116"/>
                    <a:pt x="1404" y="116"/>
                  </a:cubicBezTo>
                  <a:cubicBezTo>
                    <a:pt x="1407" y="116"/>
                    <a:pt x="1407" y="116"/>
                    <a:pt x="1407" y="116"/>
                  </a:cubicBezTo>
                  <a:cubicBezTo>
                    <a:pt x="1407" y="116"/>
                    <a:pt x="1407" y="116"/>
                    <a:pt x="1407" y="116"/>
                  </a:cubicBezTo>
                  <a:cubicBezTo>
                    <a:pt x="1407" y="116"/>
                    <a:pt x="1407" y="116"/>
                    <a:pt x="1407" y="116"/>
                  </a:cubicBezTo>
                  <a:cubicBezTo>
                    <a:pt x="1407" y="120"/>
                    <a:pt x="1407" y="120"/>
                    <a:pt x="1407" y="120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7" y="122"/>
                    <a:pt x="1407" y="122"/>
                    <a:pt x="1407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8" y="122"/>
                    <a:pt x="1408" y="122"/>
                    <a:pt x="1408" y="122"/>
                  </a:cubicBezTo>
                  <a:cubicBezTo>
                    <a:pt x="1409" y="131"/>
                    <a:pt x="1409" y="131"/>
                    <a:pt x="1409" y="131"/>
                  </a:cubicBezTo>
                  <a:cubicBezTo>
                    <a:pt x="1410" y="137"/>
                    <a:pt x="1410" y="137"/>
                    <a:pt x="1410" y="137"/>
                  </a:cubicBezTo>
                  <a:cubicBezTo>
                    <a:pt x="1410" y="138"/>
                    <a:pt x="1410" y="138"/>
                    <a:pt x="1410" y="138"/>
                  </a:cubicBezTo>
                  <a:cubicBezTo>
                    <a:pt x="1409" y="137"/>
                    <a:pt x="1408" y="135"/>
                    <a:pt x="1407" y="133"/>
                  </a:cubicBezTo>
                  <a:close/>
                  <a:moveTo>
                    <a:pt x="1410" y="82"/>
                  </a:moveTo>
                  <a:cubicBezTo>
                    <a:pt x="1410" y="82"/>
                    <a:pt x="1410" y="82"/>
                    <a:pt x="1410" y="82"/>
                  </a:cubicBezTo>
                  <a:cubicBezTo>
                    <a:pt x="1410" y="82"/>
                    <a:pt x="1410" y="82"/>
                    <a:pt x="1410" y="82"/>
                  </a:cubicBezTo>
                  <a:cubicBezTo>
                    <a:pt x="1409" y="82"/>
                    <a:pt x="1409" y="82"/>
                    <a:pt x="1409" y="82"/>
                  </a:cubicBezTo>
                  <a:cubicBezTo>
                    <a:pt x="1403" y="82"/>
                    <a:pt x="1403" y="82"/>
                    <a:pt x="1403" y="82"/>
                  </a:cubicBezTo>
                  <a:cubicBezTo>
                    <a:pt x="1402" y="82"/>
                    <a:pt x="1402" y="82"/>
                    <a:pt x="1402" y="82"/>
                  </a:cubicBezTo>
                  <a:cubicBezTo>
                    <a:pt x="1402" y="82"/>
                    <a:pt x="1402" y="82"/>
                    <a:pt x="1402" y="82"/>
                  </a:cubicBezTo>
                  <a:cubicBezTo>
                    <a:pt x="1402" y="76"/>
                    <a:pt x="1402" y="76"/>
                    <a:pt x="1402" y="76"/>
                  </a:cubicBezTo>
                  <a:cubicBezTo>
                    <a:pt x="1402" y="76"/>
                    <a:pt x="1402" y="76"/>
                    <a:pt x="1402" y="76"/>
                  </a:cubicBezTo>
                  <a:cubicBezTo>
                    <a:pt x="1421" y="76"/>
                    <a:pt x="1421" y="76"/>
                    <a:pt x="1421" y="76"/>
                  </a:cubicBezTo>
                  <a:cubicBezTo>
                    <a:pt x="1426" y="76"/>
                    <a:pt x="1426" y="76"/>
                    <a:pt x="1426" y="76"/>
                  </a:cubicBezTo>
                  <a:cubicBezTo>
                    <a:pt x="1466" y="76"/>
                    <a:pt x="1466" y="76"/>
                    <a:pt x="1466" y="76"/>
                  </a:cubicBezTo>
                  <a:cubicBezTo>
                    <a:pt x="1466" y="83"/>
                    <a:pt x="1466" y="83"/>
                    <a:pt x="1466" y="83"/>
                  </a:cubicBezTo>
                  <a:cubicBezTo>
                    <a:pt x="1458" y="83"/>
                    <a:pt x="1458" y="83"/>
                    <a:pt x="1458" y="83"/>
                  </a:cubicBezTo>
                  <a:cubicBezTo>
                    <a:pt x="1458" y="83"/>
                    <a:pt x="1458" y="83"/>
                    <a:pt x="1458" y="83"/>
                  </a:cubicBezTo>
                  <a:cubicBezTo>
                    <a:pt x="1433" y="83"/>
                    <a:pt x="1433" y="83"/>
                    <a:pt x="1433" y="83"/>
                  </a:cubicBezTo>
                  <a:cubicBezTo>
                    <a:pt x="1428" y="82"/>
                    <a:pt x="1428" y="82"/>
                    <a:pt x="1428" y="82"/>
                  </a:cubicBezTo>
                  <a:lnTo>
                    <a:pt x="1410" y="82"/>
                  </a:lnTo>
                  <a:close/>
                  <a:moveTo>
                    <a:pt x="1412" y="119"/>
                  </a:moveTo>
                  <a:cubicBezTo>
                    <a:pt x="1413" y="116"/>
                    <a:pt x="1413" y="116"/>
                    <a:pt x="1413" y="116"/>
                  </a:cubicBezTo>
                  <a:cubicBezTo>
                    <a:pt x="1414" y="116"/>
                    <a:pt x="1414" y="116"/>
                    <a:pt x="1414" y="116"/>
                  </a:cubicBezTo>
                  <a:cubicBezTo>
                    <a:pt x="1418" y="116"/>
                    <a:pt x="1418" y="116"/>
                    <a:pt x="1418" y="116"/>
                  </a:cubicBezTo>
                  <a:cubicBezTo>
                    <a:pt x="1427" y="116"/>
                    <a:pt x="1427" y="116"/>
                    <a:pt x="1427" y="116"/>
                  </a:cubicBezTo>
                  <a:cubicBezTo>
                    <a:pt x="1432" y="116"/>
                    <a:pt x="1432" y="116"/>
                    <a:pt x="1432" y="116"/>
                  </a:cubicBezTo>
                  <a:cubicBezTo>
                    <a:pt x="1437" y="116"/>
                    <a:pt x="1437" y="116"/>
                    <a:pt x="1437" y="116"/>
                  </a:cubicBezTo>
                  <a:cubicBezTo>
                    <a:pt x="1444" y="116"/>
                    <a:pt x="1444" y="116"/>
                    <a:pt x="1444" y="116"/>
                  </a:cubicBezTo>
                  <a:cubicBezTo>
                    <a:pt x="1455" y="116"/>
                    <a:pt x="1455" y="116"/>
                    <a:pt x="1455" y="116"/>
                  </a:cubicBezTo>
                  <a:cubicBezTo>
                    <a:pt x="1455" y="119"/>
                    <a:pt x="1455" y="119"/>
                    <a:pt x="1455" y="119"/>
                  </a:cubicBezTo>
                  <a:cubicBezTo>
                    <a:pt x="1452" y="119"/>
                    <a:pt x="1452" y="119"/>
                    <a:pt x="1452" y="119"/>
                  </a:cubicBezTo>
                  <a:cubicBezTo>
                    <a:pt x="1452" y="119"/>
                    <a:pt x="1451" y="119"/>
                    <a:pt x="1451" y="119"/>
                  </a:cubicBezTo>
                  <a:cubicBezTo>
                    <a:pt x="1451" y="119"/>
                    <a:pt x="1451" y="119"/>
                    <a:pt x="1451" y="119"/>
                  </a:cubicBezTo>
                  <a:cubicBezTo>
                    <a:pt x="1447" y="119"/>
                    <a:pt x="1447" y="119"/>
                    <a:pt x="1447" y="119"/>
                  </a:cubicBezTo>
                  <a:cubicBezTo>
                    <a:pt x="1441" y="119"/>
                    <a:pt x="1441" y="119"/>
                    <a:pt x="1441" y="119"/>
                  </a:cubicBezTo>
                  <a:cubicBezTo>
                    <a:pt x="1440" y="119"/>
                    <a:pt x="1440" y="119"/>
                    <a:pt x="1440" y="119"/>
                  </a:cubicBezTo>
                  <a:cubicBezTo>
                    <a:pt x="1439" y="119"/>
                    <a:pt x="1439" y="119"/>
                    <a:pt x="1439" y="119"/>
                  </a:cubicBezTo>
                  <a:cubicBezTo>
                    <a:pt x="1438" y="119"/>
                    <a:pt x="1438" y="119"/>
                    <a:pt x="1438" y="119"/>
                  </a:cubicBezTo>
                  <a:cubicBezTo>
                    <a:pt x="1436" y="119"/>
                    <a:pt x="1436" y="119"/>
                    <a:pt x="1436" y="119"/>
                  </a:cubicBezTo>
                  <a:cubicBezTo>
                    <a:pt x="1430" y="119"/>
                    <a:pt x="1430" y="119"/>
                    <a:pt x="1430" y="119"/>
                  </a:cubicBezTo>
                  <a:cubicBezTo>
                    <a:pt x="1429" y="119"/>
                    <a:pt x="1429" y="119"/>
                    <a:pt x="1429" y="119"/>
                  </a:cubicBezTo>
                  <a:cubicBezTo>
                    <a:pt x="1429" y="119"/>
                    <a:pt x="1429" y="119"/>
                    <a:pt x="1429" y="119"/>
                  </a:cubicBezTo>
                  <a:cubicBezTo>
                    <a:pt x="1429" y="119"/>
                    <a:pt x="1429" y="119"/>
                    <a:pt x="1429" y="119"/>
                  </a:cubicBezTo>
                  <a:cubicBezTo>
                    <a:pt x="1421" y="119"/>
                    <a:pt x="1421" y="119"/>
                    <a:pt x="1421" y="119"/>
                  </a:cubicBezTo>
                  <a:cubicBezTo>
                    <a:pt x="1417" y="119"/>
                    <a:pt x="1417" y="119"/>
                    <a:pt x="1417" y="119"/>
                  </a:cubicBezTo>
                  <a:cubicBezTo>
                    <a:pt x="1417" y="119"/>
                    <a:pt x="1417" y="119"/>
                    <a:pt x="1417" y="119"/>
                  </a:cubicBezTo>
                  <a:cubicBezTo>
                    <a:pt x="1417" y="119"/>
                    <a:pt x="1417" y="119"/>
                    <a:pt x="1417" y="119"/>
                  </a:cubicBezTo>
                  <a:cubicBezTo>
                    <a:pt x="1416" y="119"/>
                    <a:pt x="1416" y="119"/>
                    <a:pt x="1416" y="119"/>
                  </a:cubicBezTo>
                  <a:lnTo>
                    <a:pt x="1412" y="119"/>
                  </a:lnTo>
                  <a:close/>
                  <a:moveTo>
                    <a:pt x="1412" y="260"/>
                  </a:moveTo>
                  <a:cubicBezTo>
                    <a:pt x="1412" y="256"/>
                    <a:pt x="1412" y="256"/>
                    <a:pt x="1412" y="256"/>
                  </a:cubicBezTo>
                  <a:cubicBezTo>
                    <a:pt x="1412" y="255"/>
                    <a:pt x="1412" y="255"/>
                    <a:pt x="1412" y="255"/>
                  </a:cubicBezTo>
                  <a:cubicBezTo>
                    <a:pt x="1413" y="258"/>
                    <a:pt x="1413" y="258"/>
                    <a:pt x="1413" y="258"/>
                  </a:cubicBezTo>
                  <a:cubicBezTo>
                    <a:pt x="1415" y="260"/>
                    <a:pt x="1415" y="260"/>
                    <a:pt x="1415" y="260"/>
                  </a:cubicBezTo>
                  <a:cubicBezTo>
                    <a:pt x="1413" y="262"/>
                    <a:pt x="1413" y="262"/>
                    <a:pt x="1413" y="262"/>
                  </a:cubicBezTo>
                  <a:cubicBezTo>
                    <a:pt x="1411" y="265"/>
                    <a:pt x="1411" y="265"/>
                    <a:pt x="1411" y="265"/>
                  </a:cubicBezTo>
                  <a:lnTo>
                    <a:pt x="1412" y="260"/>
                  </a:lnTo>
                  <a:close/>
                  <a:moveTo>
                    <a:pt x="1410" y="286"/>
                  </a:moveTo>
                  <a:cubicBezTo>
                    <a:pt x="1410" y="281"/>
                    <a:pt x="1410" y="281"/>
                    <a:pt x="1410" y="281"/>
                  </a:cubicBezTo>
                  <a:cubicBezTo>
                    <a:pt x="1410" y="281"/>
                    <a:pt x="1410" y="281"/>
                    <a:pt x="1410" y="281"/>
                  </a:cubicBezTo>
                  <a:cubicBezTo>
                    <a:pt x="1411" y="281"/>
                    <a:pt x="1411" y="281"/>
                    <a:pt x="1411" y="281"/>
                  </a:cubicBezTo>
                  <a:cubicBezTo>
                    <a:pt x="1414" y="286"/>
                    <a:pt x="1414" y="286"/>
                    <a:pt x="1414" y="286"/>
                  </a:cubicBezTo>
                  <a:cubicBezTo>
                    <a:pt x="1412" y="288"/>
                    <a:pt x="1412" y="288"/>
                    <a:pt x="1412" y="288"/>
                  </a:cubicBezTo>
                  <a:cubicBezTo>
                    <a:pt x="1410" y="291"/>
                    <a:pt x="1410" y="291"/>
                    <a:pt x="1410" y="291"/>
                  </a:cubicBezTo>
                  <a:lnTo>
                    <a:pt x="1410" y="286"/>
                  </a:lnTo>
                  <a:close/>
                  <a:moveTo>
                    <a:pt x="1408" y="313"/>
                  </a:moveTo>
                  <a:cubicBezTo>
                    <a:pt x="1409" y="308"/>
                    <a:pt x="1409" y="308"/>
                    <a:pt x="1409" y="308"/>
                  </a:cubicBezTo>
                  <a:cubicBezTo>
                    <a:pt x="1409" y="307"/>
                    <a:pt x="1409" y="307"/>
                    <a:pt x="1409" y="307"/>
                  </a:cubicBezTo>
                  <a:cubicBezTo>
                    <a:pt x="1411" y="311"/>
                    <a:pt x="1411" y="311"/>
                    <a:pt x="1411" y="311"/>
                  </a:cubicBezTo>
                  <a:cubicBezTo>
                    <a:pt x="1413" y="313"/>
                    <a:pt x="1413" y="313"/>
                    <a:pt x="1413" y="313"/>
                  </a:cubicBezTo>
                  <a:cubicBezTo>
                    <a:pt x="1411" y="316"/>
                    <a:pt x="1411" y="316"/>
                    <a:pt x="1411" y="316"/>
                  </a:cubicBezTo>
                  <a:cubicBezTo>
                    <a:pt x="1408" y="319"/>
                    <a:pt x="1408" y="319"/>
                    <a:pt x="1408" y="319"/>
                  </a:cubicBezTo>
                  <a:lnTo>
                    <a:pt x="1408" y="313"/>
                  </a:lnTo>
                  <a:close/>
                  <a:moveTo>
                    <a:pt x="1406" y="349"/>
                  </a:moveTo>
                  <a:cubicBezTo>
                    <a:pt x="1407" y="342"/>
                    <a:pt x="1407" y="342"/>
                    <a:pt x="1407" y="342"/>
                  </a:cubicBezTo>
                  <a:cubicBezTo>
                    <a:pt x="1407" y="338"/>
                    <a:pt x="1407" y="338"/>
                    <a:pt x="1407" y="338"/>
                  </a:cubicBezTo>
                  <a:cubicBezTo>
                    <a:pt x="1407" y="335"/>
                    <a:pt x="1407" y="335"/>
                    <a:pt x="1407" y="335"/>
                  </a:cubicBezTo>
                  <a:cubicBezTo>
                    <a:pt x="1412" y="342"/>
                    <a:pt x="1412" y="342"/>
                    <a:pt x="1412" y="342"/>
                  </a:cubicBezTo>
                  <a:cubicBezTo>
                    <a:pt x="1412" y="342"/>
                    <a:pt x="1412" y="342"/>
                    <a:pt x="1412" y="342"/>
                  </a:cubicBezTo>
                  <a:cubicBezTo>
                    <a:pt x="1409" y="345"/>
                    <a:pt x="1409" y="345"/>
                    <a:pt x="1409" y="345"/>
                  </a:cubicBezTo>
                  <a:cubicBezTo>
                    <a:pt x="1406" y="349"/>
                    <a:pt x="1406" y="349"/>
                    <a:pt x="1406" y="349"/>
                  </a:cubicBezTo>
                  <a:cubicBezTo>
                    <a:pt x="1406" y="349"/>
                    <a:pt x="1406" y="349"/>
                    <a:pt x="1406" y="349"/>
                  </a:cubicBezTo>
                  <a:close/>
                  <a:moveTo>
                    <a:pt x="1405" y="372"/>
                  </a:moveTo>
                  <a:cubicBezTo>
                    <a:pt x="1405" y="369"/>
                    <a:pt x="1405" y="369"/>
                    <a:pt x="1405" y="369"/>
                  </a:cubicBezTo>
                  <a:cubicBezTo>
                    <a:pt x="1405" y="363"/>
                    <a:pt x="1405" y="363"/>
                    <a:pt x="1405" y="363"/>
                  </a:cubicBezTo>
                  <a:cubicBezTo>
                    <a:pt x="1410" y="369"/>
                    <a:pt x="1410" y="369"/>
                    <a:pt x="1410" y="369"/>
                  </a:cubicBezTo>
                  <a:cubicBezTo>
                    <a:pt x="1407" y="371"/>
                    <a:pt x="1407" y="371"/>
                    <a:pt x="1407" y="371"/>
                  </a:cubicBezTo>
                  <a:cubicBezTo>
                    <a:pt x="1406" y="373"/>
                    <a:pt x="1406" y="373"/>
                    <a:pt x="1406" y="373"/>
                  </a:cubicBezTo>
                  <a:cubicBezTo>
                    <a:pt x="1405" y="374"/>
                    <a:pt x="1405" y="374"/>
                    <a:pt x="1405" y="374"/>
                  </a:cubicBezTo>
                  <a:lnTo>
                    <a:pt x="1405" y="372"/>
                  </a:lnTo>
                  <a:close/>
                  <a:moveTo>
                    <a:pt x="1403" y="397"/>
                  </a:moveTo>
                  <a:cubicBezTo>
                    <a:pt x="1403" y="392"/>
                    <a:pt x="1403" y="392"/>
                    <a:pt x="1403" y="392"/>
                  </a:cubicBezTo>
                  <a:cubicBezTo>
                    <a:pt x="1404" y="386"/>
                    <a:pt x="1404" y="386"/>
                    <a:pt x="1404" y="386"/>
                  </a:cubicBezTo>
                  <a:cubicBezTo>
                    <a:pt x="1409" y="391"/>
                    <a:pt x="1409" y="391"/>
                    <a:pt x="1409" y="391"/>
                  </a:cubicBezTo>
                  <a:cubicBezTo>
                    <a:pt x="1406" y="394"/>
                    <a:pt x="1406" y="394"/>
                    <a:pt x="1406" y="394"/>
                  </a:cubicBezTo>
                  <a:cubicBezTo>
                    <a:pt x="1403" y="397"/>
                    <a:pt x="1403" y="397"/>
                    <a:pt x="1403" y="397"/>
                  </a:cubicBezTo>
                  <a:cubicBezTo>
                    <a:pt x="1403" y="397"/>
                    <a:pt x="1403" y="397"/>
                    <a:pt x="1403" y="397"/>
                  </a:cubicBezTo>
                  <a:close/>
                  <a:moveTo>
                    <a:pt x="1402" y="414"/>
                  </a:moveTo>
                  <a:cubicBezTo>
                    <a:pt x="1402" y="408"/>
                    <a:pt x="1402" y="408"/>
                    <a:pt x="1402" y="408"/>
                  </a:cubicBezTo>
                  <a:cubicBezTo>
                    <a:pt x="1408" y="414"/>
                    <a:pt x="1408" y="414"/>
                    <a:pt x="1408" y="414"/>
                  </a:cubicBezTo>
                  <a:cubicBezTo>
                    <a:pt x="1405" y="417"/>
                    <a:pt x="1405" y="417"/>
                    <a:pt x="1405" y="417"/>
                  </a:cubicBezTo>
                  <a:cubicBezTo>
                    <a:pt x="1401" y="420"/>
                    <a:pt x="1401" y="420"/>
                    <a:pt x="1401" y="420"/>
                  </a:cubicBezTo>
                  <a:lnTo>
                    <a:pt x="1402" y="414"/>
                  </a:lnTo>
                  <a:close/>
                  <a:moveTo>
                    <a:pt x="1400" y="441"/>
                  </a:moveTo>
                  <a:cubicBezTo>
                    <a:pt x="1400" y="434"/>
                    <a:pt x="1400" y="434"/>
                    <a:pt x="1400" y="434"/>
                  </a:cubicBezTo>
                  <a:cubicBezTo>
                    <a:pt x="1400" y="433"/>
                    <a:pt x="1400" y="433"/>
                    <a:pt x="1400" y="433"/>
                  </a:cubicBezTo>
                  <a:cubicBezTo>
                    <a:pt x="1403" y="436"/>
                    <a:pt x="1403" y="436"/>
                    <a:pt x="1403" y="436"/>
                  </a:cubicBezTo>
                  <a:cubicBezTo>
                    <a:pt x="1407" y="441"/>
                    <a:pt x="1407" y="441"/>
                    <a:pt x="1407" y="441"/>
                  </a:cubicBezTo>
                  <a:cubicBezTo>
                    <a:pt x="1403" y="445"/>
                    <a:pt x="1403" y="445"/>
                    <a:pt x="1403" y="445"/>
                  </a:cubicBezTo>
                  <a:cubicBezTo>
                    <a:pt x="1399" y="450"/>
                    <a:pt x="1399" y="450"/>
                    <a:pt x="1399" y="450"/>
                  </a:cubicBezTo>
                  <a:lnTo>
                    <a:pt x="1400" y="441"/>
                  </a:lnTo>
                  <a:close/>
                  <a:moveTo>
                    <a:pt x="1397" y="479"/>
                  </a:moveTo>
                  <a:cubicBezTo>
                    <a:pt x="1397" y="473"/>
                    <a:pt x="1397" y="473"/>
                    <a:pt x="1397" y="473"/>
                  </a:cubicBezTo>
                  <a:cubicBezTo>
                    <a:pt x="1398" y="464"/>
                    <a:pt x="1398" y="464"/>
                    <a:pt x="1398" y="464"/>
                  </a:cubicBezTo>
                  <a:cubicBezTo>
                    <a:pt x="1405" y="473"/>
                    <a:pt x="1405" y="473"/>
                    <a:pt x="1405" y="473"/>
                  </a:cubicBezTo>
                  <a:cubicBezTo>
                    <a:pt x="1401" y="477"/>
                    <a:pt x="1401" y="477"/>
                    <a:pt x="1401" y="477"/>
                  </a:cubicBezTo>
                  <a:cubicBezTo>
                    <a:pt x="1398" y="480"/>
                    <a:pt x="1398" y="480"/>
                    <a:pt x="1398" y="480"/>
                  </a:cubicBezTo>
                  <a:cubicBezTo>
                    <a:pt x="1396" y="482"/>
                    <a:pt x="1396" y="482"/>
                    <a:pt x="1396" y="482"/>
                  </a:cubicBezTo>
                  <a:lnTo>
                    <a:pt x="1397" y="479"/>
                  </a:lnTo>
                  <a:close/>
                  <a:moveTo>
                    <a:pt x="1394" y="510"/>
                  </a:moveTo>
                  <a:cubicBezTo>
                    <a:pt x="1395" y="503"/>
                    <a:pt x="1395" y="503"/>
                    <a:pt x="1395" y="503"/>
                  </a:cubicBezTo>
                  <a:cubicBezTo>
                    <a:pt x="1395" y="495"/>
                    <a:pt x="1395" y="495"/>
                    <a:pt x="1395" y="495"/>
                  </a:cubicBezTo>
                  <a:cubicBezTo>
                    <a:pt x="1403" y="503"/>
                    <a:pt x="1403" y="503"/>
                    <a:pt x="1403" y="503"/>
                  </a:cubicBezTo>
                  <a:cubicBezTo>
                    <a:pt x="1399" y="507"/>
                    <a:pt x="1399" y="507"/>
                    <a:pt x="1399" y="507"/>
                  </a:cubicBezTo>
                  <a:cubicBezTo>
                    <a:pt x="1395" y="511"/>
                    <a:pt x="1395" y="511"/>
                    <a:pt x="1395" y="511"/>
                  </a:cubicBezTo>
                  <a:cubicBezTo>
                    <a:pt x="1394" y="511"/>
                    <a:pt x="1394" y="511"/>
                    <a:pt x="1394" y="511"/>
                  </a:cubicBezTo>
                  <a:lnTo>
                    <a:pt x="1394" y="510"/>
                  </a:lnTo>
                  <a:close/>
                  <a:moveTo>
                    <a:pt x="1392" y="532"/>
                  </a:moveTo>
                  <a:cubicBezTo>
                    <a:pt x="1393" y="523"/>
                    <a:pt x="1393" y="523"/>
                    <a:pt x="1393" y="523"/>
                  </a:cubicBezTo>
                  <a:cubicBezTo>
                    <a:pt x="1401" y="532"/>
                    <a:pt x="1401" y="532"/>
                    <a:pt x="1401" y="532"/>
                  </a:cubicBezTo>
                  <a:cubicBezTo>
                    <a:pt x="1396" y="536"/>
                    <a:pt x="1396" y="536"/>
                    <a:pt x="1396" y="536"/>
                  </a:cubicBezTo>
                  <a:cubicBezTo>
                    <a:pt x="1391" y="541"/>
                    <a:pt x="1391" y="541"/>
                    <a:pt x="1391" y="541"/>
                  </a:cubicBezTo>
                  <a:lnTo>
                    <a:pt x="1392" y="532"/>
                  </a:lnTo>
                  <a:close/>
                  <a:moveTo>
                    <a:pt x="1389" y="566"/>
                  </a:moveTo>
                  <a:cubicBezTo>
                    <a:pt x="1389" y="562"/>
                    <a:pt x="1389" y="558"/>
                    <a:pt x="1390" y="554"/>
                  </a:cubicBezTo>
                  <a:cubicBezTo>
                    <a:pt x="1399" y="566"/>
                    <a:pt x="1399" y="566"/>
                    <a:pt x="1399" y="566"/>
                  </a:cubicBezTo>
                  <a:cubicBezTo>
                    <a:pt x="1394" y="572"/>
                    <a:pt x="1394" y="572"/>
                    <a:pt x="1394" y="572"/>
                  </a:cubicBezTo>
                  <a:cubicBezTo>
                    <a:pt x="1387" y="579"/>
                    <a:pt x="1387" y="579"/>
                    <a:pt x="1387" y="579"/>
                  </a:cubicBezTo>
                  <a:cubicBezTo>
                    <a:pt x="1388" y="575"/>
                    <a:pt x="1388" y="570"/>
                    <a:pt x="1389" y="566"/>
                  </a:cubicBezTo>
                  <a:close/>
                  <a:moveTo>
                    <a:pt x="1384" y="606"/>
                  </a:moveTo>
                  <a:cubicBezTo>
                    <a:pt x="1385" y="602"/>
                    <a:pt x="1385" y="598"/>
                    <a:pt x="1386" y="594"/>
                  </a:cubicBezTo>
                  <a:cubicBezTo>
                    <a:pt x="1386" y="592"/>
                    <a:pt x="1386" y="592"/>
                    <a:pt x="1386" y="592"/>
                  </a:cubicBezTo>
                  <a:cubicBezTo>
                    <a:pt x="1392" y="600"/>
                    <a:pt x="1392" y="600"/>
                    <a:pt x="1392" y="600"/>
                  </a:cubicBezTo>
                  <a:cubicBezTo>
                    <a:pt x="1396" y="605"/>
                    <a:pt x="1396" y="605"/>
                    <a:pt x="1396" y="605"/>
                  </a:cubicBezTo>
                  <a:cubicBezTo>
                    <a:pt x="1390" y="612"/>
                    <a:pt x="1390" y="612"/>
                    <a:pt x="1390" y="612"/>
                  </a:cubicBezTo>
                  <a:cubicBezTo>
                    <a:pt x="1383" y="620"/>
                    <a:pt x="1383" y="620"/>
                    <a:pt x="1383" y="620"/>
                  </a:cubicBezTo>
                  <a:cubicBezTo>
                    <a:pt x="1383" y="615"/>
                    <a:pt x="1384" y="611"/>
                    <a:pt x="1384" y="606"/>
                  </a:cubicBezTo>
                  <a:close/>
                  <a:moveTo>
                    <a:pt x="1379" y="649"/>
                  </a:moveTo>
                  <a:cubicBezTo>
                    <a:pt x="1379" y="644"/>
                    <a:pt x="1380" y="639"/>
                    <a:pt x="1381" y="633"/>
                  </a:cubicBezTo>
                  <a:cubicBezTo>
                    <a:pt x="1393" y="648"/>
                    <a:pt x="1393" y="648"/>
                    <a:pt x="1393" y="648"/>
                  </a:cubicBezTo>
                  <a:cubicBezTo>
                    <a:pt x="1385" y="655"/>
                    <a:pt x="1385" y="655"/>
                    <a:pt x="1385" y="655"/>
                  </a:cubicBezTo>
                  <a:cubicBezTo>
                    <a:pt x="1377" y="664"/>
                    <a:pt x="1377" y="664"/>
                    <a:pt x="1377" y="664"/>
                  </a:cubicBezTo>
                  <a:cubicBezTo>
                    <a:pt x="1377" y="659"/>
                    <a:pt x="1378" y="654"/>
                    <a:pt x="1379" y="649"/>
                  </a:cubicBezTo>
                  <a:close/>
                  <a:moveTo>
                    <a:pt x="1370" y="703"/>
                  </a:moveTo>
                  <a:cubicBezTo>
                    <a:pt x="1371" y="701"/>
                    <a:pt x="1371" y="698"/>
                    <a:pt x="1372" y="696"/>
                  </a:cubicBezTo>
                  <a:cubicBezTo>
                    <a:pt x="1373" y="690"/>
                    <a:pt x="1373" y="690"/>
                    <a:pt x="1373" y="690"/>
                  </a:cubicBezTo>
                  <a:cubicBezTo>
                    <a:pt x="1373" y="687"/>
                    <a:pt x="1373" y="687"/>
                    <a:pt x="1373" y="687"/>
                  </a:cubicBezTo>
                  <a:cubicBezTo>
                    <a:pt x="1373" y="686"/>
                    <a:pt x="1373" y="686"/>
                    <a:pt x="1373" y="686"/>
                  </a:cubicBezTo>
                  <a:cubicBezTo>
                    <a:pt x="1373" y="685"/>
                    <a:pt x="1373" y="685"/>
                    <a:pt x="1373" y="685"/>
                  </a:cubicBezTo>
                  <a:cubicBezTo>
                    <a:pt x="1374" y="683"/>
                    <a:pt x="1374" y="683"/>
                    <a:pt x="1374" y="683"/>
                  </a:cubicBezTo>
                  <a:cubicBezTo>
                    <a:pt x="1374" y="678"/>
                    <a:pt x="1374" y="678"/>
                    <a:pt x="1374" y="678"/>
                  </a:cubicBezTo>
                  <a:cubicBezTo>
                    <a:pt x="1375" y="677"/>
                    <a:pt x="1375" y="677"/>
                    <a:pt x="1375" y="677"/>
                  </a:cubicBezTo>
                  <a:cubicBezTo>
                    <a:pt x="1388" y="690"/>
                    <a:pt x="1388" y="690"/>
                    <a:pt x="1388" y="690"/>
                  </a:cubicBezTo>
                  <a:cubicBezTo>
                    <a:pt x="1387" y="691"/>
                    <a:pt x="1387" y="691"/>
                    <a:pt x="1387" y="691"/>
                  </a:cubicBezTo>
                  <a:cubicBezTo>
                    <a:pt x="1384" y="693"/>
                    <a:pt x="1384" y="693"/>
                    <a:pt x="1384" y="693"/>
                  </a:cubicBezTo>
                  <a:cubicBezTo>
                    <a:pt x="1383" y="694"/>
                    <a:pt x="1383" y="694"/>
                    <a:pt x="1383" y="694"/>
                  </a:cubicBezTo>
                  <a:cubicBezTo>
                    <a:pt x="1382" y="695"/>
                    <a:pt x="1382" y="695"/>
                    <a:pt x="1382" y="695"/>
                  </a:cubicBezTo>
                  <a:cubicBezTo>
                    <a:pt x="1382" y="695"/>
                    <a:pt x="1382" y="695"/>
                    <a:pt x="1382" y="695"/>
                  </a:cubicBezTo>
                  <a:cubicBezTo>
                    <a:pt x="1380" y="697"/>
                    <a:pt x="1380" y="697"/>
                    <a:pt x="1380" y="697"/>
                  </a:cubicBezTo>
                  <a:cubicBezTo>
                    <a:pt x="1376" y="700"/>
                    <a:pt x="1376" y="700"/>
                    <a:pt x="1376" y="700"/>
                  </a:cubicBezTo>
                  <a:cubicBezTo>
                    <a:pt x="1372" y="703"/>
                    <a:pt x="1372" y="703"/>
                    <a:pt x="1372" y="703"/>
                  </a:cubicBezTo>
                  <a:cubicBezTo>
                    <a:pt x="1371" y="703"/>
                    <a:pt x="1371" y="703"/>
                    <a:pt x="1371" y="703"/>
                  </a:cubicBezTo>
                  <a:cubicBezTo>
                    <a:pt x="1370" y="703"/>
                    <a:pt x="1370" y="703"/>
                    <a:pt x="1370" y="703"/>
                  </a:cubicBezTo>
                  <a:close/>
                  <a:moveTo>
                    <a:pt x="1368" y="719"/>
                  </a:moveTo>
                  <a:cubicBezTo>
                    <a:pt x="1368" y="717"/>
                    <a:pt x="1368" y="717"/>
                    <a:pt x="1368" y="717"/>
                  </a:cubicBezTo>
                  <a:cubicBezTo>
                    <a:pt x="1368" y="714"/>
                    <a:pt x="1368" y="714"/>
                    <a:pt x="1368" y="714"/>
                  </a:cubicBezTo>
                  <a:cubicBezTo>
                    <a:pt x="1370" y="714"/>
                    <a:pt x="1370" y="714"/>
                    <a:pt x="1370" y="714"/>
                  </a:cubicBezTo>
                  <a:cubicBezTo>
                    <a:pt x="1376" y="714"/>
                    <a:pt x="1376" y="714"/>
                    <a:pt x="1376" y="714"/>
                  </a:cubicBezTo>
                  <a:cubicBezTo>
                    <a:pt x="1382" y="714"/>
                    <a:pt x="1382" y="714"/>
                    <a:pt x="1382" y="714"/>
                  </a:cubicBezTo>
                  <a:cubicBezTo>
                    <a:pt x="1390" y="714"/>
                    <a:pt x="1390" y="714"/>
                    <a:pt x="1390" y="714"/>
                  </a:cubicBezTo>
                  <a:cubicBezTo>
                    <a:pt x="1397" y="714"/>
                    <a:pt x="1397" y="714"/>
                    <a:pt x="1397" y="714"/>
                  </a:cubicBezTo>
                  <a:cubicBezTo>
                    <a:pt x="1401" y="714"/>
                    <a:pt x="1401" y="714"/>
                    <a:pt x="1401" y="714"/>
                  </a:cubicBezTo>
                  <a:cubicBezTo>
                    <a:pt x="1402" y="714"/>
                    <a:pt x="1402" y="714"/>
                    <a:pt x="1402" y="714"/>
                  </a:cubicBezTo>
                  <a:cubicBezTo>
                    <a:pt x="1403" y="714"/>
                    <a:pt x="1403" y="714"/>
                    <a:pt x="1403" y="714"/>
                  </a:cubicBezTo>
                  <a:cubicBezTo>
                    <a:pt x="1406" y="714"/>
                    <a:pt x="1406" y="714"/>
                    <a:pt x="1406" y="714"/>
                  </a:cubicBezTo>
                  <a:cubicBezTo>
                    <a:pt x="1409" y="714"/>
                    <a:pt x="1409" y="714"/>
                    <a:pt x="1409" y="714"/>
                  </a:cubicBezTo>
                  <a:cubicBezTo>
                    <a:pt x="1409" y="717"/>
                    <a:pt x="1409" y="717"/>
                    <a:pt x="1409" y="717"/>
                  </a:cubicBezTo>
                  <a:cubicBezTo>
                    <a:pt x="1409" y="720"/>
                    <a:pt x="1409" y="720"/>
                    <a:pt x="1409" y="720"/>
                  </a:cubicBezTo>
                  <a:cubicBezTo>
                    <a:pt x="1409" y="720"/>
                    <a:pt x="1409" y="720"/>
                    <a:pt x="1409" y="720"/>
                  </a:cubicBezTo>
                  <a:cubicBezTo>
                    <a:pt x="1409" y="721"/>
                    <a:pt x="1409" y="721"/>
                    <a:pt x="1409" y="721"/>
                  </a:cubicBezTo>
                  <a:cubicBezTo>
                    <a:pt x="1409" y="725"/>
                    <a:pt x="1409" y="725"/>
                    <a:pt x="1409" y="725"/>
                  </a:cubicBezTo>
                  <a:cubicBezTo>
                    <a:pt x="1408" y="725"/>
                    <a:pt x="1408" y="725"/>
                    <a:pt x="1408" y="725"/>
                  </a:cubicBezTo>
                  <a:cubicBezTo>
                    <a:pt x="1401" y="725"/>
                    <a:pt x="1401" y="725"/>
                    <a:pt x="1401" y="725"/>
                  </a:cubicBezTo>
                  <a:cubicBezTo>
                    <a:pt x="1393" y="724"/>
                    <a:pt x="1393" y="724"/>
                    <a:pt x="1393" y="724"/>
                  </a:cubicBezTo>
                  <a:cubicBezTo>
                    <a:pt x="1387" y="724"/>
                    <a:pt x="1387" y="724"/>
                    <a:pt x="1387" y="724"/>
                  </a:cubicBezTo>
                  <a:cubicBezTo>
                    <a:pt x="1381" y="724"/>
                    <a:pt x="1381" y="724"/>
                    <a:pt x="1381" y="724"/>
                  </a:cubicBezTo>
                  <a:cubicBezTo>
                    <a:pt x="1376" y="724"/>
                    <a:pt x="1376" y="724"/>
                    <a:pt x="1376" y="724"/>
                  </a:cubicBezTo>
                  <a:cubicBezTo>
                    <a:pt x="1373" y="724"/>
                    <a:pt x="1373" y="724"/>
                    <a:pt x="1373" y="724"/>
                  </a:cubicBezTo>
                  <a:cubicBezTo>
                    <a:pt x="1366" y="724"/>
                    <a:pt x="1366" y="724"/>
                    <a:pt x="1366" y="724"/>
                  </a:cubicBezTo>
                  <a:lnTo>
                    <a:pt x="1368" y="719"/>
                  </a:lnTo>
                  <a:close/>
                  <a:moveTo>
                    <a:pt x="1369" y="743"/>
                  </a:moveTo>
                  <a:cubicBezTo>
                    <a:pt x="1368" y="743"/>
                    <a:pt x="1368" y="743"/>
                    <a:pt x="1368" y="743"/>
                  </a:cubicBezTo>
                  <a:cubicBezTo>
                    <a:pt x="1367" y="745"/>
                    <a:pt x="1367" y="745"/>
                    <a:pt x="1367" y="745"/>
                  </a:cubicBezTo>
                  <a:cubicBezTo>
                    <a:pt x="1366" y="746"/>
                    <a:pt x="1366" y="746"/>
                    <a:pt x="1366" y="746"/>
                  </a:cubicBezTo>
                  <a:cubicBezTo>
                    <a:pt x="1364" y="748"/>
                    <a:pt x="1364" y="748"/>
                    <a:pt x="1364" y="748"/>
                  </a:cubicBezTo>
                  <a:cubicBezTo>
                    <a:pt x="1361" y="751"/>
                    <a:pt x="1361" y="751"/>
                    <a:pt x="1361" y="751"/>
                  </a:cubicBezTo>
                  <a:cubicBezTo>
                    <a:pt x="1361" y="751"/>
                    <a:pt x="1361" y="751"/>
                    <a:pt x="1361" y="751"/>
                  </a:cubicBezTo>
                  <a:cubicBezTo>
                    <a:pt x="1361" y="751"/>
                    <a:pt x="1361" y="751"/>
                    <a:pt x="1361" y="751"/>
                  </a:cubicBezTo>
                  <a:cubicBezTo>
                    <a:pt x="1362" y="749"/>
                    <a:pt x="1362" y="747"/>
                    <a:pt x="1362" y="746"/>
                  </a:cubicBezTo>
                  <a:cubicBezTo>
                    <a:pt x="1363" y="743"/>
                    <a:pt x="1363" y="743"/>
                    <a:pt x="1363" y="743"/>
                  </a:cubicBezTo>
                  <a:cubicBezTo>
                    <a:pt x="1363" y="742"/>
                    <a:pt x="1363" y="742"/>
                    <a:pt x="1363" y="742"/>
                  </a:cubicBezTo>
                  <a:cubicBezTo>
                    <a:pt x="1364" y="739"/>
                    <a:pt x="1364" y="739"/>
                    <a:pt x="1364" y="739"/>
                  </a:cubicBezTo>
                  <a:cubicBezTo>
                    <a:pt x="1365" y="735"/>
                    <a:pt x="1365" y="735"/>
                    <a:pt x="1365" y="735"/>
                  </a:cubicBezTo>
                  <a:lnTo>
                    <a:pt x="1369" y="743"/>
                  </a:lnTo>
                  <a:close/>
                  <a:moveTo>
                    <a:pt x="1349" y="709"/>
                  </a:moveTo>
                  <a:cubicBezTo>
                    <a:pt x="1349" y="708"/>
                    <a:pt x="1349" y="708"/>
                    <a:pt x="1349" y="708"/>
                  </a:cubicBezTo>
                  <a:cubicBezTo>
                    <a:pt x="1357" y="708"/>
                    <a:pt x="1357" y="708"/>
                    <a:pt x="1357" y="708"/>
                  </a:cubicBezTo>
                  <a:cubicBezTo>
                    <a:pt x="1359" y="708"/>
                    <a:pt x="1359" y="708"/>
                    <a:pt x="1359" y="708"/>
                  </a:cubicBezTo>
                  <a:cubicBezTo>
                    <a:pt x="1364" y="708"/>
                    <a:pt x="1364" y="708"/>
                    <a:pt x="1364" y="708"/>
                  </a:cubicBezTo>
                  <a:cubicBezTo>
                    <a:pt x="1364" y="709"/>
                    <a:pt x="1364" y="709"/>
                    <a:pt x="1364" y="709"/>
                  </a:cubicBezTo>
                  <a:cubicBezTo>
                    <a:pt x="1360" y="709"/>
                    <a:pt x="1360" y="709"/>
                    <a:pt x="1360" y="709"/>
                  </a:cubicBezTo>
                  <a:cubicBezTo>
                    <a:pt x="1357" y="709"/>
                    <a:pt x="1357" y="709"/>
                    <a:pt x="1357" y="709"/>
                  </a:cubicBezTo>
                  <a:lnTo>
                    <a:pt x="1349" y="709"/>
                  </a:lnTo>
                  <a:close/>
                  <a:moveTo>
                    <a:pt x="1355" y="730"/>
                  </a:moveTo>
                  <a:cubicBezTo>
                    <a:pt x="1352" y="719"/>
                    <a:pt x="1352" y="719"/>
                    <a:pt x="1352" y="719"/>
                  </a:cubicBezTo>
                  <a:cubicBezTo>
                    <a:pt x="1350" y="714"/>
                    <a:pt x="1350" y="714"/>
                    <a:pt x="1350" y="714"/>
                  </a:cubicBezTo>
                  <a:cubicBezTo>
                    <a:pt x="1352" y="714"/>
                    <a:pt x="1352" y="714"/>
                    <a:pt x="1352" y="714"/>
                  </a:cubicBezTo>
                  <a:cubicBezTo>
                    <a:pt x="1362" y="714"/>
                    <a:pt x="1362" y="714"/>
                    <a:pt x="1362" y="714"/>
                  </a:cubicBezTo>
                  <a:cubicBezTo>
                    <a:pt x="1363" y="714"/>
                    <a:pt x="1363" y="714"/>
                    <a:pt x="1363" y="714"/>
                  </a:cubicBezTo>
                  <a:cubicBezTo>
                    <a:pt x="1363" y="715"/>
                    <a:pt x="1363" y="715"/>
                    <a:pt x="1363" y="715"/>
                  </a:cubicBezTo>
                  <a:cubicBezTo>
                    <a:pt x="1363" y="718"/>
                    <a:pt x="1362" y="720"/>
                    <a:pt x="1362" y="723"/>
                  </a:cubicBezTo>
                  <a:cubicBezTo>
                    <a:pt x="1361" y="726"/>
                    <a:pt x="1361" y="726"/>
                    <a:pt x="1361" y="726"/>
                  </a:cubicBezTo>
                  <a:cubicBezTo>
                    <a:pt x="1361" y="726"/>
                    <a:pt x="1361" y="727"/>
                    <a:pt x="1361" y="727"/>
                  </a:cubicBezTo>
                  <a:cubicBezTo>
                    <a:pt x="1361" y="728"/>
                    <a:pt x="1361" y="728"/>
                    <a:pt x="1361" y="728"/>
                  </a:cubicBezTo>
                  <a:cubicBezTo>
                    <a:pt x="1360" y="730"/>
                    <a:pt x="1360" y="732"/>
                    <a:pt x="1359" y="735"/>
                  </a:cubicBezTo>
                  <a:cubicBezTo>
                    <a:pt x="1359" y="738"/>
                    <a:pt x="1359" y="738"/>
                    <a:pt x="1359" y="738"/>
                  </a:cubicBezTo>
                  <a:cubicBezTo>
                    <a:pt x="1358" y="739"/>
                    <a:pt x="1358" y="739"/>
                    <a:pt x="1358" y="739"/>
                  </a:cubicBezTo>
                  <a:cubicBezTo>
                    <a:pt x="1358" y="741"/>
                    <a:pt x="1358" y="741"/>
                    <a:pt x="1358" y="741"/>
                  </a:cubicBezTo>
                  <a:cubicBezTo>
                    <a:pt x="1357" y="737"/>
                    <a:pt x="1357" y="737"/>
                    <a:pt x="1357" y="737"/>
                  </a:cubicBezTo>
                  <a:cubicBezTo>
                    <a:pt x="1356" y="735"/>
                    <a:pt x="1356" y="735"/>
                    <a:pt x="1356" y="735"/>
                  </a:cubicBezTo>
                  <a:lnTo>
                    <a:pt x="1355" y="730"/>
                  </a:lnTo>
                  <a:close/>
                  <a:moveTo>
                    <a:pt x="1347" y="808"/>
                  </a:moveTo>
                  <a:cubicBezTo>
                    <a:pt x="1347" y="805"/>
                    <a:pt x="1347" y="805"/>
                    <a:pt x="1347" y="805"/>
                  </a:cubicBezTo>
                  <a:cubicBezTo>
                    <a:pt x="1348" y="802"/>
                    <a:pt x="1348" y="802"/>
                    <a:pt x="1348" y="802"/>
                  </a:cubicBezTo>
                  <a:cubicBezTo>
                    <a:pt x="1348" y="802"/>
                    <a:pt x="1348" y="802"/>
                    <a:pt x="1348" y="802"/>
                  </a:cubicBezTo>
                  <a:cubicBezTo>
                    <a:pt x="1349" y="800"/>
                    <a:pt x="1349" y="799"/>
                    <a:pt x="1350" y="797"/>
                  </a:cubicBezTo>
                  <a:cubicBezTo>
                    <a:pt x="1351" y="793"/>
                    <a:pt x="1351" y="793"/>
                    <a:pt x="1351" y="793"/>
                  </a:cubicBezTo>
                  <a:cubicBezTo>
                    <a:pt x="1351" y="791"/>
                    <a:pt x="1351" y="791"/>
                    <a:pt x="1351" y="791"/>
                  </a:cubicBezTo>
                  <a:cubicBezTo>
                    <a:pt x="1352" y="789"/>
                    <a:pt x="1352" y="789"/>
                    <a:pt x="1352" y="789"/>
                  </a:cubicBezTo>
                  <a:cubicBezTo>
                    <a:pt x="1352" y="787"/>
                    <a:pt x="1352" y="787"/>
                    <a:pt x="1352" y="787"/>
                  </a:cubicBezTo>
                  <a:cubicBezTo>
                    <a:pt x="1353" y="786"/>
                    <a:pt x="1353" y="786"/>
                    <a:pt x="1353" y="786"/>
                  </a:cubicBezTo>
                  <a:cubicBezTo>
                    <a:pt x="1353" y="785"/>
                    <a:pt x="1353" y="783"/>
                    <a:pt x="1354" y="782"/>
                  </a:cubicBezTo>
                  <a:cubicBezTo>
                    <a:pt x="1354" y="780"/>
                    <a:pt x="1354" y="780"/>
                    <a:pt x="1354" y="780"/>
                  </a:cubicBezTo>
                  <a:cubicBezTo>
                    <a:pt x="1355" y="778"/>
                    <a:pt x="1355" y="778"/>
                    <a:pt x="1355" y="778"/>
                  </a:cubicBezTo>
                  <a:cubicBezTo>
                    <a:pt x="1363" y="785"/>
                    <a:pt x="1363" y="785"/>
                    <a:pt x="1363" y="785"/>
                  </a:cubicBezTo>
                  <a:cubicBezTo>
                    <a:pt x="1372" y="792"/>
                    <a:pt x="1372" y="792"/>
                    <a:pt x="1372" y="792"/>
                  </a:cubicBezTo>
                  <a:cubicBezTo>
                    <a:pt x="1371" y="793"/>
                    <a:pt x="1371" y="793"/>
                    <a:pt x="1371" y="793"/>
                  </a:cubicBezTo>
                  <a:cubicBezTo>
                    <a:pt x="1369" y="794"/>
                    <a:pt x="1369" y="794"/>
                    <a:pt x="1369" y="794"/>
                  </a:cubicBezTo>
                  <a:cubicBezTo>
                    <a:pt x="1367" y="795"/>
                    <a:pt x="1367" y="795"/>
                    <a:pt x="1367" y="795"/>
                  </a:cubicBezTo>
                  <a:cubicBezTo>
                    <a:pt x="1364" y="797"/>
                    <a:pt x="1364" y="797"/>
                    <a:pt x="1364" y="797"/>
                  </a:cubicBezTo>
                  <a:cubicBezTo>
                    <a:pt x="1363" y="798"/>
                    <a:pt x="1363" y="798"/>
                    <a:pt x="1363" y="798"/>
                  </a:cubicBezTo>
                  <a:cubicBezTo>
                    <a:pt x="1361" y="799"/>
                    <a:pt x="1361" y="799"/>
                    <a:pt x="1361" y="799"/>
                  </a:cubicBezTo>
                  <a:cubicBezTo>
                    <a:pt x="1360" y="800"/>
                    <a:pt x="1360" y="800"/>
                    <a:pt x="1360" y="800"/>
                  </a:cubicBezTo>
                  <a:cubicBezTo>
                    <a:pt x="1359" y="800"/>
                    <a:pt x="1359" y="800"/>
                    <a:pt x="1359" y="800"/>
                  </a:cubicBezTo>
                  <a:cubicBezTo>
                    <a:pt x="1355" y="802"/>
                    <a:pt x="1355" y="802"/>
                    <a:pt x="1355" y="802"/>
                  </a:cubicBezTo>
                  <a:cubicBezTo>
                    <a:pt x="1352" y="805"/>
                    <a:pt x="1352" y="805"/>
                    <a:pt x="1352" y="805"/>
                  </a:cubicBezTo>
                  <a:cubicBezTo>
                    <a:pt x="1351" y="805"/>
                    <a:pt x="1351" y="805"/>
                    <a:pt x="1351" y="805"/>
                  </a:cubicBezTo>
                  <a:cubicBezTo>
                    <a:pt x="1349" y="806"/>
                    <a:pt x="1349" y="806"/>
                    <a:pt x="1349" y="806"/>
                  </a:cubicBezTo>
                  <a:cubicBezTo>
                    <a:pt x="1347" y="808"/>
                    <a:pt x="1347" y="808"/>
                    <a:pt x="1347" y="808"/>
                  </a:cubicBezTo>
                  <a:cubicBezTo>
                    <a:pt x="1347" y="808"/>
                    <a:pt x="1347" y="808"/>
                    <a:pt x="1347" y="808"/>
                  </a:cubicBezTo>
                  <a:close/>
                  <a:moveTo>
                    <a:pt x="1332" y="850"/>
                  </a:moveTo>
                  <a:cubicBezTo>
                    <a:pt x="1333" y="848"/>
                    <a:pt x="1333" y="848"/>
                    <a:pt x="1333" y="848"/>
                  </a:cubicBezTo>
                  <a:cubicBezTo>
                    <a:pt x="1334" y="846"/>
                    <a:pt x="1334" y="846"/>
                    <a:pt x="1334" y="846"/>
                  </a:cubicBezTo>
                  <a:cubicBezTo>
                    <a:pt x="1334" y="844"/>
                    <a:pt x="1335" y="843"/>
                    <a:pt x="1335" y="841"/>
                  </a:cubicBezTo>
                  <a:cubicBezTo>
                    <a:pt x="1337" y="838"/>
                    <a:pt x="1337" y="838"/>
                    <a:pt x="1337" y="838"/>
                  </a:cubicBezTo>
                  <a:cubicBezTo>
                    <a:pt x="1338" y="835"/>
                    <a:pt x="1338" y="835"/>
                    <a:pt x="1338" y="835"/>
                  </a:cubicBezTo>
                  <a:cubicBezTo>
                    <a:pt x="1338" y="833"/>
                    <a:pt x="1338" y="833"/>
                    <a:pt x="1338" y="833"/>
                  </a:cubicBezTo>
                  <a:cubicBezTo>
                    <a:pt x="1339" y="831"/>
                    <a:pt x="1339" y="831"/>
                    <a:pt x="1339" y="831"/>
                  </a:cubicBezTo>
                  <a:cubicBezTo>
                    <a:pt x="1340" y="830"/>
                    <a:pt x="1340" y="828"/>
                    <a:pt x="1340" y="827"/>
                  </a:cubicBezTo>
                  <a:cubicBezTo>
                    <a:pt x="1342" y="823"/>
                    <a:pt x="1342" y="823"/>
                    <a:pt x="1342" y="823"/>
                  </a:cubicBezTo>
                  <a:cubicBezTo>
                    <a:pt x="1343" y="819"/>
                    <a:pt x="1343" y="819"/>
                    <a:pt x="1343" y="819"/>
                  </a:cubicBezTo>
                  <a:cubicBezTo>
                    <a:pt x="1343" y="818"/>
                    <a:pt x="1343" y="818"/>
                    <a:pt x="1343" y="818"/>
                  </a:cubicBezTo>
                  <a:cubicBezTo>
                    <a:pt x="1353" y="826"/>
                    <a:pt x="1353" y="826"/>
                    <a:pt x="1353" y="826"/>
                  </a:cubicBezTo>
                  <a:cubicBezTo>
                    <a:pt x="1362" y="835"/>
                    <a:pt x="1362" y="835"/>
                    <a:pt x="1362" y="835"/>
                  </a:cubicBezTo>
                  <a:cubicBezTo>
                    <a:pt x="1362" y="835"/>
                    <a:pt x="1362" y="835"/>
                    <a:pt x="1362" y="835"/>
                  </a:cubicBezTo>
                  <a:cubicBezTo>
                    <a:pt x="1360" y="836"/>
                    <a:pt x="1360" y="836"/>
                    <a:pt x="1360" y="836"/>
                  </a:cubicBezTo>
                  <a:cubicBezTo>
                    <a:pt x="1357" y="838"/>
                    <a:pt x="1357" y="838"/>
                    <a:pt x="1357" y="838"/>
                  </a:cubicBezTo>
                  <a:cubicBezTo>
                    <a:pt x="1354" y="840"/>
                    <a:pt x="1354" y="840"/>
                    <a:pt x="1354" y="840"/>
                  </a:cubicBezTo>
                  <a:cubicBezTo>
                    <a:pt x="1350" y="842"/>
                    <a:pt x="1350" y="842"/>
                    <a:pt x="1350" y="842"/>
                  </a:cubicBezTo>
                  <a:cubicBezTo>
                    <a:pt x="1349" y="843"/>
                    <a:pt x="1349" y="843"/>
                    <a:pt x="1349" y="843"/>
                  </a:cubicBezTo>
                  <a:cubicBezTo>
                    <a:pt x="1347" y="844"/>
                    <a:pt x="1347" y="844"/>
                    <a:pt x="1347" y="844"/>
                  </a:cubicBezTo>
                  <a:cubicBezTo>
                    <a:pt x="1344" y="845"/>
                    <a:pt x="1344" y="845"/>
                    <a:pt x="1344" y="845"/>
                  </a:cubicBezTo>
                  <a:cubicBezTo>
                    <a:pt x="1342" y="847"/>
                    <a:pt x="1342" y="847"/>
                    <a:pt x="1342" y="847"/>
                  </a:cubicBezTo>
                  <a:cubicBezTo>
                    <a:pt x="1338" y="849"/>
                    <a:pt x="1338" y="849"/>
                    <a:pt x="1338" y="849"/>
                  </a:cubicBezTo>
                  <a:cubicBezTo>
                    <a:pt x="1336" y="851"/>
                    <a:pt x="1336" y="851"/>
                    <a:pt x="1336" y="851"/>
                  </a:cubicBezTo>
                  <a:cubicBezTo>
                    <a:pt x="1334" y="852"/>
                    <a:pt x="1334" y="852"/>
                    <a:pt x="1334" y="852"/>
                  </a:cubicBezTo>
                  <a:cubicBezTo>
                    <a:pt x="1331" y="854"/>
                    <a:pt x="1331" y="854"/>
                    <a:pt x="1331" y="854"/>
                  </a:cubicBezTo>
                  <a:lnTo>
                    <a:pt x="1332" y="850"/>
                  </a:lnTo>
                  <a:close/>
                  <a:moveTo>
                    <a:pt x="1314" y="893"/>
                  </a:moveTo>
                  <a:cubicBezTo>
                    <a:pt x="1315" y="891"/>
                    <a:pt x="1315" y="891"/>
                    <a:pt x="1315" y="891"/>
                  </a:cubicBezTo>
                  <a:cubicBezTo>
                    <a:pt x="1316" y="890"/>
                    <a:pt x="1316" y="890"/>
                    <a:pt x="1316" y="890"/>
                  </a:cubicBezTo>
                  <a:cubicBezTo>
                    <a:pt x="1317" y="887"/>
                    <a:pt x="1317" y="887"/>
                    <a:pt x="1317" y="887"/>
                  </a:cubicBezTo>
                  <a:cubicBezTo>
                    <a:pt x="1317" y="886"/>
                    <a:pt x="1317" y="886"/>
                    <a:pt x="1317" y="886"/>
                  </a:cubicBezTo>
                  <a:cubicBezTo>
                    <a:pt x="1319" y="882"/>
                    <a:pt x="1319" y="882"/>
                    <a:pt x="1319" y="882"/>
                  </a:cubicBezTo>
                  <a:cubicBezTo>
                    <a:pt x="1321" y="878"/>
                    <a:pt x="1321" y="878"/>
                    <a:pt x="1321" y="878"/>
                  </a:cubicBezTo>
                  <a:cubicBezTo>
                    <a:pt x="1322" y="876"/>
                    <a:pt x="1322" y="876"/>
                    <a:pt x="1322" y="876"/>
                  </a:cubicBezTo>
                  <a:cubicBezTo>
                    <a:pt x="1323" y="873"/>
                    <a:pt x="1323" y="873"/>
                    <a:pt x="1323" y="873"/>
                  </a:cubicBezTo>
                  <a:cubicBezTo>
                    <a:pt x="1324" y="872"/>
                    <a:pt x="1324" y="872"/>
                    <a:pt x="1324" y="872"/>
                  </a:cubicBezTo>
                  <a:cubicBezTo>
                    <a:pt x="1325" y="869"/>
                    <a:pt x="1325" y="869"/>
                    <a:pt x="1325" y="869"/>
                  </a:cubicBezTo>
                  <a:cubicBezTo>
                    <a:pt x="1325" y="868"/>
                    <a:pt x="1325" y="868"/>
                    <a:pt x="1325" y="868"/>
                  </a:cubicBezTo>
                  <a:cubicBezTo>
                    <a:pt x="1325" y="867"/>
                    <a:pt x="1325" y="867"/>
                    <a:pt x="1325" y="867"/>
                  </a:cubicBezTo>
                  <a:cubicBezTo>
                    <a:pt x="1327" y="864"/>
                    <a:pt x="1327" y="864"/>
                    <a:pt x="1327" y="864"/>
                  </a:cubicBezTo>
                  <a:cubicBezTo>
                    <a:pt x="1327" y="864"/>
                    <a:pt x="1327" y="864"/>
                    <a:pt x="1327" y="864"/>
                  </a:cubicBezTo>
                  <a:cubicBezTo>
                    <a:pt x="1336" y="870"/>
                    <a:pt x="1336" y="870"/>
                    <a:pt x="1336" y="870"/>
                  </a:cubicBezTo>
                  <a:cubicBezTo>
                    <a:pt x="1349" y="880"/>
                    <a:pt x="1349" y="880"/>
                    <a:pt x="1349" y="880"/>
                  </a:cubicBezTo>
                  <a:cubicBezTo>
                    <a:pt x="1347" y="881"/>
                    <a:pt x="1347" y="881"/>
                    <a:pt x="1347" y="881"/>
                  </a:cubicBezTo>
                  <a:cubicBezTo>
                    <a:pt x="1345" y="882"/>
                    <a:pt x="1345" y="882"/>
                    <a:pt x="1345" y="882"/>
                  </a:cubicBezTo>
                  <a:cubicBezTo>
                    <a:pt x="1342" y="883"/>
                    <a:pt x="1342" y="883"/>
                    <a:pt x="1342" y="883"/>
                  </a:cubicBezTo>
                  <a:cubicBezTo>
                    <a:pt x="1342" y="883"/>
                    <a:pt x="1342" y="883"/>
                    <a:pt x="1342" y="883"/>
                  </a:cubicBezTo>
                  <a:cubicBezTo>
                    <a:pt x="1340" y="884"/>
                    <a:pt x="1340" y="884"/>
                    <a:pt x="1340" y="884"/>
                  </a:cubicBezTo>
                  <a:cubicBezTo>
                    <a:pt x="1338" y="885"/>
                    <a:pt x="1338" y="885"/>
                    <a:pt x="1338" y="885"/>
                  </a:cubicBezTo>
                  <a:cubicBezTo>
                    <a:pt x="1336" y="886"/>
                    <a:pt x="1336" y="886"/>
                    <a:pt x="1336" y="886"/>
                  </a:cubicBezTo>
                  <a:cubicBezTo>
                    <a:pt x="1333" y="888"/>
                    <a:pt x="1333" y="888"/>
                    <a:pt x="1333" y="888"/>
                  </a:cubicBezTo>
                  <a:cubicBezTo>
                    <a:pt x="1331" y="889"/>
                    <a:pt x="1331" y="889"/>
                    <a:pt x="1331" y="889"/>
                  </a:cubicBezTo>
                  <a:cubicBezTo>
                    <a:pt x="1327" y="891"/>
                    <a:pt x="1327" y="891"/>
                    <a:pt x="1327" y="891"/>
                  </a:cubicBezTo>
                  <a:cubicBezTo>
                    <a:pt x="1324" y="892"/>
                    <a:pt x="1324" y="892"/>
                    <a:pt x="1324" y="892"/>
                  </a:cubicBezTo>
                  <a:cubicBezTo>
                    <a:pt x="1323" y="893"/>
                    <a:pt x="1323" y="893"/>
                    <a:pt x="1323" y="893"/>
                  </a:cubicBezTo>
                  <a:cubicBezTo>
                    <a:pt x="1320" y="894"/>
                    <a:pt x="1320" y="894"/>
                    <a:pt x="1320" y="894"/>
                  </a:cubicBezTo>
                  <a:cubicBezTo>
                    <a:pt x="1319" y="895"/>
                    <a:pt x="1319" y="895"/>
                    <a:pt x="1319" y="895"/>
                  </a:cubicBezTo>
                  <a:cubicBezTo>
                    <a:pt x="1317" y="896"/>
                    <a:pt x="1317" y="896"/>
                    <a:pt x="1317" y="896"/>
                  </a:cubicBezTo>
                  <a:cubicBezTo>
                    <a:pt x="1312" y="898"/>
                    <a:pt x="1312" y="898"/>
                    <a:pt x="1312" y="898"/>
                  </a:cubicBezTo>
                  <a:cubicBezTo>
                    <a:pt x="1312" y="896"/>
                    <a:pt x="1313" y="895"/>
                    <a:pt x="1314" y="893"/>
                  </a:cubicBezTo>
                  <a:close/>
                  <a:moveTo>
                    <a:pt x="1300" y="921"/>
                  </a:moveTo>
                  <a:cubicBezTo>
                    <a:pt x="1301" y="920"/>
                    <a:pt x="1301" y="920"/>
                    <a:pt x="1301" y="920"/>
                  </a:cubicBezTo>
                  <a:cubicBezTo>
                    <a:pt x="1302" y="919"/>
                    <a:pt x="1302" y="919"/>
                    <a:pt x="1302" y="919"/>
                  </a:cubicBezTo>
                  <a:cubicBezTo>
                    <a:pt x="1303" y="917"/>
                    <a:pt x="1303" y="917"/>
                    <a:pt x="1303" y="917"/>
                  </a:cubicBezTo>
                  <a:cubicBezTo>
                    <a:pt x="1304" y="913"/>
                    <a:pt x="1304" y="913"/>
                    <a:pt x="1304" y="913"/>
                  </a:cubicBezTo>
                  <a:cubicBezTo>
                    <a:pt x="1305" y="912"/>
                    <a:pt x="1305" y="912"/>
                    <a:pt x="1305" y="912"/>
                  </a:cubicBezTo>
                  <a:cubicBezTo>
                    <a:pt x="1305" y="911"/>
                    <a:pt x="1305" y="911"/>
                    <a:pt x="1305" y="911"/>
                  </a:cubicBezTo>
                  <a:cubicBezTo>
                    <a:pt x="1306" y="910"/>
                    <a:pt x="1306" y="910"/>
                    <a:pt x="1306" y="910"/>
                  </a:cubicBezTo>
                  <a:cubicBezTo>
                    <a:pt x="1307" y="908"/>
                    <a:pt x="1307" y="908"/>
                    <a:pt x="1307" y="908"/>
                  </a:cubicBezTo>
                  <a:cubicBezTo>
                    <a:pt x="1316" y="914"/>
                    <a:pt x="1316" y="914"/>
                    <a:pt x="1316" y="914"/>
                  </a:cubicBezTo>
                  <a:cubicBezTo>
                    <a:pt x="1327" y="922"/>
                    <a:pt x="1327" y="922"/>
                    <a:pt x="1327" y="922"/>
                  </a:cubicBezTo>
                  <a:cubicBezTo>
                    <a:pt x="1324" y="922"/>
                    <a:pt x="1324" y="922"/>
                    <a:pt x="1324" y="922"/>
                  </a:cubicBezTo>
                  <a:cubicBezTo>
                    <a:pt x="1322" y="922"/>
                    <a:pt x="1322" y="922"/>
                    <a:pt x="1322" y="922"/>
                  </a:cubicBezTo>
                  <a:cubicBezTo>
                    <a:pt x="1321" y="922"/>
                    <a:pt x="1321" y="922"/>
                    <a:pt x="1321" y="922"/>
                  </a:cubicBezTo>
                  <a:cubicBezTo>
                    <a:pt x="1321" y="922"/>
                    <a:pt x="1321" y="922"/>
                    <a:pt x="1321" y="922"/>
                  </a:cubicBezTo>
                  <a:cubicBezTo>
                    <a:pt x="1319" y="922"/>
                    <a:pt x="1319" y="922"/>
                    <a:pt x="1319" y="922"/>
                  </a:cubicBezTo>
                  <a:cubicBezTo>
                    <a:pt x="1317" y="922"/>
                    <a:pt x="1317" y="922"/>
                    <a:pt x="1317" y="922"/>
                  </a:cubicBezTo>
                  <a:cubicBezTo>
                    <a:pt x="1315" y="922"/>
                    <a:pt x="1315" y="922"/>
                    <a:pt x="1315" y="922"/>
                  </a:cubicBezTo>
                  <a:cubicBezTo>
                    <a:pt x="1313" y="922"/>
                    <a:pt x="1313" y="922"/>
                    <a:pt x="1313" y="922"/>
                  </a:cubicBezTo>
                  <a:cubicBezTo>
                    <a:pt x="1308" y="922"/>
                    <a:pt x="1308" y="922"/>
                    <a:pt x="1308" y="922"/>
                  </a:cubicBezTo>
                  <a:cubicBezTo>
                    <a:pt x="1305" y="922"/>
                    <a:pt x="1305" y="922"/>
                    <a:pt x="1305" y="922"/>
                  </a:cubicBezTo>
                  <a:cubicBezTo>
                    <a:pt x="1303" y="922"/>
                    <a:pt x="1303" y="922"/>
                    <a:pt x="1303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1" y="922"/>
                    <a:pt x="1301" y="922"/>
                    <a:pt x="1301" y="922"/>
                  </a:cubicBezTo>
                  <a:cubicBezTo>
                    <a:pt x="1300" y="922"/>
                    <a:pt x="1300" y="922"/>
                    <a:pt x="1300" y="922"/>
                  </a:cubicBezTo>
                  <a:lnTo>
                    <a:pt x="1300" y="921"/>
                  </a:lnTo>
                  <a:close/>
                  <a:moveTo>
                    <a:pt x="1299" y="1008"/>
                  </a:moveTo>
                  <a:cubicBezTo>
                    <a:pt x="1295" y="1008"/>
                    <a:pt x="1295" y="1008"/>
                    <a:pt x="1295" y="1008"/>
                  </a:cubicBezTo>
                  <a:cubicBezTo>
                    <a:pt x="1293" y="1008"/>
                    <a:pt x="1293" y="1008"/>
                    <a:pt x="1293" y="1008"/>
                  </a:cubicBezTo>
                  <a:cubicBezTo>
                    <a:pt x="1294" y="1007"/>
                    <a:pt x="1294" y="1007"/>
                    <a:pt x="1294" y="1007"/>
                  </a:cubicBezTo>
                  <a:cubicBezTo>
                    <a:pt x="1297" y="1006"/>
                    <a:pt x="1297" y="1006"/>
                    <a:pt x="1297" y="1006"/>
                  </a:cubicBezTo>
                  <a:cubicBezTo>
                    <a:pt x="1302" y="1001"/>
                    <a:pt x="1302" y="1001"/>
                    <a:pt x="1302" y="1001"/>
                  </a:cubicBezTo>
                  <a:cubicBezTo>
                    <a:pt x="1303" y="1008"/>
                    <a:pt x="1303" y="1008"/>
                    <a:pt x="1303" y="1008"/>
                  </a:cubicBezTo>
                  <a:lnTo>
                    <a:pt x="1299" y="1008"/>
                  </a:lnTo>
                  <a:close/>
                  <a:moveTo>
                    <a:pt x="1300" y="1016"/>
                  </a:moveTo>
                  <a:cubicBezTo>
                    <a:pt x="1300" y="1017"/>
                    <a:pt x="1300" y="1017"/>
                    <a:pt x="1300" y="1017"/>
                  </a:cubicBezTo>
                  <a:cubicBezTo>
                    <a:pt x="1300" y="1017"/>
                    <a:pt x="1300" y="1017"/>
                    <a:pt x="1300" y="1017"/>
                  </a:cubicBezTo>
                  <a:cubicBezTo>
                    <a:pt x="1299" y="1016"/>
                    <a:pt x="1299" y="1016"/>
                    <a:pt x="1299" y="1016"/>
                  </a:cubicBezTo>
                  <a:cubicBezTo>
                    <a:pt x="1299" y="1016"/>
                    <a:pt x="1299" y="1016"/>
                    <a:pt x="1299" y="1016"/>
                  </a:cubicBezTo>
                  <a:lnTo>
                    <a:pt x="1300" y="1016"/>
                  </a:lnTo>
                  <a:close/>
                  <a:moveTo>
                    <a:pt x="1293" y="961"/>
                  </a:moveTo>
                  <a:cubicBezTo>
                    <a:pt x="1291" y="963"/>
                    <a:pt x="1291" y="963"/>
                    <a:pt x="1291" y="963"/>
                  </a:cubicBezTo>
                  <a:cubicBezTo>
                    <a:pt x="1286" y="956"/>
                    <a:pt x="1286" y="956"/>
                    <a:pt x="1286" y="956"/>
                  </a:cubicBezTo>
                  <a:cubicBezTo>
                    <a:pt x="1288" y="956"/>
                    <a:pt x="1288" y="956"/>
                    <a:pt x="1288" y="956"/>
                  </a:cubicBezTo>
                  <a:cubicBezTo>
                    <a:pt x="1296" y="956"/>
                    <a:pt x="1296" y="956"/>
                    <a:pt x="1296" y="956"/>
                  </a:cubicBezTo>
                  <a:lnTo>
                    <a:pt x="1293" y="961"/>
                  </a:lnTo>
                  <a:close/>
                  <a:moveTo>
                    <a:pt x="1297" y="964"/>
                  </a:moveTo>
                  <a:cubicBezTo>
                    <a:pt x="1299" y="961"/>
                    <a:pt x="1299" y="961"/>
                    <a:pt x="1299" y="961"/>
                  </a:cubicBezTo>
                  <a:cubicBezTo>
                    <a:pt x="1299" y="966"/>
                    <a:pt x="1299" y="966"/>
                    <a:pt x="1299" y="966"/>
                  </a:cubicBezTo>
                  <a:cubicBezTo>
                    <a:pt x="1299" y="971"/>
                    <a:pt x="1299" y="971"/>
                    <a:pt x="1299" y="971"/>
                  </a:cubicBezTo>
                  <a:cubicBezTo>
                    <a:pt x="1299" y="974"/>
                    <a:pt x="1299" y="974"/>
                    <a:pt x="1299" y="974"/>
                  </a:cubicBezTo>
                  <a:cubicBezTo>
                    <a:pt x="1294" y="968"/>
                    <a:pt x="1294" y="968"/>
                    <a:pt x="1294" y="968"/>
                  </a:cubicBezTo>
                  <a:cubicBezTo>
                    <a:pt x="1295" y="967"/>
                    <a:pt x="1295" y="967"/>
                    <a:pt x="1295" y="967"/>
                  </a:cubicBezTo>
                  <a:lnTo>
                    <a:pt x="1297" y="964"/>
                  </a:lnTo>
                  <a:close/>
                  <a:moveTo>
                    <a:pt x="1291" y="972"/>
                  </a:moveTo>
                  <a:cubicBezTo>
                    <a:pt x="1296" y="979"/>
                    <a:pt x="1296" y="979"/>
                    <a:pt x="1296" y="979"/>
                  </a:cubicBezTo>
                  <a:cubicBezTo>
                    <a:pt x="1295" y="979"/>
                    <a:pt x="1295" y="979"/>
                    <a:pt x="1295" y="979"/>
                  </a:cubicBezTo>
                  <a:cubicBezTo>
                    <a:pt x="1287" y="979"/>
                    <a:pt x="1287" y="979"/>
                    <a:pt x="1287" y="979"/>
                  </a:cubicBezTo>
                  <a:cubicBezTo>
                    <a:pt x="1286" y="979"/>
                    <a:pt x="1286" y="979"/>
                    <a:pt x="1286" y="979"/>
                  </a:cubicBezTo>
                  <a:cubicBezTo>
                    <a:pt x="1286" y="979"/>
                    <a:pt x="1286" y="979"/>
                    <a:pt x="1286" y="979"/>
                  </a:cubicBezTo>
                  <a:cubicBezTo>
                    <a:pt x="1290" y="974"/>
                    <a:pt x="1290" y="974"/>
                    <a:pt x="1290" y="974"/>
                  </a:cubicBezTo>
                  <a:lnTo>
                    <a:pt x="1291" y="972"/>
                  </a:lnTo>
                  <a:close/>
                  <a:moveTo>
                    <a:pt x="1286" y="984"/>
                  </a:moveTo>
                  <a:cubicBezTo>
                    <a:pt x="1292" y="984"/>
                    <a:pt x="1292" y="984"/>
                    <a:pt x="1292" y="984"/>
                  </a:cubicBezTo>
                  <a:cubicBezTo>
                    <a:pt x="1294" y="984"/>
                    <a:pt x="1294" y="984"/>
                    <a:pt x="1294" y="984"/>
                  </a:cubicBezTo>
                  <a:cubicBezTo>
                    <a:pt x="1293" y="985"/>
                    <a:pt x="1293" y="985"/>
                    <a:pt x="1293" y="985"/>
                  </a:cubicBezTo>
                  <a:cubicBezTo>
                    <a:pt x="1289" y="988"/>
                    <a:pt x="1289" y="988"/>
                    <a:pt x="1289" y="988"/>
                  </a:cubicBezTo>
                  <a:cubicBezTo>
                    <a:pt x="1285" y="991"/>
                    <a:pt x="1285" y="991"/>
                    <a:pt x="1285" y="991"/>
                  </a:cubicBezTo>
                  <a:cubicBezTo>
                    <a:pt x="1284" y="984"/>
                    <a:pt x="1284" y="984"/>
                    <a:pt x="1284" y="984"/>
                  </a:cubicBezTo>
                  <a:lnTo>
                    <a:pt x="1286" y="984"/>
                  </a:lnTo>
                  <a:close/>
                  <a:moveTo>
                    <a:pt x="1287" y="1003"/>
                  </a:moveTo>
                  <a:cubicBezTo>
                    <a:pt x="1287" y="1000"/>
                    <a:pt x="1287" y="1000"/>
                    <a:pt x="1287" y="1000"/>
                  </a:cubicBezTo>
                  <a:cubicBezTo>
                    <a:pt x="1286" y="997"/>
                    <a:pt x="1286" y="997"/>
                    <a:pt x="1286" y="997"/>
                  </a:cubicBezTo>
                  <a:cubicBezTo>
                    <a:pt x="1287" y="996"/>
                    <a:pt x="1287" y="996"/>
                    <a:pt x="1287" y="996"/>
                  </a:cubicBezTo>
                  <a:cubicBezTo>
                    <a:pt x="1293" y="991"/>
                    <a:pt x="1293" y="991"/>
                    <a:pt x="1293" y="991"/>
                  </a:cubicBezTo>
                  <a:cubicBezTo>
                    <a:pt x="1294" y="991"/>
                    <a:pt x="1294" y="991"/>
                    <a:pt x="1294" y="991"/>
                  </a:cubicBezTo>
                  <a:cubicBezTo>
                    <a:pt x="1293" y="992"/>
                    <a:pt x="1293" y="992"/>
                    <a:pt x="1293" y="992"/>
                  </a:cubicBezTo>
                  <a:cubicBezTo>
                    <a:pt x="1289" y="999"/>
                    <a:pt x="1289" y="999"/>
                    <a:pt x="1289" y="999"/>
                  </a:cubicBezTo>
                  <a:cubicBezTo>
                    <a:pt x="1288" y="1001"/>
                    <a:pt x="1288" y="1001"/>
                    <a:pt x="1288" y="1001"/>
                  </a:cubicBezTo>
                  <a:lnTo>
                    <a:pt x="1287" y="1003"/>
                  </a:lnTo>
                  <a:close/>
                  <a:moveTo>
                    <a:pt x="1288" y="1015"/>
                  </a:moveTo>
                  <a:cubicBezTo>
                    <a:pt x="1287" y="1016"/>
                    <a:pt x="1287" y="1016"/>
                    <a:pt x="1287" y="1016"/>
                  </a:cubicBezTo>
                  <a:cubicBezTo>
                    <a:pt x="1286" y="1016"/>
                    <a:pt x="1286" y="1016"/>
                    <a:pt x="1286" y="1016"/>
                  </a:cubicBezTo>
                  <a:cubicBezTo>
                    <a:pt x="1286" y="1015"/>
                    <a:pt x="1286" y="1015"/>
                    <a:pt x="1286" y="1015"/>
                  </a:cubicBezTo>
                  <a:cubicBezTo>
                    <a:pt x="1287" y="1014"/>
                    <a:pt x="1287" y="1014"/>
                    <a:pt x="1287" y="1014"/>
                  </a:cubicBezTo>
                  <a:lnTo>
                    <a:pt x="1288" y="1015"/>
                  </a:lnTo>
                  <a:close/>
                  <a:moveTo>
                    <a:pt x="1299" y="991"/>
                  </a:moveTo>
                  <a:cubicBezTo>
                    <a:pt x="1300" y="990"/>
                    <a:pt x="1300" y="990"/>
                    <a:pt x="1300" y="990"/>
                  </a:cubicBezTo>
                  <a:cubicBezTo>
                    <a:pt x="1300" y="992"/>
                    <a:pt x="1300" y="992"/>
                    <a:pt x="1300" y="992"/>
                  </a:cubicBezTo>
                  <a:cubicBezTo>
                    <a:pt x="1301" y="995"/>
                    <a:pt x="1301" y="995"/>
                    <a:pt x="1301" y="995"/>
                  </a:cubicBezTo>
                  <a:cubicBezTo>
                    <a:pt x="1299" y="997"/>
                    <a:pt x="1299" y="997"/>
                    <a:pt x="1299" y="997"/>
                  </a:cubicBezTo>
                  <a:cubicBezTo>
                    <a:pt x="1294" y="1001"/>
                    <a:pt x="1294" y="1001"/>
                    <a:pt x="1294" y="1001"/>
                  </a:cubicBezTo>
                  <a:cubicBezTo>
                    <a:pt x="1297" y="995"/>
                    <a:pt x="1297" y="995"/>
                    <a:pt x="1297" y="995"/>
                  </a:cubicBezTo>
                  <a:lnTo>
                    <a:pt x="1299" y="991"/>
                  </a:lnTo>
                  <a:close/>
                  <a:moveTo>
                    <a:pt x="1295" y="938"/>
                  </a:moveTo>
                  <a:cubicBezTo>
                    <a:pt x="1295" y="937"/>
                    <a:pt x="1295" y="937"/>
                    <a:pt x="1295" y="937"/>
                  </a:cubicBezTo>
                  <a:cubicBezTo>
                    <a:pt x="1296" y="936"/>
                    <a:pt x="1296" y="936"/>
                    <a:pt x="1296" y="936"/>
                  </a:cubicBezTo>
                  <a:cubicBezTo>
                    <a:pt x="1298" y="933"/>
                    <a:pt x="1298" y="933"/>
                    <a:pt x="1298" y="933"/>
                  </a:cubicBezTo>
                  <a:cubicBezTo>
                    <a:pt x="1299" y="932"/>
                    <a:pt x="1299" y="932"/>
                    <a:pt x="1299" y="932"/>
                  </a:cubicBezTo>
                  <a:cubicBezTo>
                    <a:pt x="1299" y="934"/>
                    <a:pt x="1299" y="934"/>
                    <a:pt x="1299" y="934"/>
                  </a:cubicBezTo>
                  <a:cubicBezTo>
                    <a:pt x="1299" y="938"/>
                    <a:pt x="1299" y="938"/>
                    <a:pt x="1299" y="938"/>
                  </a:cubicBezTo>
                  <a:cubicBezTo>
                    <a:pt x="1299" y="940"/>
                    <a:pt x="1299" y="940"/>
                    <a:pt x="1299" y="940"/>
                  </a:cubicBezTo>
                  <a:cubicBezTo>
                    <a:pt x="1299" y="941"/>
                    <a:pt x="1299" y="941"/>
                    <a:pt x="1299" y="941"/>
                  </a:cubicBezTo>
                  <a:cubicBezTo>
                    <a:pt x="1299" y="942"/>
                    <a:pt x="1299" y="942"/>
                    <a:pt x="1299" y="942"/>
                  </a:cubicBezTo>
                  <a:cubicBezTo>
                    <a:pt x="1297" y="943"/>
                    <a:pt x="1297" y="943"/>
                    <a:pt x="1297" y="943"/>
                  </a:cubicBezTo>
                  <a:cubicBezTo>
                    <a:pt x="1294" y="939"/>
                    <a:pt x="1294" y="939"/>
                    <a:pt x="1294" y="939"/>
                  </a:cubicBezTo>
                  <a:lnTo>
                    <a:pt x="1295" y="938"/>
                  </a:lnTo>
                  <a:close/>
                  <a:moveTo>
                    <a:pt x="1295" y="949"/>
                  </a:moveTo>
                  <a:cubicBezTo>
                    <a:pt x="1295" y="949"/>
                    <a:pt x="1295" y="949"/>
                    <a:pt x="1295" y="949"/>
                  </a:cubicBezTo>
                  <a:cubicBezTo>
                    <a:pt x="1296" y="950"/>
                    <a:pt x="1296" y="950"/>
                    <a:pt x="1296" y="950"/>
                  </a:cubicBezTo>
                  <a:cubicBezTo>
                    <a:pt x="1296" y="951"/>
                    <a:pt x="1296" y="951"/>
                    <a:pt x="1296" y="951"/>
                  </a:cubicBezTo>
                  <a:cubicBezTo>
                    <a:pt x="1292" y="951"/>
                    <a:pt x="1292" y="951"/>
                    <a:pt x="1292" y="951"/>
                  </a:cubicBezTo>
                  <a:lnTo>
                    <a:pt x="1295" y="949"/>
                  </a:lnTo>
                  <a:close/>
                  <a:moveTo>
                    <a:pt x="1291" y="946"/>
                  </a:moveTo>
                  <a:cubicBezTo>
                    <a:pt x="1288" y="947"/>
                    <a:pt x="1288" y="947"/>
                    <a:pt x="1288" y="947"/>
                  </a:cubicBezTo>
                  <a:cubicBezTo>
                    <a:pt x="1290" y="944"/>
                    <a:pt x="1290" y="944"/>
                    <a:pt x="1290" y="944"/>
                  </a:cubicBezTo>
                  <a:cubicBezTo>
                    <a:pt x="1291" y="943"/>
                    <a:pt x="1291" y="943"/>
                    <a:pt x="1291" y="943"/>
                  </a:cubicBezTo>
                  <a:cubicBezTo>
                    <a:pt x="1292" y="945"/>
                    <a:pt x="1292" y="945"/>
                    <a:pt x="1292" y="945"/>
                  </a:cubicBezTo>
                  <a:lnTo>
                    <a:pt x="1291" y="946"/>
                  </a:lnTo>
                  <a:close/>
                  <a:moveTo>
                    <a:pt x="1287" y="927"/>
                  </a:moveTo>
                  <a:cubicBezTo>
                    <a:pt x="1292" y="927"/>
                    <a:pt x="1292" y="927"/>
                    <a:pt x="1292" y="927"/>
                  </a:cubicBezTo>
                  <a:cubicBezTo>
                    <a:pt x="1290" y="930"/>
                    <a:pt x="1290" y="930"/>
                    <a:pt x="1290" y="930"/>
                  </a:cubicBezTo>
                  <a:cubicBezTo>
                    <a:pt x="1289" y="931"/>
                    <a:pt x="1289" y="931"/>
                    <a:pt x="1289" y="931"/>
                  </a:cubicBezTo>
                  <a:cubicBezTo>
                    <a:pt x="1289" y="932"/>
                    <a:pt x="1289" y="932"/>
                    <a:pt x="1289" y="932"/>
                  </a:cubicBezTo>
                  <a:cubicBezTo>
                    <a:pt x="1289" y="932"/>
                    <a:pt x="1289" y="932"/>
                    <a:pt x="1289" y="932"/>
                  </a:cubicBezTo>
                  <a:cubicBezTo>
                    <a:pt x="1289" y="932"/>
                    <a:pt x="1289" y="932"/>
                    <a:pt x="1289" y="932"/>
                  </a:cubicBezTo>
                  <a:cubicBezTo>
                    <a:pt x="1287" y="929"/>
                    <a:pt x="1287" y="929"/>
                    <a:pt x="1287" y="929"/>
                  </a:cubicBezTo>
                  <a:cubicBezTo>
                    <a:pt x="1286" y="927"/>
                    <a:pt x="1286" y="927"/>
                    <a:pt x="1286" y="927"/>
                  </a:cubicBezTo>
                  <a:lnTo>
                    <a:pt x="1287" y="927"/>
                  </a:lnTo>
                  <a:close/>
                  <a:moveTo>
                    <a:pt x="1283" y="938"/>
                  </a:moveTo>
                  <a:cubicBezTo>
                    <a:pt x="1283" y="935"/>
                    <a:pt x="1283" y="935"/>
                    <a:pt x="1283" y="935"/>
                  </a:cubicBezTo>
                  <a:cubicBezTo>
                    <a:pt x="1283" y="932"/>
                    <a:pt x="1283" y="932"/>
                    <a:pt x="1283" y="932"/>
                  </a:cubicBezTo>
                  <a:cubicBezTo>
                    <a:pt x="1287" y="937"/>
                    <a:pt x="1287" y="937"/>
                    <a:pt x="1287" y="937"/>
                  </a:cubicBezTo>
                  <a:cubicBezTo>
                    <a:pt x="1286" y="938"/>
                    <a:pt x="1286" y="938"/>
                    <a:pt x="1286" y="938"/>
                  </a:cubicBezTo>
                  <a:cubicBezTo>
                    <a:pt x="1285" y="940"/>
                    <a:pt x="1285" y="940"/>
                    <a:pt x="1285" y="940"/>
                  </a:cubicBezTo>
                  <a:cubicBezTo>
                    <a:pt x="1283" y="943"/>
                    <a:pt x="1283" y="943"/>
                    <a:pt x="1283" y="943"/>
                  </a:cubicBezTo>
                  <a:lnTo>
                    <a:pt x="1283" y="938"/>
                  </a:lnTo>
                  <a:close/>
                  <a:moveTo>
                    <a:pt x="1283" y="968"/>
                  </a:moveTo>
                  <a:cubicBezTo>
                    <a:pt x="1283" y="963"/>
                    <a:pt x="1283" y="963"/>
                    <a:pt x="1283" y="963"/>
                  </a:cubicBezTo>
                  <a:cubicBezTo>
                    <a:pt x="1283" y="961"/>
                    <a:pt x="1283" y="961"/>
                    <a:pt x="1283" y="961"/>
                  </a:cubicBezTo>
                  <a:cubicBezTo>
                    <a:pt x="1288" y="968"/>
                    <a:pt x="1288" y="968"/>
                    <a:pt x="1288" y="968"/>
                  </a:cubicBezTo>
                  <a:cubicBezTo>
                    <a:pt x="1288" y="968"/>
                    <a:pt x="1288" y="968"/>
                    <a:pt x="1288" y="968"/>
                  </a:cubicBezTo>
                  <a:cubicBezTo>
                    <a:pt x="1286" y="970"/>
                    <a:pt x="1286" y="970"/>
                    <a:pt x="1286" y="970"/>
                  </a:cubicBezTo>
                  <a:cubicBezTo>
                    <a:pt x="1283" y="974"/>
                    <a:pt x="1283" y="974"/>
                    <a:pt x="1283" y="974"/>
                  </a:cubicBezTo>
                  <a:lnTo>
                    <a:pt x="1283" y="968"/>
                  </a:lnTo>
                  <a:close/>
                  <a:moveTo>
                    <a:pt x="1274" y="998"/>
                  </a:moveTo>
                  <a:cubicBezTo>
                    <a:pt x="1276" y="994"/>
                    <a:pt x="1276" y="994"/>
                    <a:pt x="1276" y="994"/>
                  </a:cubicBezTo>
                  <a:cubicBezTo>
                    <a:pt x="1278" y="991"/>
                    <a:pt x="1278" y="991"/>
                    <a:pt x="1278" y="991"/>
                  </a:cubicBezTo>
                  <a:cubicBezTo>
                    <a:pt x="1279" y="989"/>
                    <a:pt x="1279" y="989"/>
                    <a:pt x="1279" y="989"/>
                  </a:cubicBezTo>
                  <a:cubicBezTo>
                    <a:pt x="1279" y="989"/>
                    <a:pt x="1279" y="989"/>
                    <a:pt x="1279" y="989"/>
                  </a:cubicBezTo>
                  <a:cubicBezTo>
                    <a:pt x="1279" y="989"/>
                    <a:pt x="1279" y="989"/>
                    <a:pt x="1279" y="989"/>
                  </a:cubicBezTo>
                  <a:cubicBezTo>
                    <a:pt x="1280" y="994"/>
                    <a:pt x="1280" y="994"/>
                    <a:pt x="1280" y="994"/>
                  </a:cubicBezTo>
                  <a:cubicBezTo>
                    <a:pt x="1280" y="994"/>
                    <a:pt x="1280" y="994"/>
                    <a:pt x="1280" y="994"/>
                  </a:cubicBezTo>
                  <a:cubicBezTo>
                    <a:pt x="1279" y="996"/>
                    <a:pt x="1279" y="996"/>
                    <a:pt x="1279" y="996"/>
                  </a:cubicBezTo>
                  <a:cubicBezTo>
                    <a:pt x="1274" y="999"/>
                    <a:pt x="1274" y="999"/>
                    <a:pt x="1274" y="999"/>
                  </a:cubicBezTo>
                  <a:cubicBezTo>
                    <a:pt x="1272" y="1001"/>
                    <a:pt x="1272" y="1001"/>
                    <a:pt x="1272" y="1001"/>
                  </a:cubicBezTo>
                  <a:lnTo>
                    <a:pt x="1274" y="998"/>
                  </a:lnTo>
                  <a:close/>
                  <a:moveTo>
                    <a:pt x="1271" y="1008"/>
                  </a:moveTo>
                  <a:cubicBezTo>
                    <a:pt x="1274" y="1006"/>
                    <a:pt x="1274" y="1006"/>
                    <a:pt x="1274" y="1006"/>
                  </a:cubicBezTo>
                  <a:cubicBezTo>
                    <a:pt x="1276" y="1005"/>
                    <a:pt x="1276" y="1005"/>
                    <a:pt x="1276" y="1005"/>
                  </a:cubicBezTo>
                  <a:cubicBezTo>
                    <a:pt x="1278" y="1003"/>
                    <a:pt x="1278" y="1003"/>
                    <a:pt x="1278" y="1003"/>
                  </a:cubicBezTo>
                  <a:cubicBezTo>
                    <a:pt x="1282" y="1000"/>
                    <a:pt x="1282" y="1000"/>
                    <a:pt x="1282" y="1000"/>
                  </a:cubicBezTo>
                  <a:cubicBezTo>
                    <a:pt x="1283" y="1007"/>
                    <a:pt x="1283" y="1007"/>
                    <a:pt x="1283" y="1007"/>
                  </a:cubicBezTo>
                  <a:cubicBezTo>
                    <a:pt x="1283" y="1008"/>
                    <a:pt x="1283" y="1008"/>
                    <a:pt x="1283" y="1008"/>
                  </a:cubicBezTo>
                  <a:cubicBezTo>
                    <a:pt x="1279" y="1008"/>
                    <a:pt x="1279" y="1008"/>
                    <a:pt x="1279" y="1008"/>
                  </a:cubicBezTo>
                  <a:cubicBezTo>
                    <a:pt x="1277" y="1008"/>
                    <a:pt x="1277" y="1008"/>
                    <a:pt x="1277" y="1008"/>
                  </a:cubicBezTo>
                  <a:lnTo>
                    <a:pt x="1271" y="1008"/>
                  </a:lnTo>
                  <a:close/>
                  <a:moveTo>
                    <a:pt x="1280" y="1015"/>
                  </a:moveTo>
                  <a:cubicBezTo>
                    <a:pt x="1279" y="1017"/>
                    <a:pt x="1279" y="1017"/>
                    <a:pt x="1279" y="1017"/>
                  </a:cubicBezTo>
                  <a:cubicBezTo>
                    <a:pt x="1279" y="1017"/>
                    <a:pt x="1279" y="1017"/>
                    <a:pt x="1279" y="1017"/>
                  </a:cubicBezTo>
                  <a:cubicBezTo>
                    <a:pt x="1278" y="1016"/>
                    <a:pt x="1278" y="1016"/>
                    <a:pt x="1278" y="1016"/>
                  </a:cubicBezTo>
                  <a:cubicBezTo>
                    <a:pt x="1278" y="1016"/>
                    <a:pt x="1278" y="1016"/>
                    <a:pt x="1278" y="1016"/>
                  </a:cubicBezTo>
                  <a:lnTo>
                    <a:pt x="1280" y="1015"/>
                  </a:lnTo>
                  <a:close/>
                  <a:moveTo>
                    <a:pt x="1277" y="1023"/>
                  </a:moveTo>
                  <a:cubicBezTo>
                    <a:pt x="1285" y="1023"/>
                    <a:pt x="1285" y="1023"/>
                    <a:pt x="1285" y="1023"/>
                  </a:cubicBezTo>
                  <a:cubicBezTo>
                    <a:pt x="1293" y="1023"/>
                    <a:pt x="1293" y="1023"/>
                    <a:pt x="1293" y="1023"/>
                  </a:cubicBezTo>
                  <a:cubicBezTo>
                    <a:pt x="1295" y="1023"/>
                    <a:pt x="1295" y="1023"/>
                    <a:pt x="1295" y="1023"/>
                  </a:cubicBezTo>
                  <a:cubicBezTo>
                    <a:pt x="1300" y="1023"/>
                    <a:pt x="1300" y="1023"/>
                    <a:pt x="1300" y="1023"/>
                  </a:cubicBezTo>
                  <a:cubicBezTo>
                    <a:pt x="1307" y="1023"/>
                    <a:pt x="1307" y="1023"/>
                    <a:pt x="1307" y="1023"/>
                  </a:cubicBezTo>
                  <a:cubicBezTo>
                    <a:pt x="1311" y="1023"/>
                    <a:pt x="1311" y="1023"/>
                    <a:pt x="1311" y="1023"/>
                  </a:cubicBezTo>
                  <a:cubicBezTo>
                    <a:pt x="1311" y="1023"/>
                    <a:pt x="1311" y="1023"/>
                    <a:pt x="1311" y="1023"/>
                  </a:cubicBezTo>
                  <a:cubicBezTo>
                    <a:pt x="1311" y="1023"/>
                    <a:pt x="1311" y="1023"/>
                    <a:pt x="1311" y="1023"/>
                  </a:cubicBezTo>
                  <a:cubicBezTo>
                    <a:pt x="1308" y="1025"/>
                    <a:pt x="1308" y="1025"/>
                    <a:pt x="1308" y="1025"/>
                  </a:cubicBezTo>
                  <a:cubicBezTo>
                    <a:pt x="1304" y="1027"/>
                    <a:pt x="1304" y="1027"/>
                    <a:pt x="1304" y="1027"/>
                  </a:cubicBezTo>
                  <a:cubicBezTo>
                    <a:pt x="1301" y="1029"/>
                    <a:pt x="1301" y="1029"/>
                    <a:pt x="1301" y="1029"/>
                  </a:cubicBezTo>
                  <a:cubicBezTo>
                    <a:pt x="1299" y="1030"/>
                    <a:pt x="1299" y="1030"/>
                    <a:pt x="1299" y="1030"/>
                  </a:cubicBezTo>
                  <a:cubicBezTo>
                    <a:pt x="1295" y="1032"/>
                    <a:pt x="1295" y="1032"/>
                    <a:pt x="1295" y="1032"/>
                  </a:cubicBezTo>
                  <a:cubicBezTo>
                    <a:pt x="1290" y="1035"/>
                    <a:pt x="1290" y="1035"/>
                    <a:pt x="1290" y="1035"/>
                  </a:cubicBezTo>
                  <a:cubicBezTo>
                    <a:pt x="1285" y="1031"/>
                    <a:pt x="1281" y="1027"/>
                    <a:pt x="1277" y="1023"/>
                  </a:cubicBezTo>
                  <a:close/>
                  <a:moveTo>
                    <a:pt x="1306" y="1044"/>
                  </a:moveTo>
                  <a:cubicBezTo>
                    <a:pt x="1303" y="1049"/>
                    <a:pt x="1303" y="1049"/>
                    <a:pt x="1303" y="1049"/>
                  </a:cubicBezTo>
                  <a:cubicBezTo>
                    <a:pt x="1300" y="1046"/>
                    <a:pt x="1297" y="1042"/>
                    <a:pt x="1293" y="1039"/>
                  </a:cubicBezTo>
                  <a:cubicBezTo>
                    <a:pt x="1299" y="1036"/>
                    <a:pt x="1299" y="1036"/>
                    <a:pt x="1299" y="1036"/>
                  </a:cubicBezTo>
                  <a:cubicBezTo>
                    <a:pt x="1303" y="1034"/>
                    <a:pt x="1303" y="1034"/>
                    <a:pt x="1303" y="1034"/>
                  </a:cubicBezTo>
                  <a:cubicBezTo>
                    <a:pt x="1305" y="1033"/>
                    <a:pt x="1305" y="1033"/>
                    <a:pt x="1305" y="1033"/>
                  </a:cubicBezTo>
                  <a:cubicBezTo>
                    <a:pt x="1308" y="1031"/>
                    <a:pt x="1308" y="1031"/>
                    <a:pt x="1308" y="1031"/>
                  </a:cubicBezTo>
                  <a:cubicBezTo>
                    <a:pt x="1312" y="1029"/>
                    <a:pt x="1312" y="1029"/>
                    <a:pt x="1312" y="1029"/>
                  </a:cubicBezTo>
                  <a:cubicBezTo>
                    <a:pt x="1315" y="1027"/>
                    <a:pt x="1315" y="1027"/>
                    <a:pt x="1315" y="1027"/>
                  </a:cubicBezTo>
                  <a:cubicBezTo>
                    <a:pt x="1315" y="1027"/>
                    <a:pt x="1315" y="1027"/>
                    <a:pt x="1315" y="1027"/>
                  </a:cubicBezTo>
                  <a:cubicBezTo>
                    <a:pt x="1315" y="1027"/>
                    <a:pt x="1315" y="1027"/>
                    <a:pt x="1315" y="1027"/>
                  </a:cubicBezTo>
                  <a:cubicBezTo>
                    <a:pt x="1314" y="1030"/>
                    <a:pt x="1314" y="1030"/>
                    <a:pt x="1314" y="1030"/>
                  </a:cubicBezTo>
                  <a:cubicBezTo>
                    <a:pt x="1311" y="1034"/>
                    <a:pt x="1311" y="1034"/>
                    <a:pt x="1311" y="1034"/>
                  </a:cubicBezTo>
                  <a:cubicBezTo>
                    <a:pt x="1309" y="1037"/>
                    <a:pt x="1309" y="1037"/>
                    <a:pt x="1309" y="1037"/>
                  </a:cubicBezTo>
                  <a:cubicBezTo>
                    <a:pt x="1309" y="1039"/>
                    <a:pt x="1309" y="1039"/>
                    <a:pt x="1309" y="1039"/>
                  </a:cubicBezTo>
                  <a:lnTo>
                    <a:pt x="1306" y="1044"/>
                  </a:lnTo>
                  <a:close/>
                  <a:moveTo>
                    <a:pt x="1309" y="1050"/>
                  </a:moveTo>
                  <a:cubicBezTo>
                    <a:pt x="1309" y="1050"/>
                    <a:pt x="1309" y="1050"/>
                    <a:pt x="1309" y="1050"/>
                  </a:cubicBezTo>
                  <a:cubicBezTo>
                    <a:pt x="1310" y="1047"/>
                    <a:pt x="1310" y="1047"/>
                    <a:pt x="1310" y="1047"/>
                  </a:cubicBezTo>
                  <a:cubicBezTo>
                    <a:pt x="1313" y="1042"/>
                    <a:pt x="1313" y="1042"/>
                    <a:pt x="1313" y="1042"/>
                  </a:cubicBezTo>
                  <a:cubicBezTo>
                    <a:pt x="1313" y="1041"/>
                    <a:pt x="1313" y="1041"/>
                    <a:pt x="1313" y="1041"/>
                  </a:cubicBezTo>
                  <a:cubicBezTo>
                    <a:pt x="1315" y="1038"/>
                    <a:pt x="1315" y="1038"/>
                    <a:pt x="1315" y="1038"/>
                  </a:cubicBezTo>
                  <a:cubicBezTo>
                    <a:pt x="1316" y="1035"/>
                    <a:pt x="1316" y="1035"/>
                    <a:pt x="1316" y="1035"/>
                  </a:cubicBezTo>
                  <a:cubicBezTo>
                    <a:pt x="1322" y="1041"/>
                    <a:pt x="1322" y="1041"/>
                    <a:pt x="1322" y="1041"/>
                  </a:cubicBezTo>
                  <a:cubicBezTo>
                    <a:pt x="1321" y="1041"/>
                    <a:pt x="1320" y="1042"/>
                    <a:pt x="1319" y="1042"/>
                  </a:cubicBezTo>
                  <a:cubicBezTo>
                    <a:pt x="1318" y="1043"/>
                    <a:pt x="1317" y="1043"/>
                    <a:pt x="1316" y="1044"/>
                  </a:cubicBezTo>
                  <a:cubicBezTo>
                    <a:pt x="1315" y="1045"/>
                    <a:pt x="1315" y="1045"/>
                    <a:pt x="1315" y="1045"/>
                  </a:cubicBezTo>
                  <a:cubicBezTo>
                    <a:pt x="1314" y="1046"/>
                    <a:pt x="1312" y="1047"/>
                    <a:pt x="1311" y="1048"/>
                  </a:cubicBezTo>
                  <a:cubicBezTo>
                    <a:pt x="1310" y="1049"/>
                    <a:pt x="1310" y="1049"/>
                    <a:pt x="1309" y="1050"/>
                  </a:cubicBezTo>
                  <a:close/>
                  <a:moveTo>
                    <a:pt x="1320" y="1064"/>
                  </a:moveTo>
                  <a:cubicBezTo>
                    <a:pt x="1319" y="1065"/>
                    <a:pt x="1319" y="1065"/>
                    <a:pt x="1318" y="1065"/>
                  </a:cubicBezTo>
                  <a:cubicBezTo>
                    <a:pt x="1316" y="1063"/>
                    <a:pt x="1314" y="1061"/>
                    <a:pt x="1312" y="1059"/>
                  </a:cubicBezTo>
                  <a:cubicBezTo>
                    <a:pt x="1320" y="1064"/>
                    <a:pt x="1320" y="1064"/>
                    <a:pt x="1320" y="1064"/>
                  </a:cubicBezTo>
                  <a:close/>
                  <a:moveTo>
                    <a:pt x="1331" y="1080"/>
                  </a:moveTo>
                  <a:cubicBezTo>
                    <a:pt x="1331" y="1080"/>
                    <a:pt x="1331" y="1080"/>
                    <a:pt x="1331" y="1080"/>
                  </a:cubicBezTo>
                  <a:cubicBezTo>
                    <a:pt x="1328" y="1076"/>
                    <a:pt x="1325" y="1073"/>
                    <a:pt x="1322" y="1069"/>
                  </a:cubicBezTo>
                  <a:cubicBezTo>
                    <a:pt x="1322" y="1069"/>
                    <a:pt x="1322" y="1069"/>
                    <a:pt x="1322" y="1069"/>
                  </a:cubicBezTo>
                  <a:cubicBezTo>
                    <a:pt x="1333" y="1079"/>
                    <a:pt x="1333" y="1079"/>
                    <a:pt x="1333" y="1079"/>
                  </a:cubicBezTo>
                  <a:cubicBezTo>
                    <a:pt x="1332" y="1079"/>
                    <a:pt x="1332" y="1080"/>
                    <a:pt x="1331" y="1080"/>
                  </a:cubicBezTo>
                  <a:close/>
                  <a:moveTo>
                    <a:pt x="1415" y="1153"/>
                  </a:moveTo>
                  <a:cubicBezTo>
                    <a:pt x="1407" y="1153"/>
                    <a:pt x="1407" y="1153"/>
                    <a:pt x="1407" y="1153"/>
                  </a:cubicBezTo>
                  <a:cubicBezTo>
                    <a:pt x="1393" y="1153"/>
                    <a:pt x="1393" y="1153"/>
                    <a:pt x="1393" y="1153"/>
                  </a:cubicBezTo>
                  <a:cubicBezTo>
                    <a:pt x="1389" y="1153"/>
                    <a:pt x="1389" y="1153"/>
                    <a:pt x="1389" y="1153"/>
                  </a:cubicBezTo>
                  <a:cubicBezTo>
                    <a:pt x="1383" y="1153"/>
                    <a:pt x="1383" y="1153"/>
                    <a:pt x="1383" y="1153"/>
                  </a:cubicBezTo>
                  <a:cubicBezTo>
                    <a:pt x="1368" y="1129"/>
                    <a:pt x="1352" y="1106"/>
                    <a:pt x="1334" y="1084"/>
                  </a:cubicBezTo>
                  <a:cubicBezTo>
                    <a:pt x="1334" y="1084"/>
                    <a:pt x="1335" y="1084"/>
                    <a:pt x="1335" y="1084"/>
                  </a:cubicBezTo>
                  <a:cubicBezTo>
                    <a:pt x="1337" y="1082"/>
                    <a:pt x="1340" y="1080"/>
                    <a:pt x="1342" y="1078"/>
                  </a:cubicBezTo>
                  <a:cubicBezTo>
                    <a:pt x="1343" y="1077"/>
                    <a:pt x="1344" y="1077"/>
                    <a:pt x="1346" y="1076"/>
                  </a:cubicBezTo>
                  <a:cubicBezTo>
                    <a:pt x="1346" y="1076"/>
                    <a:pt x="1346" y="1076"/>
                    <a:pt x="1346" y="1076"/>
                  </a:cubicBezTo>
                  <a:cubicBezTo>
                    <a:pt x="1346" y="1076"/>
                    <a:pt x="1346" y="1076"/>
                    <a:pt x="1346" y="1076"/>
                  </a:cubicBezTo>
                  <a:cubicBezTo>
                    <a:pt x="1346" y="1075"/>
                    <a:pt x="1346" y="1075"/>
                    <a:pt x="1346" y="1075"/>
                  </a:cubicBezTo>
                  <a:cubicBezTo>
                    <a:pt x="1348" y="1074"/>
                    <a:pt x="1348" y="1074"/>
                    <a:pt x="1348" y="1074"/>
                  </a:cubicBezTo>
                  <a:cubicBezTo>
                    <a:pt x="1349" y="1074"/>
                    <a:pt x="1350" y="1073"/>
                    <a:pt x="1351" y="1073"/>
                  </a:cubicBezTo>
                  <a:cubicBezTo>
                    <a:pt x="1352" y="1072"/>
                    <a:pt x="1354" y="1071"/>
                    <a:pt x="1355" y="1070"/>
                  </a:cubicBezTo>
                  <a:cubicBezTo>
                    <a:pt x="1356" y="1070"/>
                    <a:pt x="1356" y="1070"/>
                    <a:pt x="1356" y="1070"/>
                  </a:cubicBezTo>
                  <a:cubicBezTo>
                    <a:pt x="1357" y="1069"/>
                    <a:pt x="1357" y="1069"/>
                    <a:pt x="1358" y="1069"/>
                  </a:cubicBezTo>
                  <a:cubicBezTo>
                    <a:pt x="1359" y="1068"/>
                    <a:pt x="1360" y="1068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1" y="1067"/>
                    <a:pt x="1361" y="1067"/>
                    <a:pt x="1361" y="1067"/>
                  </a:cubicBezTo>
                  <a:cubicBezTo>
                    <a:pt x="1363" y="1066"/>
                    <a:pt x="1366" y="1065"/>
                    <a:pt x="1368" y="1064"/>
                  </a:cubicBezTo>
                  <a:cubicBezTo>
                    <a:pt x="1370" y="1063"/>
                    <a:pt x="1371" y="1063"/>
                    <a:pt x="1373" y="1062"/>
                  </a:cubicBezTo>
                  <a:cubicBezTo>
                    <a:pt x="1375" y="1061"/>
                    <a:pt x="1377" y="1061"/>
                    <a:pt x="1379" y="1060"/>
                  </a:cubicBezTo>
                  <a:cubicBezTo>
                    <a:pt x="1380" y="1060"/>
                    <a:pt x="1381" y="1059"/>
                    <a:pt x="1382" y="1059"/>
                  </a:cubicBezTo>
                  <a:cubicBezTo>
                    <a:pt x="1384" y="1058"/>
                    <a:pt x="1386" y="1058"/>
                    <a:pt x="1388" y="1057"/>
                  </a:cubicBezTo>
                  <a:cubicBezTo>
                    <a:pt x="1390" y="1057"/>
                    <a:pt x="1391" y="1057"/>
                    <a:pt x="1392" y="1056"/>
                  </a:cubicBezTo>
                  <a:cubicBezTo>
                    <a:pt x="1396" y="1055"/>
                    <a:pt x="1400" y="1055"/>
                    <a:pt x="1404" y="1054"/>
                  </a:cubicBezTo>
                  <a:cubicBezTo>
                    <a:pt x="1404" y="1054"/>
                    <a:pt x="1405" y="1054"/>
                    <a:pt x="1406" y="1054"/>
                  </a:cubicBezTo>
                  <a:cubicBezTo>
                    <a:pt x="1408" y="1054"/>
                    <a:pt x="1409" y="1053"/>
                    <a:pt x="1411" y="1053"/>
                  </a:cubicBezTo>
                  <a:cubicBezTo>
                    <a:pt x="1412" y="1053"/>
                    <a:pt x="1413" y="1053"/>
                    <a:pt x="1414" y="1053"/>
                  </a:cubicBezTo>
                  <a:cubicBezTo>
                    <a:pt x="1415" y="1053"/>
                    <a:pt x="1415" y="1053"/>
                    <a:pt x="1415" y="1053"/>
                  </a:cubicBezTo>
                  <a:cubicBezTo>
                    <a:pt x="1417" y="1052"/>
                    <a:pt x="1417" y="1052"/>
                    <a:pt x="1417" y="1052"/>
                  </a:cubicBezTo>
                  <a:cubicBezTo>
                    <a:pt x="1419" y="1052"/>
                    <a:pt x="1420" y="1052"/>
                    <a:pt x="1422" y="1052"/>
                  </a:cubicBezTo>
                  <a:cubicBezTo>
                    <a:pt x="1423" y="1052"/>
                    <a:pt x="1423" y="1052"/>
                    <a:pt x="1423" y="1052"/>
                  </a:cubicBezTo>
                  <a:cubicBezTo>
                    <a:pt x="1424" y="1052"/>
                    <a:pt x="1424" y="1052"/>
                    <a:pt x="1424" y="1052"/>
                  </a:cubicBezTo>
                  <a:cubicBezTo>
                    <a:pt x="1425" y="1052"/>
                    <a:pt x="1427" y="1052"/>
                    <a:pt x="1428" y="1052"/>
                  </a:cubicBezTo>
                  <a:cubicBezTo>
                    <a:pt x="1429" y="1052"/>
                    <a:pt x="1430" y="1052"/>
                    <a:pt x="1431" y="1052"/>
                  </a:cubicBezTo>
                  <a:cubicBezTo>
                    <a:pt x="1432" y="1052"/>
                    <a:pt x="1433" y="1052"/>
                    <a:pt x="1434" y="1052"/>
                  </a:cubicBezTo>
                  <a:cubicBezTo>
                    <a:pt x="1436" y="1052"/>
                    <a:pt x="1436" y="1052"/>
                    <a:pt x="1436" y="1052"/>
                  </a:cubicBezTo>
                  <a:cubicBezTo>
                    <a:pt x="1436" y="1052"/>
                    <a:pt x="1437" y="1052"/>
                    <a:pt x="1438" y="1052"/>
                  </a:cubicBezTo>
                  <a:cubicBezTo>
                    <a:pt x="1440" y="1052"/>
                    <a:pt x="1440" y="1052"/>
                    <a:pt x="1440" y="1052"/>
                  </a:cubicBezTo>
                  <a:cubicBezTo>
                    <a:pt x="1441" y="1052"/>
                    <a:pt x="1442" y="1052"/>
                    <a:pt x="1443" y="1052"/>
                  </a:cubicBezTo>
                  <a:cubicBezTo>
                    <a:pt x="1445" y="1053"/>
                    <a:pt x="1447" y="1053"/>
                    <a:pt x="1449" y="1053"/>
                  </a:cubicBezTo>
                  <a:cubicBezTo>
                    <a:pt x="1449" y="1053"/>
                    <a:pt x="1450" y="1053"/>
                    <a:pt x="1451" y="1053"/>
                  </a:cubicBezTo>
                  <a:cubicBezTo>
                    <a:pt x="1453" y="1053"/>
                    <a:pt x="1453" y="1053"/>
                    <a:pt x="1453" y="1053"/>
                  </a:cubicBezTo>
                  <a:cubicBezTo>
                    <a:pt x="1454" y="1054"/>
                    <a:pt x="1454" y="1054"/>
                    <a:pt x="1455" y="1054"/>
                  </a:cubicBezTo>
                  <a:cubicBezTo>
                    <a:pt x="1457" y="1054"/>
                    <a:pt x="1459" y="1054"/>
                    <a:pt x="1461" y="1055"/>
                  </a:cubicBezTo>
                  <a:cubicBezTo>
                    <a:pt x="1463" y="1055"/>
                    <a:pt x="1465" y="1056"/>
                    <a:pt x="1467" y="1056"/>
                  </a:cubicBezTo>
                  <a:cubicBezTo>
                    <a:pt x="1468" y="1056"/>
                    <a:pt x="1469" y="1056"/>
                    <a:pt x="1470" y="1057"/>
                  </a:cubicBezTo>
                  <a:cubicBezTo>
                    <a:pt x="1471" y="1057"/>
                    <a:pt x="1472" y="1057"/>
                    <a:pt x="1473" y="1057"/>
                  </a:cubicBezTo>
                  <a:cubicBezTo>
                    <a:pt x="1479" y="1059"/>
                    <a:pt x="1485" y="1061"/>
                    <a:pt x="1491" y="1063"/>
                  </a:cubicBezTo>
                  <a:cubicBezTo>
                    <a:pt x="1492" y="1064"/>
                    <a:pt x="1493" y="1064"/>
                    <a:pt x="1494" y="1065"/>
                  </a:cubicBezTo>
                  <a:cubicBezTo>
                    <a:pt x="1496" y="1065"/>
                    <a:pt x="1497" y="1066"/>
                    <a:pt x="1498" y="1066"/>
                  </a:cubicBezTo>
                  <a:cubicBezTo>
                    <a:pt x="1499" y="1067"/>
                    <a:pt x="1500" y="1067"/>
                    <a:pt x="1501" y="1068"/>
                  </a:cubicBezTo>
                  <a:cubicBezTo>
                    <a:pt x="1501" y="1068"/>
                    <a:pt x="1501" y="1068"/>
                    <a:pt x="1501" y="1068"/>
                  </a:cubicBezTo>
                  <a:cubicBezTo>
                    <a:pt x="1501" y="1068"/>
                    <a:pt x="1501" y="1068"/>
                    <a:pt x="1501" y="1068"/>
                  </a:cubicBezTo>
                  <a:cubicBezTo>
                    <a:pt x="1501" y="1068"/>
                    <a:pt x="1501" y="1068"/>
                    <a:pt x="1501" y="1068"/>
                  </a:cubicBezTo>
                  <a:cubicBezTo>
                    <a:pt x="1503" y="1068"/>
                    <a:pt x="1504" y="1069"/>
                    <a:pt x="1506" y="1070"/>
                  </a:cubicBezTo>
                  <a:cubicBezTo>
                    <a:pt x="1506" y="1070"/>
                    <a:pt x="1506" y="1070"/>
                    <a:pt x="1506" y="1070"/>
                  </a:cubicBezTo>
                  <a:cubicBezTo>
                    <a:pt x="1508" y="1071"/>
                    <a:pt x="1510" y="1072"/>
                    <a:pt x="1512" y="1073"/>
                  </a:cubicBezTo>
                  <a:cubicBezTo>
                    <a:pt x="1513" y="1074"/>
                    <a:pt x="1515" y="1075"/>
                    <a:pt x="1516" y="1076"/>
                  </a:cubicBezTo>
                  <a:cubicBezTo>
                    <a:pt x="1516" y="1076"/>
                    <a:pt x="1516" y="1076"/>
                    <a:pt x="1516" y="1076"/>
                  </a:cubicBezTo>
                  <a:cubicBezTo>
                    <a:pt x="1516" y="1076"/>
                    <a:pt x="1516" y="1076"/>
                    <a:pt x="1516" y="1076"/>
                  </a:cubicBezTo>
                  <a:cubicBezTo>
                    <a:pt x="1522" y="1080"/>
                    <a:pt x="1527" y="1084"/>
                    <a:pt x="1532" y="1088"/>
                  </a:cubicBezTo>
                  <a:cubicBezTo>
                    <a:pt x="1535" y="1091"/>
                    <a:pt x="1537" y="1093"/>
                    <a:pt x="1540" y="1096"/>
                  </a:cubicBezTo>
                  <a:cubicBezTo>
                    <a:pt x="1541" y="1097"/>
                    <a:pt x="1542" y="1098"/>
                    <a:pt x="1543" y="1099"/>
                  </a:cubicBezTo>
                  <a:cubicBezTo>
                    <a:pt x="1497" y="1110"/>
                    <a:pt x="1453" y="1128"/>
                    <a:pt x="1415" y="1153"/>
                  </a:cubicBezTo>
                  <a:close/>
                  <a:moveTo>
                    <a:pt x="1545" y="1094"/>
                  </a:moveTo>
                  <a:cubicBezTo>
                    <a:pt x="1544" y="1093"/>
                    <a:pt x="1543" y="1092"/>
                    <a:pt x="1542" y="1091"/>
                  </a:cubicBezTo>
                  <a:cubicBezTo>
                    <a:pt x="1543" y="1090"/>
                    <a:pt x="1543" y="1090"/>
                    <a:pt x="1543" y="1090"/>
                  </a:cubicBezTo>
                  <a:cubicBezTo>
                    <a:pt x="1546" y="1089"/>
                    <a:pt x="1546" y="1089"/>
                    <a:pt x="1546" y="1089"/>
                  </a:cubicBezTo>
                  <a:cubicBezTo>
                    <a:pt x="1547" y="1088"/>
                    <a:pt x="1547" y="1088"/>
                    <a:pt x="1547" y="1088"/>
                  </a:cubicBezTo>
                  <a:cubicBezTo>
                    <a:pt x="1549" y="1087"/>
                    <a:pt x="1549" y="1087"/>
                    <a:pt x="1549" y="1087"/>
                  </a:cubicBezTo>
                  <a:cubicBezTo>
                    <a:pt x="1551" y="1085"/>
                    <a:pt x="1551" y="1085"/>
                    <a:pt x="1551" y="1085"/>
                  </a:cubicBezTo>
                  <a:cubicBezTo>
                    <a:pt x="1551" y="1085"/>
                    <a:pt x="1551" y="1085"/>
                    <a:pt x="1551" y="1085"/>
                  </a:cubicBezTo>
                  <a:cubicBezTo>
                    <a:pt x="1554" y="1084"/>
                    <a:pt x="1554" y="1084"/>
                    <a:pt x="1554" y="1084"/>
                  </a:cubicBezTo>
                  <a:cubicBezTo>
                    <a:pt x="1555" y="1083"/>
                    <a:pt x="1555" y="1083"/>
                    <a:pt x="1555" y="1083"/>
                  </a:cubicBezTo>
                  <a:cubicBezTo>
                    <a:pt x="1556" y="1084"/>
                    <a:pt x="1557" y="1085"/>
                    <a:pt x="1558" y="1086"/>
                  </a:cubicBezTo>
                  <a:cubicBezTo>
                    <a:pt x="1557" y="1087"/>
                    <a:pt x="1557" y="1087"/>
                    <a:pt x="1557" y="1087"/>
                  </a:cubicBezTo>
                  <a:cubicBezTo>
                    <a:pt x="1554" y="1088"/>
                    <a:pt x="1554" y="1088"/>
                    <a:pt x="1554" y="1088"/>
                  </a:cubicBezTo>
                  <a:cubicBezTo>
                    <a:pt x="1554" y="1089"/>
                    <a:pt x="1554" y="1089"/>
                    <a:pt x="1554" y="1089"/>
                  </a:cubicBezTo>
                  <a:cubicBezTo>
                    <a:pt x="1552" y="1090"/>
                    <a:pt x="1552" y="1090"/>
                    <a:pt x="1552" y="1090"/>
                  </a:cubicBezTo>
                  <a:cubicBezTo>
                    <a:pt x="1550" y="1091"/>
                    <a:pt x="1550" y="1091"/>
                    <a:pt x="1550" y="1091"/>
                  </a:cubicBezTo>
                  <a:cubicBezTo>
                    <a:pt x="1549" y="1092"/>
                    <a:pt x="1549" y="1092"/>
                    <a:pt x="1549" y="1092"/>
                  </a:cubicBezTo>
                  <a:cubicBezTo>
                    <a:pt x="1546" y="1093"/>
                    <a:pt x="1546" y="1093"/>
                    <a:pt x="1546" y="1093"/>
                  </a:cubicBezTo>
                  <a:lnTo>
                    <a:pt x="1545" y="1094"/>
                  </a:lnTo>
                  <a:close/>
                  <a:moveTo>
                    <a:pt x="1565" y="1094"/>
                  </a:moveTo>
                  <a:cubicBezTo>
                    <a:pt x="1561" y="1095"/>
                    <a:pt x="1561" y="1095"/>
                    <a:pt x="1561" y="1095"/>
                  </a:cubicBezTo>
                  <a:cubicBezTo>
                    <a:pt x="1561" y="1095"/>
                    <a:pt x="1561" y="1095"/>
                    <a:pt x="1561" y="1095"/>
                  </a:cubicBezTo>
                  <a:cubicBezTo>
                    <a:pt x="1560" y="1096"/>
                    <a:pt x="1560" y="1096"/>
                    <a:pt x="1560" y="1096"/>
                  </a:cubicBezTo>
                  <a:cubicBezTo>
                    <a:pt x="1556" y="1097"/>
                    <a:pt x="1552" y="1097"/>
                    <a:pt x="1549" y="1098"/>
                  </a:cubicBezTo>
                  <a:cubicBezTo>
                    <a:pt x="1548" y="1098"/>
                    <a:pt x="1548" y="1098"/>
                    <a:pt x="1548" y="1097"/>
                  </a:cubicBezTo>
                  <a:cubicBezTo>
                    <a:pt x="1550" y="1097"/>
                    <a:pt x="1550" y="1097"/>
                    <a:pt x="1550" y="1097"/>
                  </a:cubicBezTo>
                  <a:cubicBezTo>
                    <a:pt x="1552" y="1095"/>
                    <a:pt x="1552" y="1095"/>
                    <a:pt x="1552" y="1095"/>
                  </a:cubicBezTo>
                  <a:cubicBezTo>
                    <a:pt x="1554" y="1094"/>
                    <a:pt x="1554" y="1094"/>
                    <a:pt x="1554" y="1094"/>
                  </a:cubicBezTo>
                  <a:cubicBezTo>
                    <a:pt x="1556" y="1093"/>
                    <a:pt x="1556" y="1093"/>
                    <a:pt x="1556" y="1093"/>
                  </a:cubicBezTo>
                  <a:cubicBezTo>
                    <a:pt x="1558" y="1092"/>
                    <a:pt x="1558" y="1092"/>
                    <a:pt x="1558" y="1092"/>
                  </a:cubicBezTo>
                  <a:cubicBezTo>
                    <a:pt x="1558" y="1092"/>
                    <a:pt x="1558" y="1092"/>
                    <a:pt x="1558" y="1092"/>
                  </a:cubicBezTo>
                  <a:cubicBezTo>
                    <a:pt x="1561" y="1091"/>
                    <a:pt x="1561" y="1091"/>
                    <a:pt x="1561" y="1091"/>
                  </a:cubicBezTo>
                  <a:cubicBezTo>
                    <a:pt x="1562" y="1090"/>
                    <a:pt x="1562" y="1090"/>
                    <a:pt x="1562" y="1090"/>
                  </a:cubicBezTo>
                  <a:cubicBezTo>
                    <a:pt x="1563" y="1091"/>
                    <a:pt x="1564" y="1092"/>
                    <a:pt x="1565" y="1094"/>
                  </a:cubicBezTo>
                  <a:close/>
                  <a:moveTo>
                    <a:pt x="1575" y="1092"/>
                  </a:moveTo>
                  <a:cubicBezTo>
                    <a:pt x="1574" y="1093"/>
                    <a:pt x="1574" y="1093"/>
                    <a:pt x="1574" y="1093"/>
                  </a:cubicBezTo>
                  <a:cubicBezTo>
                    <a:pt x="1572" y="1094"/>
                    <a:pt x="1572" y="1094"/>
                    <a:pt x="1572" y="1094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71" y="1093"/>
                    <a:pt x="1571" y="1093"/>
                    <a:pt x="1571" y="1093"/>
                  </a:cubicBezTo>
                  <a:cubicBezTo>
                    <a:pt x="1569" y="1090"/>
                    <a:pt x="1567" y="1088"/>
                    <a:pt x="1564" y="1085"/>
                  </a:cubicBezTo>
                  <a:cubicBezTo>
                    <a:pt x="1564" y="1085"/>
                    <a:pt x="1564" y="1085"/>
                    <a:pt x="1564" y="1085"/>
                  </a:cubicBezTo>
                  <a:cubicBezTo>
                    <a:pt x="1563" y="1084"/>
                    <a:pt x="1562" y="1082"/>
                    <a:pt x="1560" y="1081"/>
                  </a:cubicBezTo>
                  <a:cubicBezTo>
                    <a:pt x="1561" y="1081"/>
                    <a:pt x="1561" y="1081"/>
                    <a:pt x="1561" y="1081"/>
                  </a:cubicBezTo>
                  <a:cubicBezTo>
                    <a:pt x="1562" y="1080"/>
                    <a:pt x="1562" y="1080"/>
                    <a:pt x="1562" y="1080"/>
                  </a:cubicBezTo>
                  <a:cubicBezTo>
                    <a:pt x="1568" y="1078"/>
                    <a:pt x="1568" y="1078"/>
                    <a:pt x="1568" y="1078"/>
                  </a:cubicBezTo>
                  <a:cubicBezTo>
                    <a:pt x="1568" y="1078"/>
                    <a:pt x="1568" y="1078"/>
                    <a:pt x="1568" y="1078"/>
                  </a:cubicBezTo>
                  <a:cubicBezTo>
                    <a:pt x="1569" y="1079"/>
                    <a:pt x="1569" y="1079"/>
                    <a:pt x="1569" y="1079"/>
                  </a:cubicBezTo>
                  <a:cubicBezTo>
                    <a:pt x="1576" y="1092"/>
                    <a:pt x="1576" y="1092"/>
                    <a:pt x="1576" y="1092"/>
                  </a:cubicBezTo>
                  <a:lnTo>
                    <a:pt x="1575" y="1092"/>
                  </a:lnTo>
                  <a:close/>
                  <a:moveTo>
                    <a:pt x="1582" y="1093"/>
                  </a:moveTo>
                  <a:cubicBezTo>
                    <a:pt x="1582" y="1092"/>
                    <a:pt x="1582" y="1092"/>
                    <a:pt x="1582" y="1092"/>
                  </a:cubicBezTo>
                  <a:cubicBezTo>
                    <a:pt x="1582" y="1092"/>
                    <a:pt x="1582" y="1092"/>
                    <a:pt x="1582" y="1092"/>
                  </a:cubicBezTo>
                  <a:cubicBezTo>
                    <a:pt x="1582" y="1092"/>
                    <a:pt x="1582" y="1092"/>
                    <a:pt x="1582" y="1092"/>
                  </a:cubicBezTo>
                  <a:cubicBezTo>
                    <a:pt x="1580" y="1090"/>
                    <a:pt x="1580" y="1090"/>
                    <a:pt x="1580" y="1090"/>
                  </a:cubicBezTo>
                  <a:cubicBezTo>
                    <a:pt x="1577" y="1084"/>
                    <a:pt x="1577" y="1084"/>
                    <a:pt x="1577" y="1084"/>
                  </a:cubicBezTo>
                  <a:cubicBezTo>
                    <a:pt x="1575" y="1079"/>
                    <a:pt x="1575" y="1079"/>
                    <a:pt x="1575" y="1079"/>
                  </a:cubicBezTo>
                  <a:cubicBezTo>
                    <a:pt x="1577" y="1080"/>
                    <a:pt x="1577" y="1080"/>
                    <a:pt x="1577" y="1080"/>
                  </a:cubicBezTo>
                  <a:cubicBezTo>
                    <a:pt x="1587" y="1085"/>
                    <a:pt x="1587" y="1085"/>
                    <a:pt x="1587" y="1085"/>
                  </a:cubicBezTo>
                  <a:cubicBezTo>
                    <a:pt x="1596" y="1088"/>
                    <a:pt x="1596" y="1088"/>
                    <a:pt x="1596" y="1088"/>
                  </a:cubicBezTo>
                  <a:cubicBezTo>
                    <a:pt x="1602" y="1091"/>
                    <a:pt x="1602" y="1091"/>
                    <a:pt x="1602" y="1091"/>
                  </a:cubicBezTo>
                  <a:cubicBezTo>
                    <a:pt x="1595" y="1091"/>
                    <a:pt x="1588" y="1092"/>
                    <a:pt x="1582" y="1093"/>
                  </a:cubicBezTo>
                  <a:close/>
                  <a:moveTo>
                    <a:pt x="1620" y="1085"/>
                  </a:moveTo>
                  <a:cubicBezTo>
                    <a:pt x="1619" y="1086"/>
                    <a:pt x="1619" y="1086"/>
                    <a:pt x="1619" y="1086"/>
                  </a:cubicBezTo>
                  <a:cubicBezTo>
                    <a:pt x="1617" y="1088"/>
                    <a:pt x="1617" y="1088"/>
                    <a:pt x="1617" y="1088"/>
                  </a:cubicBezTo>
                  <a:cubicBezTo>
                    <a:pt x="1614" y="1090"/>
                    <a:pt x="1614" y="1090"/>
                    <a:pt x="1614" y="1090"/>
                  </a:cubicBezTo>
                  <a:cubicBezTo>
                    <a:pt x="1614" y="1090"/>
                    <a:pt x="1613" y="1090"/>
                    <a:pt x="1613" y="1090"/>
                  </a:cubicBezTo>
                  <a:cubicBezTo>
                    <a:pt x="1603" y="1086"/>
                    <a:pt x="1603" y="1086"/>
                    <a:pt x="1603" y="1086"/>
                  </a:cubicBezTo>
                  <a:cubicBezTo>
                    <a:pt x="1598" y="1084"/>
                    <a:pt x="1598" y="1084"/>
                    <a:pt x="1598" y="1084"/>
                  </a:cubicBezTo>
                  <a:cubicBezTo>
                    <a:pt x="1593" y="1082"/>
                    <a:pt x="1593" y="1082"/>
                    <a:pt x="1593" y="1082"/>
                  </a:cubicBezTo>
                  <a:cubicBezTo>
                    <a:pt x="1586" y="1078"/>
                    <a:pt x="1586" y="1078"/>
                    <a:pt x="1586" y="1078"/>
                  </a:cubicBezTo>
                  <a:cubicBezTo>
                    <a:pt x="1582" y="1077"/>
                    <a:pt x="1582" y="1077"/>
                    <a:pt x="1582" y="1077"/>
                  </a:cubicBezTo>
                  <a:cubicBezTo>
                    <a:pt x="1584" y="1077"/>
                    <a:pt x="1584" y="1077"/>
                    <a:pt x="1584" y="1077"/>
                  </a:cubicBezTo>
                  <a:cubicBezTo>
                    <a:pt x="1588" y="1077"/>
                    <a:pt x="1588" y="1077"/>
                    <a:pt x="1588" y="1077"/>
                  </a:cubicBezTo>
                  <a:cubicBezTo>
                    <a:pt x="1591" y="1077"/>
                    <a:pt x="1591" y="1077"/>
                    <a:pt x="1591" y="1077"/>
                  </a:cubicBezTo>
                  <a:cubicBezTo>
                    <a:pt x="1593" y="1077"/>
                    <a:pt x="1593" y="1077"/>
                    <a:pt x="1593" y="1077"/>
                  </a:cubicBezTo>
                  <a:cubicBezTo>
                    <a:pt x="1599" y="1077"/>
                    <a:pt x="1599" y="1077"/>
                    <a:pt x="1599" y="1077"/>
                  </a:cubicBezTo>
                  <a:cubicBezTo>
                    <a:pt x="1605" y="1077"/>
                    <a:pt x="1605" y="1077"/>
                    <a:pt x="1605" y="1077"/>
                  </a:cubicBezTo>
                  <a:cubicBezTo>
                    <a:pt x="1609" y="1077"/>
                    <a:pt x="1609" y="1077"/>
                    <a:pt x="1609" y="1077"/>
                  </a:cubicBezTo>
                  <a:cubicBezTo>
                    <a:pt x="1612" y="1077"/>
                    <a:pt x="1612" y="1077"/>
                    <a:pt x="1612" y="1077"/>
                  </a:cubicBezTo>
                  <a:cubicBezTo>
                    <a:pt x="1613" y="1077"/>
                    <a:pt x="1613" y="1077"/>
                    <a:pt x="1613" y="1077"/>
                  </a:cubicBezTo>
                  <a:cubicBezTo>
                    <a:pt x="1617" y="1077"/>
                    <a:pt x="1617" y="1077"/>
                    <a:pt x="1617" y="1077"/>
                  </a:cubicBezTo>
                  <a:cubicBezTo>
                    <a:pt x="1619" y="1077"/>
                    <a:pt x="1619" y="1077"/>
                    <a:pt x="1619" y="1077"/>
                  </a:cubicBezTo>
                  <a:cubicBezTo>
                    <a:pt x="1622" y="1077"/>
                    <a:pt x="1622" y="1077"/>
                    <a:pt x="1622" y="1077"/>
                  </a:cubicBezTo>
                  <a:cubicBezTo>
                    <a:pt x="1625" y="1077"/>
                    <a:pt x="1625" y="1077"/>
                    <a:pt x="1625" y="1077"/>
                  </a:cubicBezTo>
                  <a:cubicBezTo>
                    <a:pt x="1629" y="1077"/>
                    <a:pt x="1629" y="1077"/>
                    <a:pt x="1629" y="1077"/>
                  </a:cubicBezTo>
                  <a:cubicBezTo>
                    <a:pt x="1630" y="1077"/>
                    <a:pt x="1630" y="1077"/>
                    <a:pt x="1630" y="1077"/>
                  </a:cubicBezTo>
                  <a:cubicBezTo>
                    <a:pt x="1630" y="1077"/>
                    <a:pt x="1630" y="1077"/>
                    <a:pt x="1630" y="1077"/>
                  </a:cubicBezTo>
                  <a:cubicBezTo>
                    <a:pt x="1627" y="1079"/>
                    <a:pt x="1627" y="1079"/>
                    <a:pt x="1627" y="1079"/>
                  </a:cubicBezTo>
                  <a:cubicBezTo>
                    <a:pt x="1626" y="1080"/>
                    <a:pt x="1626" y="1080"/>
                    <a:pt x="1626" y="1080"/>
                  </a:cubicBezTo>
                  <a:cubicBezTo>
                    <a:pt x="1624" y="1082"/>
                    <a:pt x="1624" y="1082"/>
                    <a:pt x="1624" y="1082"/>
                  </a:cubicBezTo>
                  <a:cubicBezTo>
                    <a:pt x="1623" y="1083"/>
                    <a:pt x="1623" y="1083"/>
                    <a:pt x="1623" y="1083"/>
                  </a:cubicBezTo>
                  <a:cubicBezTo>
                    <a:pt x="1621" y="1084"/>
                    <a:pt x="1621" y="1084"/>
                    <a:pt x="1621" y="1084"/>
                  </a:cubicBezTo>
                  <a:lnTo>
                    <a:pt x="1620" y="1085"/>
                  </a:lnTo>
                  <a:close/>
                  <a:moveTo>
                    <a:pt x="1630" y="1090"/>
                  </a:moveTo>
                  <a:cubicBezTo>
                    <a:pt x="1628" y="1090"/>
                    <a:pt x="1625" y="1090"/>
                    <a:pt x="1622" y="1090"/>
                  </a:cubicBezTo>
                  <a:cubicBezTo>
                    <a:pt x="1623" y="1090"/>
                    <a:pt x="1623" y="1090"/>
                    <a:pt x="1623" y="1090"/>
                  </a:cubicBezTo>
                  <a:cubicBezTo>
                    <a:pt x="1624" y="1088"/>
                    <a:pt x="1624" y="1088"/>
                    <a:pt x="1624" y="1088"/>
                  </a:cubicBezTo>
                  <a:cubicBezTo>
                    <a:pt x="1625" y="1088"/>
                    <a:pt x="1625" y="1088"/>
                    <a:pt x="1625" y="1088"/>
                  </a:cubicBezTo>
                  <a:cubicBezTo>
                    <a:pt x="1627" y="1086"/>
                    <a:pt x="1627" y="1086"/>
                    <a:pt x="1627" y="1086"/>
                  </a:cubicBezTo>
                  <a:cubicBezTo>
                    <a:pt x="1628" y="1085"/>
                    <a:pt x="1628" y="1085"/>
                    <a:pt x="1628" y="1085"/>
                  </a:cubicBezTo>
                  <a:cubicBezTo>
                    <a:pt x="1629" y="1084"/>
                    <a:pt x="1629" y="1084"/>
                    <a:pt x="1629" y="1084"/>
                  </a:cubicBezTo>
                  <a:cubicBezTo>
                    <a:pt x="1631" y="1083"/>
                    <a:pt x="1631" y="1083"/>
                    <a:pt x="1631" y="1083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5" y="1079"/>
                    <a:pt x="1635" y="1079"/>
                    <a:pt x="1635" y="1079"/>
                  </a:cubicBezTo>
                  <a:cubicBezTo>
                    <a:pt x="1636" y="1079"/>
                    <a:pt x="1636" y="1079"/>
                    <a:pt x="1636" y="1079"/>
                  </a:cubicBezTo>
                  <a:cubicBezTo>
                    <a:pt x="1637" y="1078"/>
                    <a:pt x="1637" y="1078"/>
                    <a:pt x="1637" y="1078"/>
                  </a:cubicBezTo>
                  <a:cubicBezTo>
                    <a:pt x="1639" y="1082"/>
                    <a:pt x="1639" y="1082"/>
                    <a:pt x="1639" y="1082"/>
                  </a:cubicBezTo>
                  <a:cubicBezTo>
                    <a:pt x="1641" y="1085"/>
                    <a:pt x="1641" y="1085"/>
                    <a:pt x="1641" y="1085"/>
                  </a:cubicBezTo>
                  <a:cubicBezTo>
                    <a:pt x="1644" y="1090"/>
                    <a:pt x="1644" y="1090"/>
                    <a:pt x="1644" y="1090"/>
                  </a:cubicBezTo>
                  <a:cubicBezTo>
                    <a:pt x="1639" y="1090"/>
                    <a:pt x="1635" y="1090"/>
                    <a:pt x="1630" y="1090"/>
                  </a:cubicBezTo>
                  <a:close/>
                  <a:moveTo>
                    <a:pt x="1790" y="493"/>
                  </a:moveTo>
                  <a:cubicBezTo>
                    <a:pt x="1788" y="489"/>
                    <a:pt x="1786" y="486"/>
                    <a:pt x="1785" y="486"/>
                  </a:cubicBezTo>
                  <a:cubicBezTo>
                    <a:pt x="1782" y="486"/>
                    <a:pt x="1779" y="484"/>
                    <a:pt x="1778" y="478"/>
                  </a:cubicBezTo>
                  <a:cubicBezTo>
                    <a:pt x="1800" y="479"/>
                    <a:pt x="1800" y="479"/>
                    <a:pt x="1800" y="479"/>
                  </a:cubicBezTo>
                  <a:cubicBezTo>
                    <a:pt x="1812" y="480"/>
                    <a:pt x="1812" y="480"/>
                    <a:pt x="1812" y="480"/>
                  </a:cubicBezTo>
                  <a:cubicBezTo>
                    <a:pt x="1812" y="480"/>
                    <a:pt x="1812" y="481"/>
                    <a:pt x="1812" y="481"/>
                  </a:cubicBezTo>
                  <a:cubicBezTo>
                    <a:pt x="1813" y="485"/>
                    <a:pt x="1816" y="488"/>
                    <a:pt x="1816" y="488"/>
                  </a:cubicBezTo>
                  <a:cubicBezTo>
                    <a:pt x="1816" y="488"/>
                    <a:pt x="1816" y="488"/>
                    <a:pt x="1816" y="488"/>
                  </a:cubicBezTo>
                  <a:cubicBezTo>
                    <a:pt x="1805" y="492"/>
                    <a:pt x="1805" y="492"/>
                    <a:pt x="1805" y="492"/>
                  </a:cubicBezTo>
                  <a:cubicBezTo>
                    <a:pt x="1792" y="496"/>
                    <a:pt x="1792" y="496"/>
                    <a:pt x="1792" y="496"/>
                  </a:cubicBezTo>
                  <a:cubicBezTo>
                    <a:pt x="1791" y="495"/>
                    <a:pt x="1790" y="494"/>
                    <a:pt x="1790" y="493"/>
                  </a:cubicBezTo>
                  <a:close/>
                  <a:moveTo>
                    <a:pt x="1822" y="528"/>
                  </a:moveTo>
                  <a:cubicBezTo>
                    <a:pt x="1820" y="532"/>
                    <a:pt x="1818" y="537"/>
                    <a:pt x="1818" y="537"/>
                  </a:cubicBezTo>
                  <a:cubicBezTo>
                    <a:pt x="1818" y="537"/>
                    <a:pt x="1809" y="532"/>
                    <a:pt x="1805" y="529"/>
                  </a:cubicBezTo>
                  <a:cubicBezTo>
                    <a:pt x="1802" y="526"/>
                    <a:pt x="1802" y="526"/>
                    <a:pt x="1801" y="523"/>
                  </a:cubicBezTo>
                  <a:cubicBezTo>
                    <a:pt x="1801" y="523"/>
                    <a:pt x="1800" y="522"/>
                    <a:pt x="1800" y="522"/>
                  </a:cubicBezTo>
                  <a:cubicBezTo>
                    <a:pt x="1799" y="517"/>
                    <a:pt x="1800" y="515"/>
                    <a:pt x="1797" y="511"/>
                  </a:cubicBezTo>
                  <a:cubicBezTo>
                    <a:pt x="1796" y="509"/>
                    <a:pt x="1796" y="507"/>
                    <a:pt x="1795" y="505"/>
                  </a:cubicBezTo>
                  <a:cubicBezTo>
                    <a:pt x="1795" y="502"/>
                    <a:pt x="1794" y="500"/>
                    <a:pt x="1792" y="497"/>
                  </a:cubicBezTo>
                  <a:cubicBezTo>
                    <a:pt x="1801" y="496"/>
                    <a:pt x="1801" y="496"/>
                    <a:pt x="1801" y="496"/>
                  </a:cubicBezTo>
                  <a:cubicBezTo>
                    <a:pt x="1816" y="496"/>
                    <a:pt x="1816" y="496"/>
                    <a:pt x="1816" y="496"/>
                  </a:cubicBezTo>
                  <a:cubicBezTo>
                    <a:pt x="1816" y="497"/>
                    <a:pt x="1816" y="500"/>
                    <a:pt x="1816" y="501"/>
                  </a:cubicBezTo>
                  <a:cubicBezTo>
                    <a:pt x="1817" y="504"/>
                    <a:pt x="1817" y="506"/>
                    <a:pt x="1817" y="508"/>
                  </a:cubicBezTo>
                  <a:cubicBezTo>
                    <a:pt x="1818" y="513"/>
                    <a:pt x="1819" y="516"/>
                    <a:pt x="1821" y="516"/>
                  </a:cubicBezTo>
                  <a:cubicBezTo>
                    <a:pt x="1824" y="517"/>
                    <a:pt x="1826" y="515"/>
                    <a:pt x="1826" y="515"/>
                  </a:cubicBezTo>
                  <a:cubicBezTo>
                    <a:pt x="1826" y="519"/>
                    <a:pt x="1826" y="519"/>
                    <a:pt x="1826" y="519"/>
                  </a:cubicBezTo>
                  <a:cubicBezTo>
                    <a:pt x="1826" y="519"/>
                    <a:pt x="1824" y="525"/>
                    <a:pt x="1822" y="528"/>
                  </a:cubicBezTo>
                  <a:close/>
                  <a:moveTo>
                    <a:pt x="1893" y="1188"/>
                  </a:moveTo>
                  <a:cubicBezTo>
                    <a:pt x="1890" y="1186"/>
                    <a:pt x="1888" y="1184"/>
                    <a:pt x="1885" y="1182"/>
                  </a:cubicBezTo>
                  <a:cubicBezTo>
                    <a:pt x="1896" y="1182"/>
                    <a:pt x="1896" y="1182"/>
                    <a:pt x="1896" y="1182"/>
                  </a:cubicBezTo>
                  <a:cubicBezTo>
                    <a:pt x="1895" y="1184"/>
                    <a:pt x="1894" y="1186"/>
                    <a:pt x="1893" y="1188"/>
                  </a:cubicBezTo>
                  <a:close/>
                  <a:moveTo>
                    <a:pt x="2497" y="715"/>
                  </a:moveTo>
                  <a:cubicBezTo>
                    <a:pt x="2496" y="734"/>
                    <a:pt x="2496" y="734"/>
                    <a:pt x="2496" y="734"/>
                  </a:cubicBezTo>
                  <a:cubicBezTo>
                    <a:pt x="2496" y="758"/>
                    <a:pt x="2496" y="758"/>
                    <a:pt x="2496" y="758"/>
                  </a:cubicBezTo>
                  <a:cubicBezTo>
                    <a:pt x="2492" y="758"/>
                    <a:pt x="2489" y="757"/>
                    <a:pt x="2486" y="757"/>
                  </a:cubicBezTo>
                  <a:cubicBezTo>
                    <a:pt x="2486" y="742"/>
                    <a:pt x="2486" y="742"/>
                    <a:pt x="2486" y="742"/>
                  </a:cubicBezTo>
                  <a:cubicBezTo>
                    <a:pt x="2487" y="732"/>
                    <a:pt x="2487" y="722"/>
                    <a:pt x="2487" y="712"/>
                  </a:cubicBezTo>
                  <a:cubicBezTo>
                    <a:pt x="2488" y="701"/>
                    <a:pt x="2488" y="690"/>
                    <a:pt x="2488" y="678"/>
                  </a:cubicBezTo>
                  <a:cubicBezTo>
                    <a:pt x="2489" y="668"/>
                    <a:pt x="2489" y="668"/>
                    <a:pt x="2489" y="668"/>
                  </a:cubicBezTo>
                  <a:cubicBezTo>
                    <a:pt x="2489" y="667"/>
                    <a:pt x="2489" y="666"/>
                    <a:pt x="2489" y="665"/>
                  </a:cubicBezTo>
                  <a:cubicBezTo>
                    <a:pt x="2490" y="658"/>
                    <a:pt x="2493" y="657"/>
                    <a:pt x="2495" y="660"/>
                  </a:cubicBezTo>
                  <a:cubicBezTo>
                    <a:pt x="2497" y="662"/>
                    <a:pt x="2498" y="666"/>
                    <a:pt x="2498" y="670"/>
                  </a:cubicBezTo>
                  <a:cubicBezTo>
                    <a:pt x="2498" y="671"/>
                    <a:pt x="2498" y="672"/>
                    <a:pt x="2498" y="672"/>
                  </a:cubicBezTo>
                  <a:cubicBezTo>
                    <a:pt x="2498" y="687"/>
                    <a:pt x="2497" y="701"/>
                    <a:pt x="2497" y="715"/>
                  </a:cubicBezTo>
                  <a:close/>
                  <a:moveTo>
                    <a:pt x="2488" y="299"/>
                  </a:moveTo>
                  <a:cubicBezTo>
                    <a:pt x="2486" y="298"/>
                    <a:pt x="2484" y="296"/>
                    <a:pt x="2482" y="295"/>
                  </a:cubicBezTo>
                  <a:cubicBezTo>
                    <a:pt x="2482" y="286"/>
                    <a:pt x="2482" y="286"/>
                    <a:pt x="2482" y="286"/>
                  </a:cubicBezTo>
                  <a:cubicBezTo>
                    <a:pt x="2482" y="285"/>
                    <a:pt x="2482" y="285"/>
                    <a:pt x="2482" y="285"/>
                  </a:cubicBezTo>
                  <a:cubicBezTo>
                    <a:pt x="2482" y="277"/>
                    <a:pt x="2482" y="277"/>
                    <a:pt x="2482" y="277"/>
                  </a:cubicBezTo>
                  <a:cubicBezTo>
                    <a:pt x="2483" y="271"/>
                    <a:pt x="2483" y="264"/>
                    <a:pt x="2483" y="258"/>
                  </a:cubicBezTo>
                  <a:cubicBezTo>
                    <a:pt x="2483" y="250"/>
                    <a:pt x="2483" y="250"/>
                    <a:pt x="2483" y="250"/>
                  </a:cubicBezTo>
                  <a:cubicBezTo>
                    <a:pt x="2484" y="244"/>
                    <a:pt x="2484" y="239"/>
                    <a:pt x="2484" y="234"/>
                  </a:cubicBezTo>
                  <a:cubicBezTo>
                    <a:pt x="2485" y="223"/>
                    <a:pt x="2485" y="223"/>
                    <a:pt x="2485" y="223"/>
                  </a:cubicBezTo>
                  <a:cubicBezTo>
                    <a:pt x="2485" y="221"/>
                    <a:pt x="2485" y="221"/>
                    <a:pt x="2485" y="221"/>
                  </a:cubicBezTo>
                  <a:cubicBezTo>
                    <a:pt x="2485" y="212"/>
                    <a:pt x="2489" y="212"/>
                    <a:pt x="2492" y="216"/>
                  </a:cubicBezTo>
                  <a:cubicBezTo>
                    <a:pt x="2494" y="218"/>
                    <a:pt x="2495" y="221"/>
                    <a:pt x="2495" y="224"/>
                  </a:cubicBezTo>
                  <a:cubicBezTo>
                    <a:pt x="2495" y="225"/>
                    <a:pt x="2495" y="227"/>
                    <a:pt x="2495" y="228"/>
                  </a:cubicBezTo>
                  <a:cubicBezTo>
                    <a:pt x="2495" y="240"/>
                    <a:pt x="2495" y="240"/>
                    <a:pt x="2495" y="240"/>
                  </a:cubicBezTo>
                  <a:cubicBezTo>
                    <a:pt x="2495" y="248"/>
                    <a:pt x="2494" y="256"/>
                    <a:pt x="2494" y="265"/>
                  </a:cubicBezTo>
                  <a:cubicBezTo>
                    <a:pt x="2494" y="267"/>
                    <a:pt x="2494" y="267"/>
                    <a:pt x="2494" y="267"/>
                  </a:cubicBezTo>
                  <a:cubicBezTo>
                    <a:pt x="2494" y="275"/>
                    <a:pt x="2494" y="275"/>
                    <a:pt x="2494" y="275"/>
                  </a:cubicBezTo>
                  <a:cubicBezTo>
                    <a:pt x="2494" y="276"/>
                    <a:pt x="2494" y="276"/>
                    <a:pt x="2494" y="276"/>
                  </a:cubicBezTo>
                  <a:cubicBezTo>
                    <a:pt x="2493" y="294"/>
                    <a:pt x="2493" y="294"/>
                    <a:pt x="2493" y="294"/>
                  </a:cubicBezTo>
                  <a:cubicBezTo>
                    <a:pt x="2493" y="302"/>
                    <a:pt x="2493" y="302"/>
                    <a:pt x="2493" y="302"/>
                  </a:cubicBezTo>
                  <a:cubicBezTo>
                    <a:pt x="2491" y="301"/>
                    <a:pt x="2489" y="300"/>
                    <a:pt x="2488" y="299"/>
                  </a:cubicBezTo>
                  <a:close/>
                  <a:moveTo>
                    <a:pt x="2492" y="325"/>
                  </a:moveTo>
                  <a:cubicBezTo>
                    <a:pt x="2492" y="326"/>
                    <a:pt x="2492" y="326"/>
                    <a:pt x="2492" y="326"/>
                  </a:cubicBezTo>
                  <a:cubicBezTo>
                    <a:pt x="2492" y="339"/>
                    <a:pt x="2492" y="339"/>
                    <a:pt x="2492" y="339"/>
                  </a:cubicBezTo>
                  <a:cubicBezTo>
                    <a:pt x="2492" y="348"/>
                    <a:pt x="2491" y="356"/>
                    <a:pt x="2491" y="364"/>
                  </a:cubicBezTo>
                  <a:cubicBezTo>
                    <a:pt x="2491" y="375"/>
                    <a:pt x="2491" y="375"/>
                    <a:pt x="2491" y="375"/>
                  </a:cubicBezTo>
                  <a:cubicBezTo>
                    <a:pt x="2490" y="381"/>
                    <a:pt x="2490" y="381"/>
                    <a:pt x="2490" y="381"/>
                  </a:cubicBezTo>
                  <a:cubicBezTo>
                    <a:pt x="2490" y="394"/>
                    <a:pt x="2490" y="394"/>
                    <a:pt x="2490" y="394"/>
                  </a:cubicBezTo>
                  <a:cubicBezTo>
                    <a:pt x="2490" y="403"/>
                    <a:pt x="2490" y="403"/>
                    <a:pt x="2490" y="403"/>
                  </a:cubicBezTo>
                  <a:cubicBezTo>
                    <a:pt x="2484" y="400"/>
                    <a:pt x="2484" y="400"/>
                    <a:pt x="2484" y="400"/>
                  </a:cubicBezTo>
                  <a:cubicBezTo>
                    <a:pt x="2482" y="398"/>
                    <a:pt x="2480" y="397"/>
                    <a:pt x="2478" y="396"/>
                  </a:cubicBezTo>
                  <a:cubicBezTo>
                    <a:pt x="2478" y="392"/>
                    <a:pt x="2478" y="392"/>
                    <a:pt x="2478" y="392"/>
                  </a:cubicBezTo>
                  <a:cubicBezTo>
                    <a:pt x="2478" y="386"/>
                    <a:pt x="2478" y="386"/>
                    <a:pt x="2478" y="386"/>
                  </a:cubicBezTo>
                  <a:cubicBezTo>
                    <a:pt x="2479" y="376"/>
                    <a:pt x="2479" y="367"/>
                    <a:pt x="2479" y="358"/>
                  </a:cubicBezTo>
                  <a:cubicBezTo>
                    <a:pt x="2480" y="350"/>
                    <a:pt x="2480" y="350"/>
                    <a:pt x="2480" y="350"/>
                  </a:cubicBezTo>
                  <a:cubicBezTo>
                    <a:pt x="2480" y="336"/>
                    <a:pt x="2480" y="336"/>
                    <a:pt x="2480" y="336"/>
                  </a:cubicBezTo>
                  <a:cubicBezTo>
                    <a:pt x="2481" y="323"/>
                    <a:pt x="2481" y="323"/>
                    <a:pt x="2481" y="323"/>
                  </a:cubicBezTo>
                  <a:cubicBezTo>
                    <a:pt x="2481" y="319"/>
                    <a:pt x="2481" y="319"/>
                    <a:pt x="2481" y="319"/>
                  </a:cubicBezTo>
                  <a:cubicBezTo>
                    <a:pt x="2482" y="308"/>
                    <a:pt x="2487" y="309"/>
                    <a:pt x="2491" y="315"/>
                  </a:cubicBezTo>
                  <a:cubicBezTo>
                    <a:pt x="2492" y="318"/>
                    <a:pt x="2493" y="321"/>
                    <a:pt x="2492" y="325"/>
                  </a:cubicBezTo>
                  <a:close/>
                  <a:moveTo>
                    <a:pt x="2483" y="134"/>
                  </a:moveTo>
                  <a:cubicBezTo>
                    <a:pt x="2483" y="142"/>
                    <a:pt x="2482" y="150"/>
                    <a:pt x="2482" y="158"/>
                  </a:cubicBezTo>
                  <a:cubicBezTo>
                    <a:pt x="2482" y="161"/>
                    <a:pt x="2482" y="161"/>
                    <a:pt x="2482" y="161"/>
                  </a:cubicBezTo>
                  <a:cubicBezTo>
                    <a:pt x="2482" y="162"/>
                    <a:pt x="2482" y="162"/>
                    <a:pt x="2482" y="162"/>
                  </a:cubicBezTo>
                  <a:cubicBezTo>
                    <a:pt x="2481" y="184"/>
                    <a:pt x="2481" y="184"/>
                    <a:pt x="2481" y="184"/>
                  </a:cubicBezTo>
                  <a:cubicBezTo>
                    <a:pt x="2481" y="191"/>
                    <a:pt x="2481" y="191"/>
                    <a:pt x="2481" y="191"/>
                  </a:cubicBezTo>
                  <a:cubicBezTo>
                    <a:pt x="2480" y="194"/>
                    <a:pt x="2480" y="194"/>
                    <a:pt x="2480" y="194"/>
                  </a:cubicBezTo>
                  <a:cubicBezTo>
                    <a:pt x="2480" y="194"/>
                    <a:pt x="2480" y="194"/>
                    <a:pt x="2480" y="194"/>
                  </a:cubicBezTo>
                  <a:cubicBezTo>
                    <a:pt x="2480" y="194"/>
                    <a:pt x="2480" y="194"/>
                    <a:pt x="2480" y="194"/>
                  </a:cubicBezTo>
                  <a:cubicBezTo>
                    <a:pt x="2480" y="193"/>
                    <a:pt x="2479" y="193"/>
                    <a:pt x="2478" y="193"/>
                  </a:cubicBezTo>
                  <a:cubicBezTo>
                    <a:pt x="2477" y="192"/>
                    <a:pt x="2475" y="191"/>
                    <a:pt x="2474" y="190"/>
                  </a:cubicBezTo>
                  <a:cubicBezTo>
                    <a:pt x="2471" y="189"/>
                    <a:pt x="2469" y="188"/>
                    <a:pt x="2467" y="187"/>
                  </a:cubicBezTo>
                  <a:cubicBezTo>
                    <a:pt x="2467" y="174"/>
                    <a:pt x="2467" y="174"/>
                    <a:pt x="2467" y="174"/>
                  </a:cubicBezTo>
                  <a:cubicBezTo>
                    <a:pt x="2467" y="170"/>
                    <a:pt x="2467" y="170"/>
                    <a:pt x="2467" y="170"/>
                  </a:cubicBezTo>
                  <a:cubicBezTo>
                    <a:pt x="2468" y="155"/>
                    <a:pt x="2468" y="155"/>
                    <a:pt x="2468" y="155"/>
                  </a:cubicBezTo>
                  <a:cubicBezTo>
                    <a:pt x="2469" y="146"/>
                    <a:pt x="2469" y="146"/>
                    <a:pt x="2469" y="146"/>
                  </a:cubicBezTo>
                  <a:cubicBezTo>
                    <a:pt x="2470" y="128"/>
                    <a:pt x="2470" y="128"/>
                    <a:pt x="2470" y="128"/>
                  </a:cubicBezTo>
                  <a:cubicBezTo>
                    <a:pt x="2470" y="123"/>
                    <a:pt x="2470" y="123"/>
                    <a:pt x="2470" y="123"/>
                  </a:cubicBezTo>
                  <a:cubicBezTo>
                    <a:pt x="2470" y="113"/>
                    <a:pt x="2477" y="113"/>
                    <a:pt x="2481" y="119"/>
                  </a:cubicBezTo>
                  <a:cubicBezTo>
                    <a:pt x="2482" y="121"/>
                    <a:pt x="2484" y="124"/>
                    <a:pt x="2483" y="129"/>
                  </a:cubicBezTo>
                  <a:lnTo>
                    <a:pt x="2483" y="134"/>
                  </a:lnTo>
                  <a:close/>
                  <a:moveTo>
                    <a:pt x="2467" y="205"/>
                  </a:moveTo>
                  <a:cubicBezTo>
                    <a:pt x="2467" y="204"/>
                    <a:pt x="2468" y="204"/>
                    <a:pt x="2469" y="204"/>
                  </a:cubicBezTo>
                  <a:cubicBezTo>
                    <a:pt x="2472" y="202"/>
                    <a:pt x="2476" y="205"/>
                    <a:pt x="2478" y="210"/>
                  </a:cubicBezTo>
                  <a:cubicBezTo>
                    <a:pt x="2479" y="212"/>
                    <a:pt x="2479" y="215"/>
                    <a:pt x="2479" y="218"/>
                  </a:cubicBezTo>
                  <a:cubicBezTo>
                    <a:pt x="2479" y="228"/>
                    <a:pt x="2479" y="228"/>
                    <a:pt x="2479" y="228"/>
                  </a:cubicBezTo>
                  <a:cubicBezTo>
                    <a:pt x="2478" y="239"/>
                    <a:pt x="2478" y="239"/>
                    <a:pt x="2478" y="239"/>
                  </a:cubicBezTo>
                  <a:cubicBezTo>
                    <a:pt x="2477" y="255"/>
                    <a:pt x="2477" y="255"/>
                    <a:pt x="2477" y="255"/>
                  </a:cubicBezTo>
                  <a:cubicBezTo>
                    <a:pt x="2477" y="255"/>
                    <a:pt x="2477" y="255"/>
                    <a:pt x="2477" y="255"/>
                  </a:cubicBezTo>
                  <a:cubicBezTo>
                    <a:pt x="2477" y="264"/>
                    <a:pt x="2476" y="273"/>
                    <a:pt x="2476" y="282"/>
                  </a:cubicBezTo>
                  <a:cubicBezTo>
                    <a:pt x="2476" y="290"/>
                    <a:pt x="2476" y="290"/>
                    <a:pt x="2476" y="290"/>
                  </a:cubicBezTo>
                  <a:cubicBezTo>
                    <a:pt x="2476" y="292"/>
                    <a:pt x="2476" y="292"/>
                    <a:pt x="2476" y="292"/>
                  </a:cubicBezTo>
                  <a:cubicBezTo>
                    <a:pt x="2476" y="292"/>
                    <a:pt x="2476" y="292"/>
                    <a:pt x="2476" y="292"/>
                  </a:cubicBezTo>
                  <a:cubicBezTo>
                    <a:pt x="2476" y="292"/>
                    <a:pt x="2476" y="292"/>
                    <a:pt x="2476" y="292"/>
                  </a:cubicBezTo>
                  <a:cubicBezTo>
                    <a:pt x="2475" y="291"/>
                    <a:pt x="2475" y="291"/>
                    <a:pt x="2475" y="291"/>
                  </a:cubicBezTo>
                  <a:cubicBezTo>
                    <a:pt x="2473" y="290"/>
                    <a:pt x="2471" y="289"/>
                    <a:pt x="2469" y="288"/>
                  </a:cubicBezTo>
                  <a:cubicBezTo>
                    <a:pt x="2466" y="287"/>
                    <a:pt x="2464" y="286"/>
                    <a:pt x="2461" y="285"/>
                  </a:cubicBezTo>
                  <a:cubicBezTo>
                    <a:pt x="2462" y="268"/>
                    <a:pt x="2462" y="268"/>
                    <a:pt x="2462" y="268"/>
                  </a:cubicBezTo>
                  <a:cubicBezTo>
                    <a:pt x="2463" y="252"/>
                    <a:pt x="2463" y="252"/>
                    <a:pt x="2463" y="252"/>
                  </a:cubicBezTo>
                  <a:cubicBezTo>
                    <a:pt x="2463" y="248"/>
                    <a:pt x="2463" y="248"/>
                    <a:pt x="2463" y="248"/>
                  </a:cubicBezTo>
                  <a:cubicBezTo>
                    <a:pt x="2463" y="240"/>
                    <a:pt x="2463" y="240"/>
                    <a:pt x="2463" y="240"/>
                  </a:cubicBezTo>
                  <a:cubicBezTo>
                    <a:pt x="2464" y="222"/>
                    <a:pt x="2464" y="222"/>
                    <a:pt x="2464" y="222"/>
                  </a:cubicBezTo>
                  <a:cubicBezTo>
                    <a:pt x="2465" y="212"/>
                    <a:pt x="2465" y="212"/>
                    <a:pt x="2465" y="212"/>
                  </a:cubicBezTo>
                  <a:cubicBezTo>
                    <a:pt x="2465" y="209"/>
                    <a:pt x="2466" y="207"/>
                    <a:pt x="2467" y="205"/>
                  </a:cubicBezTo>
                  <a:close/>
                  <a:moveTo>
                    <a:pt x="2461" y="304"/>
                  </a:moveTo>
                  <a:cubicBezTo>
                    <a:pt x="2462" y="301"/>
                    <a:pt x="2464" y="300"/>
                    <a:pt x="2466" y="300"/>
                  </a:cubicBezTo>
                  <a:cubicBezTo>
                    <a:pt x="2470" y="299"/>
                    <a:pt x="2473" y="303"/>
                    <a:pt x="2475" y="310"/>
                  </a:cubicBezTo>
                  <a:cubicBezTo>
                    <a:pt x="2475" y="311"/>
                    <a:pt x="2475" y="313"/>
                    <a:pt x="2475" y="315"/>
                  </a:cubicBezTo>
                  <a:cubicBezTo>
                    <a:pt x="2474" y="329"/>
                    <a:pt x="2474" y="329"/>
                    <a:pt x="2474" y="329"/>
                  </a:cubicBezTo>
                  <a:cubicBezTo>
                    <a:pt x="2474" y="342"/>
                    <a:pt x="2474" y="342"/>
                    <a:pt x="2474" y="342"/>
                  </a:cubicBezTo>
                  <a:cubicBezTo>
                    <a:pt x="2473" y="354"/>
                    <a:pt x="2473" y="354"/>
                    <a:pt x="2473" y="354"/>
                  </a:cubicBezTo>
                  <a:cubicBezTo>
                    <a:pt x="2473" y="355"/>
                    <a:pt x="2473" y="355"/>
                    <a:pt x="2473" y="355"/>
                  </a:cubicBezTo>
                  <a:cubicBezTo>
                    <a:pt x="2472" y="391"/>
                    <a:pt x="2472" y="391"/>
                    <a:pt x="2472" y="391"/>
                  </a:cubicBezTo>
                  <a:cubicBezTo>
                    <a:pt x="2471" y="393"/>
                    <a:pt x="2471" y="393"/>
                    <a:pt x="2471" y="393"/>
                  </a:cubicBezTo>
                  <a:cubicBezTo>
                    <a:pt x="2470" y="392"/>
                    <a:pt x="2470" y="392"/>
                    <a:pt x="2470" y="392"/>
                  </a:cubicBezTo>
                  <a:cubicBezTo>
                    <a:pt x="2466" y="390"/>
                    <a:pt x="2461" y="388"/>
                    <a:pt x="2456" y="386"/>
                  </a:cubicBezTo>
                  <a:cubicBezTo>
                    <a:pt x="2457" y="369"/>
                    <a:pt x="2457" y="369"/>
                    <a:pt x="2457" y="369"/>
                  </a:cubicBezTo>
                  <a:cubicBezTo>
                    <a:pt x="2458" y="355"/>
                    <a:pt x="2458" y="355"/>
                    <a:pt x="2458" y="355"/>
                  </a:cubicBezTo>
                  <a:cubicBezTo>
                    <a:pt x="2458" y="348"/>
                    <a:pt x="2458" y="348"/>
                    <a:pt x="2458" y="348"/>
                  </a:cubicBezTo>
                  <a:cubicBezTo>
                    <a:pt x="2459" y="342"/>
                    <a:pt x="2459" y="342"/>
                    <a:pt x="2459" y="342"/>
                  </a:cubicBezTo>
                  <a:cubicBezTo>
                    <a:pt x="2460" y="322"/>
                    <a:pt x="2460" y="322"/>
                    <a:pt x="2460" y="322"/>
                  </a:cubicBezTo>
                  <a:cubicBezTo>
                    <a:pt x="2460" y="309"/>
                    <a:pt x="2460" y="309"/>
                    <a:pt x="2460" y="309"/>
                  </a:cubicBezTo>
                  <a:cubicBezTo>
                    <a:pt x="2460" y="307"/>
                    <a:pt x="2461" y="305"/>
                    <a:pt x="2461" y="304"/>
                  </a:cubicBezTo>
                  <a:close/>
                  <a:moveTo>
                    <a:pt x="2462" y="405"/>
                  </a:moveTo>
                  <a:cubicBezTo>
                    <a:pt x="2465" y="405"/>
                    <a:pt x="2468" y="408"/>
                    <a:pt x="2469" y="412"/>
                  </a:cubicBezTo>
                  <a:cubicBezTo>
                    <a:pt x="2470" y="414"/>
                    <a:pt x="2471" y="417"/>
                    <a:pt x="2471" y="421"/>
                  </a:cubicBezTo>
                  <a:cubicBezTo>
                    <a:pt x="2471" y="422"/>
                    <a:pt x="2471" y="422"/>
                    <a:pt x="2471" y="422"/>
                  </a:cubicBezTo>
                  <a:cubicBezTo>
                    <a:pt x="2470" y="431"/>
                    <a:pt x="2470" y="431"/>
                    <a:pt x="2470" y="431"/>
                  </a:cubicBezTo>
                  <a:cubicBezTo>
                    <a:pt x="2470" y="441"/>
                    <a:pt x="2469" y="451"/>
                    <a:pt x="2469" y="461"/>
                  </a:cubicBezTo>
                  <a:cubicBezTo>
                    <a:pt x="2468" y="469"/>
                    <a:pt x="2468" y="469"/>
                    <a:pt x="2468" y="469"/>
                  </a:cubicBezTo>
                  <a:cubicBezTo>
                    <a:pt x="2468" y="488"/>
                    <a:pt x="2468" y="488"/>
                    <a:pt x="2468" y="488"/>
                  </a:cubicBezTo>
                  <a:cubicBezTo>
                    <a:pt x="2467" y="499"/>
                    <a:pt x="2467" y="499"/>
                    <a:pt x="2467" y="499"/>
                  </a:cubicBezTo>
                  <a:cubicBezTo>
                    <a:pt x="2467" y="502"/>
                    <a:pt x="2467" y="502"/>
                    <a:pt x="2467" y="502"/>
                  </a:cubicBezTo>
                  <a:cubicBezTo>
                    <a:pt x="2465" y="501"/>
                    <a:pt x="2465" y="501"/>
                    <a:pt x="2465" y="501"/>
                  </a:cubicBezTo>
                  <a:cubicBezTo>
                    <a:pt x="2462" y="500"/>
                    <a:pt x="2459" y="499"/>
                    <a:pt x="2456" y="498"/>
                  </a:cubicBezTo>
                  <a:cubicBezTo>
                    <a:pt x="2454" y="497"/>
                    <a:pt x="2452" y="497"/>
                    <a:pt x="2451" y="496"/>
                  </a:cubicBezTo>
                  <a:cubicBezTo>
                    <a:pt x="2451" y="483"/>
                    <a:pt x="2451" y="483"/>
                    <a:pt x="2451" y="483"/>
                  </a:cubicBezTo>
                  <a:cubicBezTo>
                    <a:pt x="2453" y="456"/>
                    <a:pt x="2453" y="456"/>
                    <a:pt x="2453" y="456"/>
                  </a:cubicBezTo>
                  <a:cubicBezTo>
                    <a:pt x="2453" y="445"/>
                    <a:pt x="2453" y="445"/>
                    <a:pt x="2453" y="445"/>
                  </a:cubicBezTo>
                  <a:cubicBezTo>
                    <a:pt x="2454" y="436"/>
                    <a:pt x="2454" y="436"/>
                    <a:pt x="2454" y="436"/>
                  </a:cubicBezTo>
                  <a:cubicBezTo>
                    <a:pt x="2455" y="424"/>
                    <a:pt x="2455" y="424"/>
                    <a:pt x="2455" y="424"/>
                  </a:cubicBezTo>
                  <a:cubicBezTo>
                    <a:pt x="2455" y="415"/>
                    <a:pt x="2455" y="415"/>
                    <a:pt x="2455" y="415"/>
                  </a:cubicBezTo>
                  <a:cubicBezTo>
                    <a:pt x="2455" y="413"/>
                    <a:pt x="2455" y="412"/>
                    <a:pt x="2456" y="411"/>
                  </a:cubicBezTo>
                  <a:cubicBezTo>
                    <a:pt x="2457" y="406"/>
                    <a:pt x="2459" y="405"/>
                    <a:pt x="2462" y="405"/>
                  </a:cubicBezTo>
                  <a:close/>
                  <a:moveTo>
                    <a:pt x="2454" y="306"/>
                  </a:moveTo>
                  <a:cubicBezTo>
                    <a:pt x="2454" y="308"/>
                    <a:pt x="2454" y="308"/>
                    <a:pt x="2454" y="308"/>
                  </a:cubicBezTo>
                  <a:cubicBezTo>
                    <a:pt x="2454" y="310"/>
                    <a:pt x="2454" y="310"/>
                    <a:pt x="2454" y="310"/>
                  </a:cubicBezTo>
                  <a:cubicBezTo>
                    <a:pt x="2454" y="316"/>
                    <a:pt x="2453" y="322"/>
                    <a:pt x="2453" y="328"/>
                  </a:cubicBezTo>
                  <a:cubicBezTo>
                    <a:pt x="2452" y="344"/>
                    <a:pt x="2452" y="344"/>
                    <a:pt x="2452" y="344"/>
                  </a:cubicBezTo>
                  <a:cubicBezTo>
                    <a:pt x="2452" y="348"/>
                    <a:pt x="2452" y="348"/>
                    <a:pt x="2452" y="348"/>
                  </a:cubicBezTo>
                  <a:cubicBezTo>
                    <a:pt x="2451" y="361"/>
                    <a:pt x="2451" y="361"/>
                    <a:pt x="2451" y="361"/>
                  </a:cubicBezTo>
                  <a:cubicBezTo>
                    <a:pt x="2450" y="374"/>
                    <a:pt x="2450" y="374"/>
                    <a:pt x="2450" y="374"/>
                  </a:cubicBezTo>
                  <a:cubicBezTo>
                    <a:pt x="2450" y="383"/>
                    <a:pt x="2450" y="383"/>
                    <a:pt x="2450" y="383"/>
                  </a:cubicBezTo>
                  <a:cubicBezTo>
                    <a:pt x="2447" y="383"/>
                    <a:pt x="2445" y="382"/>
                    <a:pt x="2443" y="381"/>
                  </a:cubicBezTo>
                  <a:cubicBezTo>
                    <a:pt x="2439" y="380"/>
                    <a:pt x="2435" y="378"/>
                    <a:pt x="2432" y="377"/>
                  </a:cubicBezTo>
                  <a:cubicBezTo>
                    <a:pt x="2431" y="377"/>
                    <a:pt x="2431" y="377"/>
                    <a:pt x="2431" y="377"/>
                  </a:cubicBezTo>
                  <a:cubicBezTo>
                    <a:pt x="2432" y="365"/>
                    <a:pt x="2432" y="365"/>
                    <a:pt x="2432" y="365"/>
                  </a:cubicBezTo>
                  <a:cubicBezTo>
                    <a:pt x="2432" y="358"/>
                    <a:pt x="2433" y="351"/>
                    <a:pt x="2433" y="345"/>
                  </a:cubicBezTo>
                  <a:cubicBezTo>
                    <a:pt x="2433" y="338"/>
                    <a:pt x="2433" y="338"/>
                    <a:pt x="2433" y="338"/>
                  </a:cubicBezTo>
                  <a:cubicBezTo>
                    <a:pt x="2434" y="326"/>
                    <a:pt x="2434" y="326"/>
                    <a:pt x="2434" y="326"/>
                  </a:cubicBezTo>
                  <a:cubicBezTo>
                    <a:pt x="2434" y="325"/>
                    <a:pt x="2434" y="325"/>
                    <a:pt x="2434" y="325"/>
                  </a:cubicBezTo>
                  <a:cubicBezTo>
                    <a:pt x="2435" y="317"/>
                    <a:pt x="2435" y="317"/>
                    <a:pt x="2435" y="317"/>
                  </a:cubicBezTo>
                  <a:cubicBezTo>
                    <a:pt x="2436" y="300"/>
                    <a:pt x="2436" y="300"/>
                    <a:pt x="2436" y="300"/>
                  </a:cubicBezTo>
                  <a:cubicBezTo>
                    <a:pt x="2437" y="284"/>
                    <a:pt x="2452" y="287"/>
                    <a:pt x="2454" y="301"/>
                  </a:cubicBezTo>
                  <a:cubicBezTo>
                    <a:pt x="2454" y="302"/>
                    <a:pt x="2454" y="304"/>
                    <a:pt x="2454" y="306"/>
                  </a:cubicBezTo>
                  <a:close/>
                  <a:moveTo>
                    <a:pt x="2435" y="199"/>
                  </a:moveTo>
                  <a:cubicBezTo>
                    <a:pt x="2435" y="202"/>
                    <a:pt x="2435" y="202"/>
                    <a:pt x="2435" y="202"/>
                  </a:cubicBezTo>
                  <a:cubicBezTo>
                    <a:pt x="2433" y="224"/>
                    <a:pt x="2433" y="224"/>
                    <a:pt x="2433" y="224"/>
                  </a:cubicBezTo>
                  <a:cubicBezTo>
                    <a:pt x="2433" y="231"/>
                    <a:pt x="2433" y="231"/>
                    <a:pt x="2433" y="231"/>
                  </a:cubicBezTo>
                  <a:cubicBezTo>
                    <a:pt x="2432" y="234"/>
                    <a:pt x="2432" y="234"/>
                    <a:pt x="2432" y="234"/>
                  </a:cubicBezTo>
                  <a:cubicBezTo>
                    <a:pt x="2432" y="236"/>
                    <a:pt x="2432" y="236"/>
                    <a:pt x="2432" y="236"/>
                  </a:cubicBezTo>
                  <a:cubicBezTo>
                    <a:pt x="2431" y="250"/>
                    <a:pt x="2431" y="250"/>
                    <a:pt x="2431" y="250"/>
                  </a:cubicBezTo>
                  <a:cubicBezTo>
                    <a:pt x="2430" y="269"/>
                    <a:pt x="2430" y="269"/>
                    <a:pt x="2430" y="269"/>
                  </a:cubicBezTo>
                  <a:cubicBezTo>
                    <a:pt x="2430" y="272"/>
                    <a:pt x="2430" y="272"/>
                    <a:pt x="2430" y="272"/>
                  </a:cubicBezTo>
                  <a:cubicBezTo>
                    <a:pt x="2429" y="272"/>
                    <a:pt x="2428" y="272"/>
                    <a:pt x="2427" y="271"/>
                  </a:cubicBezTo>
                  <a:cubicBezTo>
                    <a:pt x="2421" y="270"/>
                    <a:pt x="2416" y="269"/>
                    <a:pt x="2410" y="267"/>
                  </a:cubicBezTo>
                  <a:cubicBezTo>
                    <a:pt x="2408" y="267"/>
                    <a:pt x="2408" y="267"/>
                    <a:pt x="2408" y="267"/>
                  </a:cubicBezTo>
                  <a:cubicBezTo>
                    <a:pt x="2409" y="254"/>
                    <a:pt x="2409" y="254"/>
                    <a:pt x="2409" y="254"/>
                  </a:cubicBezTo>
                  <a:cubicBezTo>
                    <a:pt x="2410" y="250"/>
                    <a:pt x="2410" y="250"/>
                    <a:pt x="2410" y="250"/>
                  </a:cubicBezTo>
                  <a:cubicBezTo>
                    <a:pt x="2410" y="244"/>
                    <a:pt x="2410" y="244"/>
                    <a:pt x="2410" y="244"/>
                  </a:cubicBezTo>
                  <a:cubicBezTo>
                    <a:pt x="2411" y="231"/>
                    <a:pt x="2411" y="231"/>
                    <a:pt x="2411" y="231"/>
                  </a:cubicBezTo>
                  <a:cubicBezTo>
                    <a:pt x="2412" y="221"/>
                    <a:pt x="2412" y="221"/>
                    <a:pt x="2412" y="221"/>
                  </a:cubicBezTo>
                  <a:cubicBezTo>
                    <a:pt x="2412" y="216"/>
                    <a:pt x="2412" y="216"/>
                    <a:pt x="2412" y="216"/>
                  </a:cubicBezTo>
                  <a:cubicBezTo>
                    <a:pt x="2414" y="195"/>
                    <a:pt x="2414" y="195"/>
                    <a:pt x="2414" y="195"/>
                  </a:cubicBezTo>
                  <a:cubicBezTo>
                    <a:pt x="2414" y="194"/>
                    <a:pt x="2414" y="193"/>
                    <a:pt x="2415" y="192"/>
                  </a:cubicBezTo>
                  <a:cubicBezTo>
                    <a:pt x="2416" y="186"/>
                    <a:pt x="2420" y="184"/>
                    <a:pt x="2424" y="184"/>
                  </a:cubicBezTo>
                  <a:cubicBezTo>
                    <a:pt x="2429" y="184"/>
                    <a:pt x="2435" y="189"/>
                    <a:pt x="2435" y="198"/>
                  </a:cubicBezTo>
                  <a:cubicBezTo>
                    <a:pt x="2435" y="198"/>
                    <a:pt x="2435" y="199"/>
                    <a:pt x="2435" y="199"/>
                  </a:cubicBezTo>
                  <a:close/>
                  <a:moveTo>
                    <a:pt x="2417" y="279"/>
                  </a:moveTo>
                  <a:cubicBezTo>
                    <a:pt x="2420" y="279"/>
                    <a:pt x="2423" y="281"/>
                    <a:pt x="2425" y="283"/>
                  </a:cubicBezTo>
                  <a:cubicBezTo>
                    <a:pt x="2427" y="286"/>
                    <a:pt x="2429" y="290"/>
                    <a:pt x="2428" y="296"/>
                  </a:cubicBezTo>
                  <a:cubicBezTo>
                    <a:pt x="2428" y="296"/>
                    <a:pt x="2428" y="296"/>
                    <a:pt x="2428" y="296"/>
                  </a:cubicBezTo>
                  <a:cubicBezTo>
                    <a:pt x="2428" y="305"/>
                    <a:pt x="2427" y="315"/>
                    <a:pt x="2426" y="324"/>
                  </a:cubicBezTo>
                  <a:cubicBezTo>
                    <a:pt x="2426" y="332"/>
                    <a:pt x="2426" y="332"/>
                    <a:pt x="2426" y="332"/>
                  </a:cubicBezTo>
                  <a:cubicBezTo>
                    <a:pt x="2426" y="334"/>
                    <a:pt x="2426" y="334"/>
                    <a:pt x="2426" y="334"/>
                  </a:cubicBezTo>
                  <a:cubicBezTo>
                    <a:pt x="2426" y="335"/>
                    <a:pt x="2426" y="335"/>
                    <a:pt x="2426" y="335"/>
                  </a:cubicBezTo>
                  <a:cubicBezTo>
                    <a:pt x="2424" y="352"/>
                    <a:pt x="2424" y="352"/>
                    <a:pt x="2424" y="352"/>
                  </a:cubicBezTo>
                  <a:cubicBezTo>
                    <a:pt x="2423" y="372"/>
                    <a:pt x="2423" y="372"/>
                    <a:pt x="2423" y="372"/>
                  </a:cubicBezTo>
                  <a:cubicBezTo>
                    <a:pt x="2423" y="374"/>
                    <a:pt x="2423" y="374"/>
                    <a:pt x="2423" y="374"/>
                  </a:cubicBezTo>
                  <a:cubicBezTo>
                    <a:pt x="2421" y="374"/>
                    <a:pt x="2421" y="374"/>
                    <a:pt x="2421" y="374"/>
                  </a:cubicBezTo>
                  <a:cubicBezTo>
                    <a:pt x="2415" y="372"/>
                    <a:pt x="2409" y="371"/>
                    <a:pt x="2403" y="370"/>
                  </a:cubicBezTo>
                  <a:cubicBezTo>
                    <a:pt x="2400" y="369"/>
                    <a:pt x="2400" y="369"/>
                    <a:pt x="2400" y="369"/>
                  </a:cubicBezTo>
                  <a:cubicBezTo>
                    <a:pt x="2402" y="354"/>
                    <a:pt x="2402" y="354"/>
                    <a:pt x="2402" y="354"/>
                  </a:cubicBezTo>
                  <a:cubicBezTo>
                    <a:pt x="2402" y="353"/>
                    <a:pt x="2402" y="353"/>
                    <a:pt x="2402" y="353"/>
                  </a:cubicBezTo>
                  <a:cubicBezTo>
                    <a:pt x="2402" y="344"/>
                    <a:pt x="2402" y="344"/>
                    <a:pt x="2402" y="344"/>
                  </a:cubicBezTo>
                  <a:cubicBezTo>
                    <a:pt x="2403" y="330"/>
                    <a:pt x="2403" y="330"/>
                    <a:pt x="2403" y="330"/>
                  </a:cubicBezTo>
                  <a:cubicBezTo>
                    <a:pt x="2405" y="316"/>
                    <a:pt x="2405" y="316"/>
                    <a:pt x="2405" y="316"/>
                  </a:cubicBezTo>
                  <a:cubicBezTo>
                    <a:pt x="2406" y="300"/>
                    <a:pt x="2406" y="300"/>
                    <a:pt x="2406" y="300"/>
                  </a:cubicBezTo>
                  <a:cubicBezTo>
                    <a:pt x="2407" y="291"/>
                    <a:pt x="2407" y="291"/>
                    <a:pt x="2407" y="291"/>
                  </a:cubicBezTo>
                  <a:cubicBezTo>
                    <a:pt x="2407" y="290"/>
                    <a:pt x="2407" y="289"/>
                    <a:pt x="2407" y="288"/>
                  </a:cubicBezTo>
                  <a:cubicBezTo>
                    <a:pt x="2409" y="282"/>
                    <a:pt x="2413" y="279"/>
                    <a:pt x="2417" y="279"/>
                  </a:cubicBezTo>
                  <a:close/>
                  <a:moveTo>
                    <a:pt x="2402" y="194"/>
                  </a:moveTo>
                  <a:cubicBezTo>
                    <a:pt x="2402" y="203"/>
                    <a:pt x="2402" y="203"/>
                    <a:pt x="2402" y="203"/>
                  </a:cubicBezTo>
                  <a:cubicBezTo>
                    <a:pt x="2399" y="227"/>
                    <a:pt x="2399" y="227"/>
                    <a:pt x="2399" y="227"/>
                  </a:cubicBezTo>
                  <a:cubicBezTo>
                    <a:pt x="2399" y="230"/>
                    <a:pt x="2399" y="230"/>
                    <a:pt x="2399" y="230"/>
                  </a:cubicBezTo>
                  <a:cubicBezTo>
                    <a:pt x="2399" y="232"/>
                    <a:pt x="2399" y="232"/>
                    <a:pt x="2399" y="232"/>
                  </a:cubicBezTo>
                  <a:cubicBezTo>
                    <a:pt x="2398" y="239"/>
                    <a:pt x="2398" y="247"/>
                    <a:pt x="2397" y="255"/>
                  </a:cubicBezTo>
                  <a:cubicBezTo>
                    <a:pt x="2396" y="262"/>
                    <a:pt x="2396" y="262"/>
                    <a:pt x="2396" y="262"/>
                  </a:cubicBezTo>
                  <a:cubicBezTo>
                    <a:pt x="2396" y="265"/>
                    <a:pt x="2396" y="265"/>
                    <a:pt x="2396" y="265"/>
                  </a:cubicBezTo>
                  <a:cubicBezTo>
                    <a:pt x="2396" y="265"/>
                    <a:pt x="2396" y="265"/>
                    <a:pt x="2396" y="265"/>
                  </a:cubicBezTo>
                  <a:cubicBezTo>
                    <a:pt x="2396" y="265"/>
                    <a:pt x="2396" y="265"/>
                    <a:pt x="2396" y="265"/>
                  </a:cubicBezTo>
                  <a:cubicBezTo>
                    <a:pt x="2395" y="265"/>
                    <a:pt x="2394" y="265"/>
                    <a:pt x="2393" y="265"/>
                  </a:cubicBezTo>
                  <a:cubicBezTo>
                    <a:pt x="2391" y="264"/>
                    <a:pt x="2388" y="264"/>
                    <a:pt x="2386" y="264"/>
                  </a:cubicBezTo>
                  <a:cubicBezTo>
                    <a:pt x="2381" y="264"/>
                    <a:pt x="2376" y="263"/>
                    <a:pt x="2371" y="263"/>
                  </a:cubicBezTo>
                  <a:cubicBezTo>
                    <a:pt x="2372" y="255"/>
                    <a:pt x="2372" y="255"/>
                    <a:pt x="2372" y="255"/>
                  </a:cubicBezTo>
                  <a:cubicBezTo>
                    <a:pt x="2372" y="250"/>
                    <a:pt x="2372" y="250"/>
                    <a:pt x="2372" y="250"/>
                  </a:cubicBezTo>
                  <a:cubicBezTo>
                    <a:pt x="2373" y="243"/>
                    <a:pt x="2374" y="235"/>
                    <a:pt x="2375" y="228"/>
                  </a:cubicBezTo>
                  <a:cubicBezTo>
                    <a:pt x="2375" y="225"/>
                    <a:pt x="2375" y="225"/>
                    <a:pt x="2375" y="225"/>
                  </a:cubicBezTo>
                  <a:cubicBezTo>
                    <a:pt x="2377" y="206"/>
                    <a:pt x="2377" y="206"/>
                    <a:pt x="2377" y="206"/>
                  </a:cubicBezTo>
                  <a:cubicBezTo>
                    <a:pt x="2378" y="192"/>
                    <a:pt x="2378" y="192"/>
                    <a:pt x="2378" y="192"/>
                  </a:cubicBezTo>
                  <a:cubicBezTo>
                    <a:pt x="2378" y="190"/>
                    <a:pt x="2379" y="189"/>
                    <a:pt x="2379" y="187"/>
                  </a:cubicBezTo>
                  <a:cubicBezTo>
                    <a:pt x="2381" y="183"/>
                    <a:pt x="2384" y="181"/>
                    <a:pt x="2388" y="180"/>
                  </a:cubicBezTo>
                  <a:cubicBezTo>
                    <a:pt x="2393" y="179"/>
                    <a:pt x="2398" y="181"/>
                    <a:pt x="2401" y="186"/>
                  </a:cubicBezTo>
                  <a:cubicBezTo>
                    <a:pt x="2402" y="188"/>
                    <a:pt x="2403" y="191"/>
                    <a:pt x="2402" y="194"/>
                  </a:cubicBezTo>
                  <a:close/>
                  <a:moveTo>
                    <a:pt x="2381" y="275"/>
                  </a:moveTo>
                  <a:cubicBezTo>
                    <a:pt x="2382" y="275"/>
                    <a:pt x="2383" y="275"/>
                    <a:pt x="2384" y="275"/>
                  </a:cubicBezTo>
                  <a:cubicBezTo>
                    <a:pt x="2388" y="276"/>
                    <a:pt x="2391" y="278"/>
                    <a:pt x="2393" y="282"/>
                  </a:cubicBezTo>
                  <a:cubicBezTo>
                    <a:pt x="2394" y="284"/>
                    <a:pt x="2394" y="287"/>
                    <a:pt x="2394" y="291"/>
                  </a:cubicBezTo>
                  <a:cubicBezTo>
                    <a:pt x="2393" y="300"/>
                    <a:pt x="2393" y="300"/>
                    <a:pt x="2393" y="300"/>
                  </a:cubicBezTo>
                  <a:cubicBezTo>
                    <a:pt x="2392" y="311"/>
                    <a:pt x="2392" y="311"/>
                    <a:pt x="2392" y="311"/>
                  </a:cubicBezTo>
                  <a:cubicBezTo>
                    <a:pt x="2391" y="328"/>
                    <a:pt x="2391" y="328"/>
                    <a:pt x="2391" y="328"/>
                  </a:cubicBezTo>
                  <a:cubicBezTo>
                    <a:pt x="2391" y="329"/>
                    <a:pt x="2391" y="329"/>
                    <a:pt x="2391" y="329"/>
                  </a:cubicBezTo>
                  <a:cubicBezTo>
                    <a:pt x="2390" y="338"/>
                    <a:pt x="2389" y="347"/>
                    <a:pt x="2388" y="356"/>
                  </a:cubicBezTo>
                  <a:cubicBezTo>
                    <a:pt x="2388" y="364"/>
                    <a:pt x="2388" y="364"/>
                    <a:pt x="2388" y="364"/>
                  </a:cubicBezTo>
                  <a:cubicBezTo>
                    <a:pt x="2387" y="366"/>
                    <a:pt x="2387" y="366"/>
                    <a:pt x="2387" y="366"/>
                  </a:cubicBezTo>
                  <a:cubicBezTo>
                    <a:pt x="2387" y="367"/>
                    <a:pt x="2387" y="367"/>
                    <a:pt x="2387" y="367"/>
                  </a:cubicBezTo>
                  <a:cubicBezTo>
                    <a:pt x="2386" y="367"/>
                    <a:pt x="2386" y="367"/>
                    <a:pt x="2386" y="367"/>
                  </a:cubicBezTo>
                  <a:cubicBezTo>
                    <a:pt x="2385" y="367"/>
                    <a:pt x="2385" y="367"/>
                    <a:pt x="2385" y="367"/>
                  </a:cubicBezTo>
                  <a:cubicBezTo>
                    <a:pt x="2382" y="367"/>
                    <a:pt x="2379" y="366"/>
                    <a:pt x="2377" y="366"/>
                  </a:cubicBezTo>
                  <a:cubicBezTo>
                    <a:pt x="2371" y="366"/>
                    <a:pt x="2366" y="365"/>
                    <a:pt x="2361" y="365"/>
                  </a:cubicBezTo>
                  <a:cubicBezTo>
                    <a:pt x="2362" y="352"/>
                    <a:pt x="2362" y="352"/>
                    <a:pt x="2362" y="352"/>
                  </a:cubicBezTo>
                  <a:cubicBezTo>
                    <a:pt x="2364" y="335"/>
                    <a:pt x="2364" y="335"/>
                    <a:pt x="2364" y="335"/>
                  </a:cubicBezTo>
                  <a:cubicBezTo>
                    <a:pt x="2365" y="327"/>
                    <a:pt x="2365" y="327"/>
                    <a:pt x="2365" y="327"/>
                  </a:cubicBezTo>
                  <a:cubicBezTo>
                    <a:pt x="2365" y="323"/>
                    <a:pt x="2365" y="323"/>
                    <a:pt x="2365" y="323"/>
                  </a:cubicBezTo>
                  <a:cubicBezTo>
                    <a:pt x="2367" y="304"/>
                    <a:pt x="2367" y="304"/>
                    <a:pt x="2367" y="304"/>
                  </a:cubicBezTo>
                  <a:cubicBezTo>
                    <a:pt x="2368" y="289"/>
                    <a:pt x="2368" y="289"/>
                    <a:pt x="2368" y="289"/>
                  </a:cubicBezTo>
                  <a:cubicBezTo>
                    <a:pt x="2369" y="288"/>
                    <a:pt x="2369" y="288"/>
                    <a:pt x="2369" y="288"/>
                  </a:cubicBezTo>
                  <a:cubicBezTo>
                    <a:pt x="2369" y="287"/>
                    <a:pt x="2369" y="286"/>
                    <a:pt x="2369" y="285"/>
                  </a:cubicBezTo>
                  <a:cubicBezTo>
                    <a:pt x="2371" y="278"/>
                    <a:pt x="2376" y="275"/>
                    <a:pt x="2381" y="275"/>
                  </a:cubicBezTo>
                  <a:close/>
                  <a:moveTo>
                    <a:pt x="2366" y="191"/>
                  </a:moveTo>
                  <a:cubicBezTo>
                    <a:pt x="2366" y="193"/>
                    <a:pt x="2366" y="193"/>
                    <a:pt x="2366" y="193"/>
                  </a:cubicBezTo>
                  <a:cubicBezTo>
                    <a:pt x="2365" y="199"/>
                    <a:pt x="2365" y="199"/>
                    <a:pt x="2365" y="199"/>
                  </a:cubicBezTo>
                  <a:cubicBezTo>
                    <a:pt x="2363" y="218"/>
                    <a:pt x="2363" y="218"/>
                    <a:pt x="2363" y="218"/>
                  </a:cubicBezTo>
                  <a:cubicBezTo>
                    <a:pt x="2362" y="227"/>
                    <a:pt x="2362" y="227"/>
                    <a:pt x="2362" y="227"/>
                  </a:cubicBezTo>
                  <a:cubicBezTo>
                    <a:pt x="2361" y="237"/>
                    <a:pt x="2361" y="237"/>
                    <a:pt x="2361" y="237"/>
                  </a:cubicBezTo>
                  <a:cubicBezTo>
                    <a:pt x="2359" y="262"/>
                    <a:pt x="2359" y="262"/>
                    <a:pt x="2359" y="262"/>
                  </a:cubicBezTo>
                  <a:cubicBezTo>
                    <a:pt x="2359" y="263"/>
                    <a:pt x="2359" y="263"/>
                    <a:pt x="2359" y="263"/>
                  </a:cubicBezTo>
                  <a:cubicBezTo>
                    <a:pt x="2357" y="263"/>
                    <a:pt x="2357" y="263"/>
                    <a:pt x="2357" y="263"/>
                  </a:cubicBezTo>
                  <a:cubicBezTo>
                    <a:pt x="2350" y="263"/>
                    <a:pt x="2344" y="264"/>
                    <a:pt x="2337" y="265"/>
                  </a:cubicBezTo>
                  <a:cubicBezTo>
                    <a:pt x="2338" y="257"/>
                    <a:pt x="2338" y="257"/>
                    <a:pt x="2338" y="257"/>
                  </a:cubicBezTo>
                  <a:cubicBezTo>
                    <a:pt x="2338" y="250"/>
                    <a:pt x="2339" y="244"/>
                    <a:pt x="2340" y="238"/>
                  </a:cubicBezTo>
                  <a:cubicBezTo>
                    <a:pt x="2341" y="228"/>
                    <a:pt x="2341" y="228"/>
                    <a:pt x="2341" y="228"/>
                  </a:cubicBezTo>
                  <a:cubicBezTo>
                    <a:pt x="2342" y="219"/>
                    <a:pt x="2342" y="219"/>
                    <a:pt x="2342" y="219"/>
                  </a:cubicBezTo>
                  <a:cubicBezTo>
                    <a:pt x="2343" y="213"/>
                    <a:pt x="2343" y="213"/>
                    <a:pt x="2343" y="213"/>
                  </a:cubicBezTo>
                  <a:cubicBezTo>
                    <a:pt x="2344" y="206"/>
                    <a:pt x="2344" y="199"/>
                    <a:pt x="2345" y="192"/>
                  </a:cubicBezTo>
                  <a:cubicBezTo>
                    <a:pt x="2346" y="188"/>
                    <a:pt x="2347" y="185"/>
                    <a:pt x="2349" y="183"/>
                  </a:cubicBezTo>
                  <a:cubicBezTo>
                    <a:pt x="2350" y="182"/>
                    <a:pt x="2351" y="181"/>
                    <a:pt x="2352" y="180"/>
                  </a:cubicBezTo>
                  <a:cubicBezTo>
                    <a:pt x="2359" y="177"/>
                    <a:pt x="2367" y="180"/>
                    <a:pt x="2366" y="191"/>
                  </a:cubicBezTo>
                  <a:close/>
                  <a:moveTo>
                    <a:pt x="2337" y="194"/>
                  </a:moveTo>
                  <a:cubicBezTo>
                    <a:pt x="2334" y="220"/>
                    <a:pt x="2334" y="220"/>
                    <a:pt x="2334" y="220"/>
                  </a:cubicBezTo>
                  <a:cubicBezTo>
                    <a:pt x="2334" y="226"/>
                    <a:pt x="2334" y="226"/>
                    <a:pt x="2334" y="226"/>
                  </a:cubicBezTo>
                  <a:cubicBezTo>
                    <a:pt x="2333" y="230"/>
                    <a:pt x="2333" y="230"/>
                    <a:pt x="2333" y="230"/>
                  </a:cubicBezTo>
                  <a:cubicBezTo>
                    <a:pt x="2331" y="245"/>
                    <a:pt x="2331" y="245"/>
                    <a:pt x="2331" y="245"/>
                  </a:cubicBezTo>
                  <a:cubicBezTo>
                    <a:pt x="2329" y="264"/>
                    <a:pt x="2329" y="264"/>
                    <a:pt x="2329" y="264"/>
                  </a:cubicBezTo>
                  <a:cubicBezTo>
                    <a:pt x="2329" y="266"/>
                    <a:pt x="2329" y="266"/>
                    <a:pt x="2329" y="266"/>
                  </a:cubicBezTo>
                  <a:cubicBezTo>
                    <a:pt x="2326" y="266"/>
                    <a:pt x="2326" y="266"/>
                    <a:pt x="2326" y="266"/>
                  </a:cubicBezTo>
                  <a:cubicBezTo>
                    <a:pt x="2321" y="267"/>
                    <a:pt x="2315" y="268"/>
                    <a:pt x="2310" y="269"/>
                  </a:cubicBezTo>
                  <a:cubicBezTo>
                    <a:pt x="2311" y="262"/>
                    <a:pt x="2311" y="262"/>
                    <a:pt x="2311" y="262"/>
                  </a:cubicBezTo>
                  <a:cubicBezTo>
                    <a:pt x="2313" y="243"/>
                    <a:pt x="2313" y="243"/>
                    <a:pt x="2313" y="243"/>
                  </a:cubicBezTo>
                  <a:cubicBezTo>
                    <a:pt x="2314" y="237"/>
                    <a:pt x="2314" y="237"/>
                    <a:pt x="2314" y="237"/>
                  </a:cubicBezTo>
                  <a:cubicBezTo>
                    <a:pt x="2315" y="233"/>
                    <a:pt x="2315" y="233"/>
                    <a:pt x="2315" y="233"/>
                  </a:cubicBezTo>
                  <a:cubicBezTo>
                    <a:pt x="2316" y="225"/>
                    <a:pt x="2317" y="217"/>
                    <a:pt x="2318" y="209"/>
                  </a:cubicBezTo>
                  <a:cubicBezTo>
                    <a:pt x="2319" y="197"/>
                    <a:pt x="2319" y="197"/>
                    <a:pt x="2319" y="197"/>
                  </a:cubicBezTo>
                  <a:cubicBezTo>
                    <a:pt x="2319" y="196"/>
                    <a:pt x="2319" y="196"/>
                    <a:pt x="2319" y="196"/>
                  </a:cubicBezTo>
                  <a:cubicBezTo>
                    <a:pt x="2321" y="186"/>
                    <a:pt x="2329" y="181"/>
                    <a:pt x="2334" y="184"/>
                  </a:cubicBezTo>
                  <a:cubicBezTo>
                    <a:pt x="2336" y="185"/>
                    <a:pt x="2338" y="188"/>
                    <a:pt x="2337" y="193"/>
                  </a:cubicBezTo>
                  <a:cubicBezTo>
                    <a:pt x="2337" y="193"/>
                    <a:pt x="2337" y="193"/>
                    <a:pt x="2337" y="194"/>
                  </a:cubicBezTo>
                  <a:close/>
                  <a:moveTo>
                    <a:pt x="2284" y="392"/>
                  </a:moveTo>
                  <a:cubicBezTo>
                    <a:pt x="2286" y="393"/>
                    <a:pt x="2286" y="396"/>
                    <a:pt x="2286" y="400"/>
                  </a:cubicBezTo>
                  <a:cubicBezTo>
                    <a:pt x="2285" y="401"/>
                    <a:pt x="2285" y="401"/>
                    <a:pt x="2285" y="401"/>
                  </a:cubicBezTo>
                  <a:cubicBezTo>
                    <a:pt x="2283" y="419"/>
                    <a:pt x="2283" y="419"/>
                    <a:pt x="2283" y="419"/>
                  </a:cubicBezTo>
                  <a:cubicBezTo>
                    <a:pt x="2280" y="439"/>
                    <a:pt x="2280" y="439"/>
                    <a:pt x="2280" y="439"/>
                  </a:cubicBezTo>
                  <a:cubicBezTo>
                    <a:pt x="2279" y="448"/>
                    <a:pt x="2279" y="448"/>
                    <a:pt x="2279" y="448"/>
                  </a:cubicBezTo>
                  <a:cubicBezTo>
                    <a:pt x="2278" y="457"/>
                    <a:pt x="2278" y="457"/>
                    <a:pt x="2278" y="457"/>
                  </a:cubicBezTo>
                  <a:cubicBezTo>
                    <a:pt x="2278" y="458"/>
                    <a:pt x="2278" y="458"/>
                    <a:pt x="2278" y="458"/>
                  </a:cubicBezTo>
                  <a:cubicBezTo>
                    <a:pt x="2277" y="465"/>
                    <a:pt x="2276" y="471"/>
                    <a:pt x="2275" y="478"/>
                  </a:cubicBezTo>
                  <a:cubicBezTo>
                    <a:pt x="2275" y="479"/>
                    <a:pt x="2275" y="479"/>
                    <a:pt x="2275" y="479"/>
                  </a:cubicBezTo>
                  <a:cubicBezTo>
                    <a:pt x="2274" y="479"/>
                    <a:pt x="2274" y="479"/>
                    <a:pt x="2274" y="479"/>
                  </a:cubicBezTo>
                  <a:cubicBezTo>
                    <a:pt x="2269" y="480"/>
                    <a:pt x="2263" y="481"/>
                    <a:pt x="2258" y="482"/>
                  </a:cubicBezTo>
                  <a:cubicBezTo>
                    <a:pt x="2259" y="474"/>
                    <a:pt x="2259" y="474"/>
                    <a:pt x="2259" y="474"/>
                  </a:cubicBezTo>
                  <a:cubicBezTo>
                    <a:pt x="2259" y="473"/>
                    <a:pt x="2259" y="473"/>
                    <a:pt x="2259" y="473"/>
                  </a:cubicBezTo>
                  <a:cubicBezTo>
                    <a:pt x="2260" y="464"/>
                    <a:pt x="2260" y="464"/>
                    <a:pt x="2260" y="464"/>
                  </a:cubicBezTo>
                  <a:cubicBezTo>
                    <a:pt x="2261" y="457"/>
                    <a:pt x="2263" y="450"/>
                    <a:pt x="2264" y="442"/>
                  </a:cubicBezTo>
                  <a:cubicBezTo>
                    <a:pt x="2265" y="434"/>
                    <a:pt x="2265" y="434"/>
                    <a:pt x="2265" y="434"/>
                  </a:cubicBezTo>
                  <a:cubicBezTo>
                    <a:pt x="2267" y="417"/>
                    <a:pt x="2267" y="417"/>
                    <a:pt x="2267" y="417"/>
                  </a:cubicBezTo>
                  <a:cubicBezTo>
                    <a:pt x="2269" y="405"/>
                    <a:pt x="2269" y="405"/>
                    <a:pt x="2269" y="405"/>
                  </a:cubicBezTo>
                  <a:cubicBezTo>
                    <a:pt x="2269" y="403"/>
                    <a:pt x="2269" y="403"/>
                    <a:pt x="2269" y="403"/>
                  </a:cubicBezTo>
                  <a:cubicBezTo>
                    <a:pt x="2271" y="391"/>
                    <a:pt x="2281" y="386"/>
                    <a:pt x="2284" y="392"/>
                  </a:cubicBezTo>
                  <a:close/>
                  <a:moveTo>
                    <a:pt x="2273" y="375"/>
                  </a:moveTo>
                  <a:cubicBezTo>
                    <a:pt x="2274" y="367"/>
                    <a:pt x="2274" y="367"/>
                    <a:pt x="2274" y="367"/>
                  </a:cubicBezTo>
                  <a:cubicBezTo>
                    <a:pt x="2275" y="364"/>
                    <a:pt x="2275" y="364"/>
                    <a:pt x="2275" y="364"/>
                  </a:cubicBezTo>
                  <a:cubicBezTo>
                    <a:pt x="2276" y="357"/>
                    <a:pt x="2276" y="357"/>
                    <a:pt x="2276" y="357"/>
                  </a:cubicBezTo>
                  <a:cubicBezTo>
                    <a:pt x="2277" y="351"/>
                    <a:pt x="2278" y="344"/>
                    <a:pt x="2279" y="338"/>
                  </a:cubicBezTo>
                  <a:cubicBezTo>
                    <a:pt x="2279" y="333"/>
                    <a:pt x="2279" y="333"/>
                    <a:pt x="2279" y="333"/>
                  </a:cubicBezTo>
                  <a:cubicBezTo>
                    <a:pt x="2280" y="328"/>
                    <a:pt x="2280" y="328"/>
                    <a:pt x="2280" y="328"/>
                  </a:cubicBezTo>
                  <a:cubicBezTo>
                    <a:pt x="2281" y="320"/>
                    <a:pt x="2282" y="311"/>
                    <a:pt x="2284" y="302"/>
                  </a:cubicBezTo>
                  <a:cubicBezTo>
                    <a:pt x="2284" y="300"/>
                    <a:pt x="2284" y="300"/>
                    <a:pt x="2284" y="300"/>
                  </a:cubicBezTo>
                  <a:cubicBezTo>
                    <a:pt x="2286" y="287"/>
                    <a:pt x="2296" y="283"/>
                    <a:pt x="2299" y="289"/>
                  </a:cubicBezTo>
                  <a:cubicBezTo>
                    <a:pt x="2300" y="291"/>
                    <a:pt x="2300" y="293"/>
                    <a:pt x="2300" y="296"/>
                  </a:cubicBezTo>
                  <a:cubicBezTo>
                    <a:pt x="2297" y="314"/>
                    <a:pt x="2297" y="314"/>
                    <a:pt x="2297" y="314"/>
                  </a:cubicBezTo>
                  <a:cubicBezTo>
                    <a:pt x="2297" y="318"/>
                    <a:pt x="2297" y="318"/>
                    <a:pt x="2297" y="318"/>
                  </a:cubicBezTo>
                  <a:cubicBezTo>
                    <a:pt x="2295" y="334"/>
                    <a:pt x="2295" y="334"/>
                    <a:pt x="2295" y="334"/>
                  </a:cubicBezTo>
                  <a:cubicBezTo>
                    <a:pt x="2294" y="342"/>
                    <a:pt x="2294" y="342"/>
                    <a:pt x="2294" y="342"/>
                  </a:cubicBezTo>
                  <a:cubicBezTo>
                    <a:pt x="2293" y="349"/>
                    <a:pt x="2293" y="349"/>
                    <a:pt x="2293" y="349"/>
                  </a:cubicBezTo>
                  <a:cubicBezTo>
                    <a:pt x="2292" y="352"/>
                    <a:pt x="2292" y="352"/>
                    <a:pt x="2292" y="352"/>
                  </a:cubicBezTo>
                  <a:cubicBezTo>
                    <a:pt x="2292" y="358"/>
                    <a:pt x="2291" y="363"/>
                    <a:pt x="2290" y="369"/>
                  </a:cubicBezTo>
                  <a:cubicBezTo>
                    <a:pt x="2290" y="372"/>
                    <a:pt x="2290" y="372"/>
                    <a:pt x="2290" y="372"/>
                  </a:cubicBezTo>
                  <a:cubicBezTo>
                    <a:pt x="2288" y="372"/>
                    <a:pt x="2287" y="372"/>
                    <a:pt x="2286" y="372"/>
                  </a:cubicBezTo>
                  <a:cubicBezTo>
                    <a:pt x="2282" y="373"/>
                    <a:pt x="2277" y="374"/>
                    <a:pt x="2273" y="375"/>
                  </a:cubicBezTo>
                  <a:close/>
                  <a:moveTo>
                    <a:pt x="2268" y="503"/>
                  </a:moveTo>
                  <a:cubicBezTo>
                    <a:pt x="2270" y="505"/>
                    <a:pt x="2271" y="508"/>
                    <a:pt x="2270" y="514"/>
                  </a:cubicBezTo>
                  <a:cubicBezTo>
                    <a:pt x="2270" y="514"/>
                    <a:pt x="2270" y="514"/>
                    <a:pt x="2270" y="514"/>
                  </a:cubicBezTo>
                  <a:cubicBezTo>
                    <a:pt x="2268" y="528"/>
                    <a:pt x="2268" y="528"/>
                    <a:pt x="2268" y="528"/>
                  </a:cubicBezTo>
                  <a:cubicBezTo>
                    <a:pt x="2267" y="537"/>
                    <a:pt x="2266" y="546"/>
                    <a:pt x="2265" y="556"/>
                  </a:cubicBezTo>
                  <a:cubicBezTo>
                    <a:pt x="2263" y="567"/>
                    <a:pt x="2263" y="567"/>
                    <a:pt x="2263" y="567"/>
                  </a:cubicBezTo>
                  <a:cubicBezTo>
                    <a:pt x="2262" y="574"/>
                    <a:pt x="2262" y="574"/>
                    <a:pt x="2262" y="574"/>
                  </a:cubicBezTo>
                  <a:cubicBezTo>
                    <a:pt x="2261" y="588"/>
                    <a:pt x="2261" y="588"/>
                    <a:pt x="2261" y="588"/>
                  </a:cubicBezTo>
                  <a:cubicBezTo>
                    <a:pt x="2259" y="598"/>
                    <a:pt x="2259" y="598"/>
                    <a:pt x="2259" y="598"/>
                  </a:cubicBezTo>
                  <a:cubicBezTo>
                    <a:pt x="2255" y="598"/>
                    <a:pt x="2252" y="598"/>
                    <a:pt x="2248" y="599"/>
                  </a:cubicBezTo>
                  <a:cubicBezTo>
                    <a:pt x="2241" y="600"/>
                    <a:pt x="2241" y="600"/>
                    <a:pt x="2241" y="600"/>
                  </a:cubicBezTo>
                  <a:cubicBezTo>
                    <a:pt x="2243" y="590"/>
                    <a:pt x="2243" y="590"/>
                    <a:pt x="2243" y="590"/>
                  </a:cubicBezTo>
                  <a:cubicBezTo>
                    <a:pt x="2244" y="584"/>
                    <a:pt x="2244" y="584"/>
                    <a:pt x="2244" y="584"/>
                  </a:cubicBezTo>
                  <a:cubicBezTo>
                    <a:pt x="2247" y="558"/>
                    <a:pt x="2247" y="558"/>
                    <a:pt x="2247" y="558"/>
                  </a:cubicBezTo>
                  <a:cubicBezTo>
                    <a:pt x="2249" y="544"/>
                    <a:pt x="2249" y="544"/>
                    <a:pt x="2249" y="544"/>
                  </a:cubicBezTo>
                  <a:cubicBezTo>
                    <a:pt x="2251" y="530"/>
                    <a:pt x="2251" y="530"/>
                    <a:pt x="2251" y="530"/>
                  </a:cubicBezTo>
                  <a:cubicBezTo>
                    <a:pt x="2253" y="516"/>
                    <a:pt x="2253" y="516"/>
                    <a:pt x="2253" y="516"/>
                  </a:cubicBezTo>
                  <a:cubicBezTo>
                    <a:pt x="2253" y="515"/>
                    <a:pt x="2253" y="515"/>
                    <a:pt x="2253" y="515"/>
                  </a:cubicBezTo>
                  <a:cubicBezTo>
                    <a:pt x="2255" y="504"/>
                    <a:pt x="2263" y="499"/>
                    <a:pt x="2268" y="503"/>
                  </a:cubicBezTo>
                  <a:close/>
                  <a:moveTo>
                    <a:pt x="2267" y="594"/>
                  </a:moveTo>
                  <a:cubicBezTo>
                    <a:pt x="2269" y="581"/>
                    <a:pt x="2269" y="581"/>
                    <a:pt x="2269" y="581"/>
                  </a:cubicBezTo>
                  <a:cubicBezTo>
                    <a:pt x="2270" y="567"/>
                    <a:pt x="2270" y="567"/>
                    <a:pt x="2270" y="567"/>
                  </a:cubicBezTo>
                  <a:cubicBezTo>
                    <a:pt x="2271" y="560"/>
                    <a:pt x="2271" y="560"/>
                    <a:pt x="2271" y="560"/>
                  </a:cubicBezTo>
                  <a:cubicBezTo>
                    <a:pt x="2272" y="555"/>
                    <a:pt x="2272" y="555"/>
                    <a:pt x="2272" y="555"/>
                  </a:cubicBezTo>
                  <a:cubicBezTo>
                    <a:pt x="2273" y="543"/>
                    <a:pt x="2275" y="532"/>
                    <a:pt x="2276" y="521"/>
                  </a:cubicBezTo>
                  <a:cubicBezTo>
                    <a:pt x="2277" y="512"/>
                    <a:pt x="2277" y="512"/>
                    <a:pt x="2277" y="512"/>
                  </a:cubicBezTo>
                  <a:cubicBezTo>
                    <a:pt x="2278" y="510"/>
                    <a:pt x="2278" y="508"/>
                    <a:pt x="2279" y="506"/>
                  </a:cubicBezTo>
                  <a:cubicBezTo>
                    <a:pt x="2281" y="501"/>
                    <a:pt x="2285" y="498"/>
                    <a:pt x="2289" y="498"/>
                  </a:cubicBezTo>
                  <a:cubicBezTo>
                    <a:pt x="2293" y="497"/>
                    <a:pt x="2296" y="499"/>
                    <a:pt x="2298" y="503"/>
                  </a:cubicBezTo>
                  <a:cubicBezTo>
                    <a:pt x="2299" y="505"/>
                    <a:pt x="2299" y="508"/>
                    <a:pt x="2298" y="511"/>
                  </a:cubicBezTo>
                  <a:cubicBezTo>
                    <a:pt x="2295" y="540"/>
                    <a:pt x="2295" y="540"/>
                    <a:pt x="2295" y="540"/>
                  </a:cubicBezTo>
                  <a:cubicBezTo>
                    <a:pt x="2294" y="547"/>
                    <a:pt x="2294" y="547"/>
                    <a:pt x="2294" y="547"/>
                  </a:cubicBezTo>
                  <a:cubicBezTo>
                    <a:pt x="2293" y="553"/>
                    <a:pt x="2293" y="553"/>
                    <a:pt x="2293" y="553"/>
                  </a:cubicBezTo>
                  <a:cubicBezTo>
                    <a:pt x="2293" y="561"/>
                    <a:pt x="2293" y="561"/>
                    <a:pt x="2293" y="561"/>
                  </a:cubicBezTo>
                  <a:cubicBezTo>
                    <a:pt x="2291" y="574"/>
                    <a:pt x="2291" y="574"/>
                    <a:pt x="2291" y="574"/>
                  </a:cubicBezTo>
                  <a:cubicBezTo>
                    <a:pt x="2290" y="583"/>
                    <a:pt x="2290" y="583"/>
                    <a:pt x="2290" y="583"/>
                  </a:cubicBezTo>
                  <a:cubicBezTo>
                    <a:pt x="2288" y="596"/>
                    <a:pt x="2288" y="596"/>
                    <a:pt x="2288" y="596"/>
                  </a:cubicBezTo>
                  <a:cubicBezTo>
                    <a:pt x="2284" y="596"/>
                    <a:pt x="2279" y="596"/>
                    <a:pt x="2275" y="596"/>
                  </a:cubicBezTo>
                  <a:cubicBezTo>
                    <a:pt x="2272" y="596"/>
                    <a:pt x="2269" y="597"/>
                    <a:pt x="2267" y="597"/>
                  </a:cubicBezTo>
                  <a:lnTo>
                    <a:pt x="2267" y="594"/>
                  </a:lnTo>
                  <a:close/>
                  <a:moveTo>
                    <a:pt x="2282" y="478"/>
                  </a:moveTo>
                  <a:cubicBezTo>
                    <a:pt x="2283" y="471"/>
                    <a:pt x="2283" y="471"/>
                    <a:pt x="2283" y="471"/>
                  </a:cubicBezTo>
                  <a:cubicBezTo>
                    <a:pt x="2285" y="452"/>
                    <a:pt x="2285" y="452"/>
                    <a:pt x="2285" y="452"/>
                  </a:cubicBezTo>
                  <a:cubicBezTo>
                    <a:pt x="2286" y="450"/>
                    <a:pt x="2286" y="450"/>
                    <a:pt x="2286" y="450"/>
                  </a:cubicBezTo>
                  <a:cubicBezTo>
                    <a:pt x="2287" y="442"/>
                    <a:pt x="2287" y="442"/>
                    <a:pt x="2287" y="442"/>
                  </a:cubicBezTo>
                  <a:cubicBezTo>
                    <a:pt x="2287" y="437"/>
                    <a:pt x="2287" y="437"/>
                    <a:pt x="2287" y="437"/>
                  </a:cubicBezTo>
                  <a:cubicBezTo>
                    <a:pt x="2291" y="412"/>
                    <a:pt x="2291" y="412"/>
                    <a:pt x="2291" y="412"/>
                  </a:cubicBezTo>
                  <a:cubicBezTo>
                    <a:pt x="2293" y="396"/>
                    <a:pt x="2293" y="396"/>
                    <a:pt x="2293" y="396"/>
                  </a:cubicBezTo>
                  <a:cubicBezTo>
                    <a:pt x="2293" y="396"/>
                    <a:pt x="2293" y="395"/>
                    <a:pt x="2293" y="395"/>
                  </a:cubicBezTo>
                  <a:cubicBezTo>
                    <a:pt x="2295" y="385"/>
                    <a:pt x="2303" y="380"/>
                    <a:pt x="2308" y="382"/>
                  </a:cubicBezTo>
                  <a:cubicBezTo>
                    <a:pt x="2311" y="384"/>
                    <a:pt x="2313" y="387"/>
                    <a:pt x="2313" y="394"/>
                  </a:cubicBezTo>
                  <a:cubicBezTo>
                    <a:pt x="2313" y="394"/>
                    <a:pt x="2313" y="394"/>
                    <a:pt x="2313" y="394"/>
                  </a:cubicBezTo>
                  <a:cubicBezTo>
                    <a:pt x="2309" y="423"/>
                    <a:pt x="2309" y="423"/>
                    <a:pt x="2309" y="423"/>
                  </a:cubicBezTo>
                  <a:cubicBezTo>
                    <a:pt x="2308" y="431"/>
                    <a:pt x="2308" y="431"/>
                    <a:pt x="2308" y="431"/>
                  </a:cubicBezTo>
                  <a:cubicBezTo>
                    <a:pt x="2308" y="433"/>
                    <a:pt x="2308" y="433"/>
                    <a:pt x="2308" y="433"/>
                  </a:cubicBezTo>
                  <a:cubicBezTo>
                    <a:pt x="2308" y="435"/>
                    <a:pt x="2308" y="435"/>
                    <a:pt x="2308" y="435"/>
                  </a:cubicBezTo>
                  <a:cubicBezTo>
                    <a:pt x="2306" y="452"/>
                    <a:pt x="2306" y="452"/>
                    <a:pt x="2306" y="452"/>
                  </a:cubicBezTo>
                  <a:cubicBezTo>
                    <a:pt x="2303" y="473"/>
                    <a:pt x="2303" y="473"/>
                    <a:pt x="2303" y="473"/>
                  </a:cubicBezTo>
                  <a:cubicBezTo>
                    <a:pt x="2303" y="476"/>
                    <a:pt x="2303" y="476"/>
                    <a:pt x="2303" y="476"/>
                  </a:cubicBezTo>
                  <a:cubicBezTo>
                    <a:pt x="2300" y="476"/>
                    <a:pt x="2300" y="476"/>
                    <a:pt x="2300" y="476"/>
                  </a:cubicBezTo>
                  <a:cubicBezTo>
                    <a:pt x="2294" y="477"/>
                    <a:pt x="2288" y="477"/>
                    <a:pt x="2282" y="478"/>
                  </a:cubicBezTo>
                  <a:close/>
                  <a:moveTo>
                    <a:pt x="2313" y="368"/>
                  </a:moveTo>
                  <a:cubicBezTo>
                    <a:pt x="2307" y="368"/>
                    <a:pt x="2302" y="369"/>
                    <a:pt x="2297" y="370"/>
                  </a:cubicBezTo>
                  <a:cubicBezTo>
                    <a:pt x="2297" y="362"/>
                    <a:pt x="2297" y="362"/>
                    <a:pt x="2297" y="362"/>
                  </a:cubicBezTo>
                  <a:cubicBezTo>
                    <a:pt x="2300" y="346"/>
                    <a:pt x="2300" y="346"/>
                    <a:pt x="2300" y="346"/>
                  </a:cubicBezTo>
                  <a:cubicBezTo>
                    <a:pt x="2300" y="343"/>
                    <a:pt x="2300" y="343"/>
                    <a:pt x="2300" y="343"/>
                  </a:cubicBezTo>
                  <a:cubicBezTo>
                    <a:pt x="2301" y="336"/>
                    <a:pt x="2301" y="336"/>
                    <a:pt x="2301" y="336"/>
                  </a:cubicBezTo>
                  <a:cubicBezTo>
                    <a:pt x="2301" y="332"/>
                    <a:pt x="2301" y="332"/>
                    <a:pt x="2301" y="332"/>
                  </a:cubicBezTo>
                  <a:cubicBezTo>
                    <a:pt x="2304" y="312"/>
                    <a:pt x="2304" y="312"/>
                    <a:pt x="2304" y="312"/>
                  </a:cubicBezTo>
                  <a:cubicBezTo>
                    <a:pt x="2305" y="308"/>
                    <a:pt x="2305" y="308"/>
                    <a:pt x="2305" y="308"/>
                  </a:cubicBezTo>
                  <a:cubicBezTo>
                    <a:pt x="2306" y="294"/>
                    <a:pt x="2306" y="294"/>
                    <a:pt x="2306" y="294"/>
                  </a:cubicBezTo>
                  <a:cubicBezTo>
                    <a:pt x="2308" y="278"/>
                    <a:pt x="2326" y="275"/>
                    <a:pt x="2325" y="290"/>
                  </a:cubicBezTo>
                  <a:cubicBezTo>
                    <a:pt x="2325" y="290"/>
                    <a:pt x="2325" y="291"/>
                    <a:pt x="2325" y="291"/>
                  </a:cubicBezTo>
                  <a:cubicBezTo>
                    <a:pt x="2325" y="294"/>
                    <a:pt x="2325" y="294"/>
                    <a:pt x="2325" y="294"/>
                  </a:cubicBezTo>
                  <a:cubicBezTo>
                    <a:pt x="2324" y="302"/>
                    <a:pt x="2323" y="310"/>
                    <a:pt x="2322" y="318"/>
                  </a:cubicBezTo>
                  <a:cubicBezTo>
                    <a:pt x="2321" y="325"/>
                    <a:pt x="2321" y="325"/>
                    <a:pt x="2321" y="325"/>
                  </a:cubicBezTo>
                  <a:cubicBezTo>
                    <a:pt x="2321" y="328"/>
                    <a:pt x="2321" y="328"/>
                    <a:pt x="2321" y="328"/>
                  </a:cubicBezTo>
                  <a:cubicBezTo>
                    <a:pt x="2321" y="329"/>
                    <a:pt x="2321" y="329"/>
                    <a:pt x="2321" y="329"/>
                  </a:cubicBezTo>
                  <a:cubicBezTo>
                    <a:pt x="2319" y="344"/>
                    <a:pt x="2319" y="344"/>
                    <a:pt x="2319" y="344"/>
                  </a:cubicBezTo>
                  <a:cubicBezTo>
                    <a:pt x="2317" y="364"/>
                    <a:pt x="2317" y="364"/>
                    <a:pt x="2317" y="364"/>
                  </a:cubicBezTo>
                  <a:cubicBezTo>
                    <a:pt x="2316" y="367"/>
                    <a:pt x="2316" y="367"/>
                    <a:pt x="2316" y="367"/>
                  </a:cubicBezTo>
                  <a:lnTo>
                    <a:pt x="2313" y="368"/>
                  </a:lnTo>
                  <a:close/>
                  <a:moveTo>
                    <a:pt x="2313" y="200"/>
                  </a:moveTo>
                  <a:cubicBezTo>
                    <a:pt x="2313" y="202"/>
                    <a:pt x="2313" y="202"/>
                    <a:pt x="2313" y="202"/>
                  </a:cubicBezTo>
                  <a:cubicBezTo>
                    <a:pt x="2311" y="215"/>
                    <a:pt x="2311" y="215"/>
                    <a:pt x="2311" y="215"/>
                  </a:cubicBezTo>
                  <a:cubicBezTo>
                    <a:pt x="2308" y="235"/>
                    <a:pt x="2308" y="235"/>
                    <a:pt x="2308" y="235"/>
                  </a:cubicBezTo>
                  <a:cubicBezTo>
                    <a:pt x="2307" y="243"/>
                    <a:pt x="2307" y="243"/>
                    <a:pt x="2307" y="243"/>
                  </a:cubicBezTo>
                  <a:cubicBezTo>
                    <a:pt x="2307" y="249"/>
                    <a:pt x="2307" y="249"/>
                    <a:pt x="2307" y="249"/>
                  </a:cubicBezTo>
                  <a:cubicBezTo>
                    <a:pt x="2306" y="255"/>
                    <a:pt x="2305" y="261"/>
                    <a:pt x="2304" y="268"/>
                  </a:cubicBezTo>
                  <a:cubicBezTo>
                    <a:pt x="2304" y="271"/>
                    <a:pt x="2304" y="271"/>
                    <a:pt x="2304" y="271"/>
                  </a:cubicBezTo>
                  <a:cubicBezTo>
                    <a:pt x="2302" y="271"/>
                    <a:pt x="2300" y="272"/>
                    <a:pt x="2299" y="272"/>
                  </a:cubicBezTo>
                  <a:cubicBezTo>
                    <a:pt x="2295" y="273"/>
                    <a:pt x="2292" y="274"/>
                    <a:pt x="2288" y="275"/>
                  </a:cubicBezTo>
                  <a:cubicBezTo>
                    <a:pt x="2290" y="263"/>
                    <a:pt x="2290" y="263"/>
                    <a:pt x="2290" y="263"/>
                  </a:cubicBezTo>
                  <a:cubicBezTo>
                    <a:pt x="2291" y="257"/>
                    <a:pt x="2291" y="257"/>
                    <a:pt x="2291" y="257"/>
                  </a:cubicBezTo>
                  <a:cubicBezTo>
                    <a:pt x="2293" y="239"/>
                    <a:pt x="2293" y="239"/>
                    <a:pt x="2293" y="239"/>
                  </a:cubicBezTo>
                  <a:cubicBezTo>
                    <a:pt x="2294" y="229"/>
                    <a:pt x="2294" y="229"/>
                    <a:pt x="2294" y="229"/>
                  </a:cubicBezTo>
                  <a:cubicBezTo>
                    <a:pt x="2296" y="216"/>
                    <a:pt x="2296" y="216"/>
                    <a:pt x="2296" y="216"/>
                  </a:cubicBezTo>
                  <a:cubicBezTo>
                    <a:pt x="2298" y="203"/>
                    <a:pt x="2298" y="203"/>
                    <a:pt x="2298" y="203"/>
                  </a:cubicBezTo>
                  <a:cubicBezTo>
                    <a:pt x="2300" y="189"/>
                    <a:pt x="2315" y="185"/>
                    <a:pt x="2313" y="200"/>
                  </a:cubicBezTo>
                  <a:close/>
                  <a:moveTo>
                    <a:pt x="2292" y="206"/>
                  </a:moveTo>
                  <a:cubicBezTo>
                    <a:pt x="2290" y="221"/>
                    <a:pt x="2290" y="221"/>
                    <a:pt x="2290" y="221"/>
                  </a:cubicBezTo>
                  <a:cubicBezTo>
                    <a:pt x="2288" y="235"/>
                    <a:pt x="2288" y="235"/>
                    <a:pt x="2288" y="235"/>
                  </a:cubicBezTo>
                  <a:cubicBezTo>
                    <a:pt x="2287" y="242"/>
                    <a:pt x="2287" y="242"/>
                    <a:pt x="2287" y="242"/>
                  </a:cubicBezTo>
                  <a:cubicBezTo>
                    <a:pt x="2284" y="262"/>
                    <a:pt x="2284" y="262"/>
                    <a:pt x="2284" y="262"/>
                  </a:cubicBezTo>
                  <a:cubicBezTo>
                    <a:pt x="2283" y="269"/>
                    <a:pt x="2283" y="269"/>
                    <a:pt x="2283" y="269"/>
                  </a:cubicBezTo>
                  <a:cubicBezTo>
                    <a:pt x="2282" y="278"/>
                    <a:pt x="2282" y="278"/>
                    <a:pt x="2282" y="278"/>
                  </a:cubicBezTo>
                  <a:cubicBezTo>
                    <a:pt x="2278" y="279"/>
                    <a:pt x="2273" y="280"/>
                    <a:pt x="2269" y="282"/>
                  </a:cubicBezTo>
                  <a:cubicBezTo>
                    <a:pt x="2270" y="280"/>
                    <a:pt x="2270" y="280"/>
                    <a:pt x="2270" y="280"/>
                  </a:cubicBezTo>
                  <a:cubicBezTo>
                    <a:pt x="2271" y="274"/>
                    <a:pt x="2271" y="274"/>
                    <a:pt x="2271" y="274"/>
                  </a:cubicBezTo>
                  <a:cubicBezTo>
                    <a:pt x="2272" y="264"/>
                    <a:pt x="2273" y="255"/>
                    <a:pt x="2275" y="246"/>
                  </a:cubicBezTo>
                  <a:cubicBezTo>
                    <a:pt x="2275" y="246"/>
                    <a:pt x="2275" y="246"/>
                    <a:pt x="2275" y="246"/>
                  </a:cubicBezTo>
                  <a:cubicBezTo>
                    <a:pt x="2277" y="232"/>
                    <a:pt x="2277" y="232"/>
                    <a:pt x="2277" y="232"/>
                  </a:cubicBezTo>
                  <a:cubicBezTo>
                    <a:pt x="2278" y="225"/>
                    <a:pt x="2279" y="217"/>
                    <a:pt x="2280" y="210"/>
                  </a:cubicBezTo>
                  <a:cubicBezTo>
                    <a:pt x="2282" y="196"/>
                    <a:pt x="2294" y="192"/>
                    <a:pt x="2292" y="206"/>
                  </a:cubicBezTo>
                  <a:close/>
                  <a:moveTo>
                    <a:pt x="2273" y="294"/>
                  </a:moveTo>
                  <a:cubicBezTo>
                    <a:pt x="2276" y="293"/>
                    <a:pt x="2278" y="296"/>
                    <a:pt x="2277" y="302"/>
                  </a:cubicBezTo>
                  <a:cubicBezTo>
                    <a:pt x="2276" y="308"/>
                    <a:pt x="2276" y="308"/>
                    <a:pt x="2276" y="308"/>
                  </a:cubicBezTo>
                  <a:cubicBezTo>
                    <a:pt x="2273" y="334"/>
                    <a:pt x="2273" y="334"/>
                    <a:pt x="2273" y="334"/>
                  </a:cubicBezTo>
                  <a:cubicBezTo>
                    <a:pt x="2272" y="339"/>
                    <a:pt x="2272" y="339"/>
                    <a:pt x="2272" y="339"/>
                  </a:cubicBezTo>
                  <a:cubicBezTo>
                    <a:pt x="2272" y="340"/>
                    <a:pt x="2272" y="340"/>
                    <a:pt x="2272" y="340"/>
                  </a:cubicBezTo>
                  <a:cubicBezTo>
                    <a:pt x="2269" y="363"/>
                    <a:pt x="2269" y="363"/>
                    <a:pt x="2269" y="363"/>
                  </a:cubicBezTo>
                  <a:cubicBezTo>
                    <a:pt x="2268" y="370"/>
                    <a:pt x="2268" y="370"/>
                    <a:pt x="2268" y="370"/>
                  </a:cubicBezTo>
                  <a:cubicBezTo>
                    <a:pt x="2267" y="374"/>
                    <a:pt x="2267" y="374"/>
                    <a:pt x="2267" y="374"/>
                  </a:cubicBezTo>
                  <a:cubicBezTo>
                    <a:pt x="2267" y="378"/>
                    <a:pt x="2267" y="378"/>
                    <a:pt x="2267" y="378"/>
                  </a:cubicBezTo>
                  <a:cubicBezTo>
                    <a:pt x="2260" y="379"/>
                    <a:pt x="2260" y="379"/>
                    <a:pt x="2260" y="379"/>
                  </a:cubicBezTo>
                  <a:cubicBezTo>
                    <a:pt x="2255" y="381"/>
                    <a:pt x="2255" y="381"/>
                    <a:pt x="2255" y="381"/>
                  </a:cubicBezTo>
                  <a:cubicBezTo>
                    <a:pt x="2254" y="381"/>
                    <a:pt x="2254" y="381"/>
                    <a:pt x="2254" y="381"/>
                  </a:cubicBezTo>
                  <a:cubicBezTo>
                    <a:pt x="2255" y="375"/>
                    <a:pt x="2255" y="375"/>
                    <a:pt x="2255" y="375"/>
                  </a:cubicBezTo>
                  <a:cubicBezTo>
                    <a:pt x="2256" y="367"/>
                    <a:pt x="2257" y="359"/>
                    <a:pt x="2258" y="350"/>
                  </a:cubicBezTo>
                  <a:cubicBezTo>
                    <a:pt x="2259" y="346"/>
                    <a:pt x="2259" y="346"/>
                    <a:pt x="2259" y="346"/>
                  </a:cubicBezTo>
                  <a:cubicBezTo>
                    <a:pt x="2259" y="344"/>
                    <a:pt x="2259" y="344"/>
                    <a:pt x="2259" y="344"/>
                  </a:cubicBezTo>
                  <a:cubicBezTo>
                    <a:pt x="2261" y="336"/>
                    <a:pt x="2262" y="328"/>
                    <a:pt x="2263" y="320"/>
                  </a:cubicBezTo>
                  <a:cubicBezTo>
                    <a:pt x="2265" y="307"/>
                    <a:pt x="2265" y="307"/>
                    <a:pt x="2265" y="307"/>
                  </a:cubicBezTo>
                  <a:cubicBezTo>
                    <a:pt x="2266" y="303"/>
                    <a:pt x="2267" y="300"/>
                    <a:pt x="2268" y="298"/>
                  </a:cubicBezTo>
                  <a:cubicBezTo>
                    <a:pt x="2270" y="296"/>
                    <a:pt x="2272" y="294"/>
                    <a:pt x="2273" y="294"/>
                  </a:cubicBezTo>
                  <a:close/>
                  <a:moveTo>
                    <a:pt x="2260" y="394"/>
                  </a:moveTo>
                  <a:cubicBezTo>
                    <a:pt x="2262" y="395"/>
                    <a:pt x="2263" y="398"/>
                    <a:pt x="2262" y="404"/>
                  </a:cubicBezTo>
                  <a:cubicBezTo>
                    <a:pt x="2261" y="411"/>
                    <a:pt x="2261" y="411"/>
                    <a:pt x="2261" y="411"/>
                  </a:cubicBezTo>
                  <a:cubicBezTo>
                    <a:pt x="2260" y="423"/>
                    <a:pt x="2260" y="423"/>
                    <a:pt x="2260" y="423"/>
                  </a:cubicBezTo>
                  <a:cubicBezTo>
                    <a:pt x="2257" y="441"/>
                    <a:pt x="2257" y="441"/>
                    <a:pt x="2257" y="441"/>
                  </a:cubicBezTo>
                  <a:cubicBezTo>
                    <a:pt x="2257" y="444"/>
                    <a:pt x="2257" y="444"/>
                    <a:pt x="2257" y="444"/>
                  </a:cubicBezTo>
                  <a:cubicBezTo>
                    <a:pt x="2253" y="471"/>
                    <a:pt x="2253" y="471"/>
                    <a:pt x="2253" y="471"/>
                  </a:cubicBezTo>
                  <a:cubicBezTo>
                    <a:pt x="2251" y="479"/>
                    <a:pt x="2251" y="479"/>
                    <a:pt x="2251" y="479"/>
                  </a:cubicBezTo>
                  <a:cubicBezTo>
                    <a:pt x="2251" y="481"/>
                    <a:pt x="2251" y="481"/>
                    <a:pt x="2251" y="481"/>
                  </a:cubicBezTo>
                  <a:cubicBezTo>
                    <a:pt x="2251" y="483"/>
                    <a:pt x="2251" y="483"/>
                    <a:pt x="2251" y="483"/>
                  </a:cubicBezTo>
                  <a:cubicBezTo>
                    <a:pt x="2247" y="484"/>
                    <a:pt x="2247" y="484"/>
                    <a:pt x="2247" y="484"/>
                  </a:cubicBezTo>
                  <a:cubicBezTo>
                    <a:pt x="2245" y="485"/>
                    <a:pt x="2245" y="485"/>
                    <a:pt x="2245" y="485"/>
                  </a:cubicBezTo>
                  <a:cubicBezTo>
                    <a:pt x="2243" y="485"/>
                    <a:pt x="2240" y="486"/>
                    <a:pt x="2238" y="486"/>
                  </a:cubicBezTo>
                  <a:cubicBezTo>
                    <a:pt x="2238" y="483"/>
                    <a:pt x="2238" y="483"/>
                    <a:pt x="2238" y="483"/>
                  </a:cubicBezTo>
                  <a:cubicBezTo>
                    <a:pt x="2240" y="473"/>
                    <a:pt x="2241" y="463"/>
                    <a:pt x="2243" y="453"/>
                  </a:cubicBezTo>
                  <a:cubicBezTo>
                    <a:pt x="2243" y="447"/>
                    <a:pt x="2243" y="447"/>
                    <a:pt x="2243" y="447"/>
                  </a:cubicBezTo>
                  <a:cubicBezTo>
                    <a:pt x="2245" y="435"/>
                    <a:pt x="2245" y="435"/>
                    <a:pt x="2245" y="435"/>
                  </a:cubicBezTo>
                  <a:cubicBezTo>
                    <a:pt x="2247" y="423"/>
                    <a:pt x="2247" y="423"/>
                    <a:pt x="2247" y="423"/>
                  </a:cubicBezTo>
                  <a:cubicBezTo>
                    <a:pt x="2249" y="407"/>
                    <a:pt x="2249" y="407"/>
                    <a:pt x="2249" y="407"/>
                  </a:cubicBezTo>
                  <a:cubicBezTo>
                    <a:pt x="2250" y="405"/>
                    <a:pt x="2250" y="403"/>
                    <a:pt x="2251" y="402"/>
                  </a:cubicBezTo>
                  <a:cubicBezTo>
                    <a:pt x="2253" y="396"/>
                    <a:pt x="2257" y="394"/>
                    <a:pt x="2260" y="394"/>
                  </a:cubicBezTo>
                  <a:close/>
                  <a:moveTo>
                    <a:pt x="2240" y="508"/>
                  </a:moveTo>
                  <a:cubicBezTo>
                    <a:pt x="2243" y="506"/>
                    <a:pt x="2247" y="509"/>
                    <a:pt x="2246" y="518"/>
                  </a:cubicBezTo>
                  <a:cubicBezTo>
                    <a:pt x="2245" y="522"/>
                    <a:pt x="2245" y="522"/>
                    <a:pt x="2245" y="522"/>
                  </a:cubicBezTo>
                  <a:cubicBezTo>
                    <a:pt x="2243" y="536"/>
                    <a:pt x="2243" y="536"/>
                    <a:pt x="2243" y="536"/>
                  </a:cubicBezTo>
                  <a:cubicBezTo>
                    <a:pt x="2241" y="551"/>
                    <a:pt x="2241" y="551"/>
                    <a:pt x="2241" y="551"/>
                  </a:cubicBezTo>
                  <a:cubicBezTo>
                    <a:pt x="2240" y="559"/>
                    <a:pt x="2240" y="559"/>
                    <a:pt x="2240" y="559"/>
                  </a:cubicBezTo>
                  <a:cubicBezTo>
                    <a:pt x="2238" y="570"/>
                    <a:pt x="2237" y="580"/>
                    <a:pt x="2235" y="591"/>
                  </a:cubicBezTo>
                  <a:cubicBezTo>
                    <a:pt x="2235" y="597"/>
                    <a:pt x="2235" y="597"/>
                    <a:pt x="2235" y="597"/>
                  </a:cubicBezTo>
                  <a:cubicBezTo>
                    <a:pt x="2234" y="601"/>
                    <a:pt x="2234" y="601"/>
                    <a:pt x="2234" y="601"/>
                  </a:cubicBezTo>
                  <a:cubicBezTo>
                    <a:pt x="2229" y="601"/>
                    <a:pt x="2229" y="601"/>
                    <a:pt x="2229" y="601"/>
                  </a:cubicBezTo>
                  <a:cubicBezTo>
                    <a:pt x="2221" y="603"/>
                    <a:pt x="2221" y="603"/>
                    <a:pt x="2221" y="603"/>
                  </a:cubicBezTo>
                  <a:cubicBezTo>
                    <a:pt x="2220" y="603"/>
                    <a:pt x="2220" y="603"/>
                    <a:pt x="2220" y="603"/>
                  </a:cubicBezTo>
                  <a:cubicBezTo>
                    <a:pt x="2222" y="590"/>
                    <a:pt x="2224" y="577"/>
                    <a:pt x="2226" y="564"/>
                  </a:cubicBezTo>
                  <a:cubicBezTo>
                    <a:pt x="2226" y="562"/>
                    <a:pt x="2226" y="562"/>
                    <a:pt x="2226" y="562"/>
                  </a:cubicBezTo>
                  <a:cubicBezTo>
                    <a:pt x="2228" y="549"/>
                    <a:pt x="2228" y="549"/>
                    <a:pt x="2228" y="549"/>
                  </a:cubicBezTo>
                  <a:cubicBezTo>
                    <a:pt x="2230" y="535"/>
                    <a:pt x="2230" y="535"/>
                    <a:pt x="2230" y="535"/>
                  </a:cubicBezTo>
                  <a:cubicBezTo>
                    <a:pt x="2232" y="521"/>
                    <a:pt x="2232" y="521"/>
                    <a:pt x="2232" y="521"/>
                  </a:cubicBezTo>
                  <a:cubicBezTo>
                    <a:pt x="2233" y="517"/>
                    <a:pt x="2234" y="513"/>
                    <a:pt x="2236" y="511"/>
                  </a:cubicBezTo>
                  <a:cubicBezTo>
                    <a:pt x="2237" y="510"/>
                    <a:pt x="2238" y="509"/>
                    <a:pt x="2240" y="508"/>
                  </a:cubicBezTo>
                  <a:close/>
                  <a:moveTo>
                    <a:pt x="2230" y="685"/>
                  </a:moveTo>
                  <a:cubicBezTo>
                    <a:pt x="2232" y="668"/>
                    <a:pt x="2232" y="668"/>
                    <a:pt x="2232" y="668"/>
                  </a:cubicBezTo>
                  <a:cubicBezTo>
                    <a:pt x="2233" y="658"/>
                    <a:pt x="2235" y="648"/>
                    <a:pt x="2236" y="638"/>
                  </a:cubicBezTo>
                  <a:cubicBezTo>
                    <a:pt x="2239" y="618"/>
                    <a:pt x="2257" y="616"/>
                    <a:pt x="2254" y="636"/>
                  </a:cubicBezTo>
                  <a:cubicBezTo>
                    <a:pt x="2252" y="651"/>
                    <a:pt x="2252" y="651"/>
                    <a:pt x="2252" y="651"/>
                  </a:cubicBezTo>
                  <a:cubicBezTo>
                    <a:pt x="2249" y="672"/>
                    <a:pt x="2249" y="672"/>
                    <a:pt x="2249" y="672"/>
                  </a:cubicBezTo>
                  <a:cubicBezTo>
                    <a:pt x="2248" y="684"/>
                    <a:pt x="2248" y="684"/>
                    <a:pt x="2248" y="684"/>
                  </a:cubicBezTo>
                  <a:cubicBezTo>
                    <a:pt x="2248" y="685"/>
                    <a:pt x="2248" y="685"/>
                    <a:pt x="2248" y="685"/>
                  </a:cubicBezTo>
                  <a:cubicBezTo>
                    <a:pt x="2246" y="698"/>
                    <a:pt x="2246" y="698"/>
                    <a:pt x="2246" y="698"/>
                  </a:cubicBezTo>
                  <a:cubicBezTo>
                    <a:pt x="2244" y="710"/>
                    <a:pt x="2243" y="721"/>
                    <a:pt x="2241" y="733"/>
                  </a:cubicBezTo>
                  <a:cubicBezTo>
                    <a:pt x="2241" y="733"/>
                    <a:pt x="2241" y="733"/>
                    <a:pt x="2241" y="733"/>
                  </a:cubicBezTo>
                  <a:cubicBezTo>
                    <a:pt x="2241" y="733"/>
                    <a:pt x="2241" y="733"/>
                    <a:pt x="2241" y="733"/>
                  </a:cubicBezTo>
                  <a:cubicBezTo>
                    <a:pt x="2223" y="732"/>
                    <a:pt x="2223" y="732"/>
                    <a:pt x="2223" y="732"/>
                  </a:cubicBezTo>
                  <a:cubicBezTo>
                    <a:pt x="2225" y="716"/>
                    <a:pt x="2225" y="716"/>
                    <a:pt x="2225" y="716"/>
                  </a:cubicBezTo>
                  <a:cubicBezTo>
                    <a:pt x="2227" y="702"/>
                    <a:pt x="2227" y="702"/>
                    <a:pt x="2227" y="702"/>
                  </a:cubicBezTo>
                  <a:cubicBezTo>
                    <a:pt x="2229" y="690"/>
                    <a:pt x="2229" y="690"/>
                    <a:pt x="2229" y="690"/>
                  </a:cubicBezTo>
                  <a:lnTo>
                    <a:pt x="2230" y="685"/>
                  </a:lnTo>
                  <a:close/>
                  <a:moveTo>
                    <a:pt x="2250" y="725"/>
                  </a:moveTo>
                  <a:cubicBezTo>
                    <a:pt x="2254" y="691"/>
                    <a:pt x="2254" y="691"/>
                    <a:pt x="2254" y="691"/>
                  </a:cubicBezTo>
                  <a:cubicBezTo>
                    <a:pt x="2255" y="685"/>
                    <a:pt x="2255" y="685"/>
                    <a:pt x="2255" y="685"/>
                  </a:cubicBezTo>
                  <a:cubicBezTo>
                    <a:pt x="2256" y="677"/>
                    <a:pt x="2256" y="677"/>
                    <a:pt x="2256" y="677"/>
                  </a:cubicBezTo>
                  <a:cubicBezTo>
                    <a:pt x="2258" y="665"/>
                    <a:pt x="2258" y="665"/>
                    <a:pt x="2258" y="665"/>
                  </a:cubicBezTo>
                  <a:cubicBezTo>
                    <a:pt x="2261" y="644"/>
                    <a:pt x="2261" y="644"/>
                    <a:pt x="2261" y="644"/>
                  </a:cubicBezTo>
                  <a:cubicBezTo>
                    <a:pt x="2262" y="636"/>
                    <a:pt x="2262" y="636"/>
                    <a:pt x="2262" y="636"/>
                  </a:cubicBezTo>
                  <a:cubicBezTo>
                    <a:pt x="2264" y="618"/>
                    <a:pt x="2279" y="614"/>
                    <a:pt x="2283" y="625"/>
                  </a:cubicBezTo>
                  <a:cubicBezTo>
                    <a:pt x="2284" y="628"/>
                    <a:pt x="2284" y="631"/>
                    <a:pt x="2284" y="635"/>
                  </a:cubicBezTo>
                  <a:cubicBezTo>
                    <a:pt x="2283" y="644"/>
                    <a:pt x="2283" y="644"/>
                    <a:pt x="2283" y="644"/>
                  </a:cubicBezTo>
                  <a:cubicBezTo>
                    <a:pt x="2281" y="656"/>
                    <a:pt x="2281" y="656"/>
                    <a:pt x="2281" y="656"/>
                  </a:cubicBezTo>
                  <a:cubicBezTo>
                    <a:pt x="2280" y="670"/>
                    <a:pt x="2280" y="670"/>
                    <a:pt x="2280" y="670"/>
                  </a:cubicBezTo>
                  <a:cubicBezTo>
                    <a:pt x="2278" y="685"/>
                    <a:pt x="2278" y="685"/>
                    <a:pt x="2278" y="685"/>
                  </a:cubicBezTo>
                  <a:cubicBezTo>
                    <a:pt x="2275" y="704"/>
                    <a:pt x="2275" y="704"/>
                    <a:pt x="2275" y="704"/>
                  </a:cubicBezTo>
                  <a:cubicBezTo>
                    <a:pt x="2273" y="728"/>
                    <a:pt x="2273" y="728"/>
                    <a:pt x="2273" y="728"/>
                  </a:cubicBezTo>
                  <a:cubicBezTo>
                    <a:pt x="2272" y="736"/>
                    <a:pt x="2272" y="736"/>
                    <a:pt x="2272" y="736"/>
                  </a:cubicBezTo>
                  <a:cubicBezTo>
                    <a:pt x="2264" y="735"/>
                    <a:pt x="2264" y="735"/>
                    <a:pt x="2264" y="735"/>
                  </a:cubicBezTo>
                  <a:cubicBezTo>
                    <a:pt x="2249" y="734"/>
                    <a:pt x="2249" y="734"/>
                    <a:pt x="2249" y="734"/>
                  </a:cubicBezTo>
                  <a:lnTo>
                    <a:pt x="2250" y="725"/>
                  </a:lnTo>
                  <a:close/>
                  <a:moveTo>
                    <a:pt x="2283" y="719"/>
                  </a:moveTo>
                  <a:cubicBezTo>
                    <a:pt x="2286" y="695"/>
                    <a:pt x="2286" y="695"/>
                    <a:pt x="2286" y="695"/>
                  </a:cubicBezTo>
                  <a:cubicBezTo>
                    <a:pt x="2287" y="686"/>
                    <a:pt x="2287" y="686"/>
                    <a:pt x="2287" y="686"/>
                  </a:cubicBezTo>
                  <a:cubicBezTo>
                    <a:pt x="2290" y="661"/>
                    <a:pt x="2290" y="661"/>
                    <a:pt x="2290" y="661"/>
                  </a:cubicBezTo>
                  <a:cubicBezTo>
                    <a:pt x="2292" y="647"/>
                    <a:pt x="2292" y="647"/>
                    <a:pt x="2292" y="647"/>
                  </a:cubicBezTo>
                  <a:cubicBezTo>
                    <a:pt x="2293" y="636"/>
                    <a:pt x="2293" y="636"/>
                    <a:pt x="2293" y="636"/>
                  </a:cubicBezTo>
                  <a:cubicBezTo>
                    <a:pt x="2293" y="635"/>
                    <a:pt x="2293" y="635"/>
                    <a:pt x="2293" y="635"/>
                  </a:cubicBezTo>
                  <a:cubicBezTo>
                    <a:pt x="2295" y="620"/>
                    <a:pt x="2306" y="615"/>
                    <a:pt x="2313" y="619"/>
                  </a:cubicBezTo>
                  <a:cubicBezTo>
                    <a:pt x="2315" y="620"/>
                    <a:pt x="2317" y="622"/>
                    <a:pt x="2318" y="625"/>
                  </a:cubicBezTo>
                  <a:cubicBezTo>
                    <a:pt x="2319" y="628"/>
                    <a:pt x="2319" y="631"/>
                    <a:pt x="2319" y="636"/>
                  </a:cubicBezTo>
                  <a:cubicBezTo>
                    <a:pt x="2319" y="637"/>
                    <a:pt x="2319" y="637"/>
                    <a:pt x="2319" y="637"/>
                  </a:cubicBezTo>
                  <a:cubicBezTo>
                    <a:pt x="2315" y="670"/>
                    <a:pt x="2315" y="670"/>
                    <a:pt x="2315" y="670"/>
                  </a:cubicBezTo>
                  <a:cubicBezTo>
                    <a:pt x="2314" y="687"/>
                    <a:pt x="2314" y="687"/>
                    <a:pt x="2314" y="687"/>
                  </a:cubicBezTo>
                  <a:cubicBezTo>
                    <a:pt x="2313" y="694"/>
                    <a:pt x="2313" y="694"/>
                    <a:pt x="2313" y="694"/>
                  </a:cubicBezTo>
                  <a:cubicBezTo>
                    <a:pt x="2312" y="700"/>
                    <a:pt x="2312" y="707"/>
                    <a:pt x="2311" y="713"/>
                  </a:cubicBezTo>
                  <a:cubicBezTo>
                    <a:pt x="2309" y="732"/>
                    <a:pt x="2309" y="732"/>
                    <a:pt x="2309" y="732"/>
                  </a:cubicBezTo>
                  <a:cubicBezTo>
                    <a:pt x="2308" y="739"/>
                    <a:pt x="2308" y="739"/>
                    <a:pt x="2308" y="739"/>
                  </a:cubicBezTo>
                  <a:cubicBezTo>
                    <a:pt x="2302" y="738"/>
                    <a:pt x="2302" y="738"/>
                    <a:pt x="2302" y="738"/>
                  </a:cubicBezTo>
                  <a:cubicBezTo>
                    <a:pt x="2296" y="738"/>
                    <a:pt x="2289" y="737"/>
                    <a:pt x="2283" y="737"/>
                  </a:cubicBezTo>
                  <a:cubicBezTo>
                    <a:pt x="2281" y="737"/>
                    <a:pt x="2281" y="737"/>
                    <a:pt x="2281" y="737"/>
                  </a:cubicBezTo>
                  <a:lnTo>
                    <a:pt x="2283" y="719"/>
                  </a:lnTo>
                  <a:close/>
                  <a:moveTo>
                    <a:pt x="2318" y="596"/>
                  </a:moveTo>
                  <a:cubicBezTo>
                    <a:pt x="2311" y="595"/>
                    <a:pt x="2304" y="595"/>
                    <a:pt x="2298" y="595"/>
                  </a:cubicBezTo>
                  <a:cubicBezTo>
                    <a:pt x="2298" y="589"/>
                    <a:pt x="2299" y="582"/>
                    <a:pt x="2300" y="575"/>
                  </a:cubicBezTo>
                  <a:cubicBezTo>
                    <a:pt x="2301" y="565"/>
                    <a:pt x="2301" y="565"/>
                    <a:pt x="2301" y="565"/>
                  </a:cubicBezTo>
                  <a:cubicBezTo>
                    <a:pt x="2302" y="554"/>
                    <a:pt x="2302" y="554"/>
                    <a:pt x="2302" y="554"/>
                  </a:cubicBezTo>
                  <a:cubicBezTo>
                    <a:pt x="2303" y="552"/>
                    <a:pt x="2303" y="552"/>
                    <a:pt x="2303" y="552"/>
                  </a:cubicBezTo>
                  <a:cubicBezTo>
                    <a:pt x="2303" y="548"/>
                    <a:pt x="2304" y="543"/>
                    <a:pt x="2304" y="538"/>
                  </a:cubicBezTo>
                  <a:cubicBezTo>
                    <a:pt x="2305" y="532"/>
                    <a:pt x="2305" y="532"/>
                    <a:pt x="2305" y="532"/>
                  </a:cubicBezTo>
                  <a:cubicBezTo>
                    <a:pt x="2306" y="525"/>
                    <a:pt x="2306" y="519"/>
                    <a:pt x="2307" y="512"/>
                  </a:cubicBezTo>
                  <a:cubicBezTo>
                    <a:pt x="2309" y="493"/>
                    <a:pt x="2331" y="492"/>
                    <a:pt x="2332" y="509"/>
                  </a:cubicBezTo>
                  <a:cubicBezTo>
                    <a:pt x="2332" y="510"/>
                    <a:pt x="2332" y="511"/>
                    <a:pt x="2332" y="512"/>
                  </a:cubicBezTo>
                  <a:cubicBezTo>
                    <a:pt x="2332" y="515"/>
                    <a:pt x="2332" y="515"/>
                    <a:pt x="2332" y="515"/>
                  </a:cubicBezTo>
                  <a:cubicBezTo>
                    <a:pt x="2330" y="529"/>
                    <a:pt x="2330" y="529"/>
                    <a:pt x="2330" y="529"/>
                  </a:cubicBezTo>
                  <a:cubicBezTo>
                    <a:pt x="2329" y="542"/>
                    <a:pt x="2329" y="542"/>
                    <a:pt x="2329" y="542"/>
                  </a:cubicBezTo>
                  <a:cubicBezTo>
                    <a:pt x="2328" y="551"/>
                    <a:pt x="2328" y="551"/>
                    <a:pt x="2328" y="551"/>
                  </a:cubicBezTo>
                  <a:cubicBezTo>
                    <a:pt x="2328" y="554"/>
                    <a:pt x="2328" y="554"/>
                    <a:pt x="2328" y="554"/>
                  </a:cubicBezTo>
                  <a:cubicBezTo>
                    <a:pt x="2326" y="566"/>
                    <a:pt x="2325" y="578"/>
                    <a:pt x="2324" y="591"/>
                  </a:cubicBezTo>
                  <a:cubicBezTo>
                    <a:pt x="2323" y="596"/>
                    <a:pt x="2323" y="596"/>
                    <a:pt x="2323" y="596"/>
                  </a:cubicBezTo>
                  <a:cubicBezTo>
                    <a:pt x="2321" y="596"/>
                    <a:pt x="2320" y="596"/>
                    <a:pt x="2318" y="596"/>
                  </a:cubicBezTo>
                  <a:close/>
                  <a:moveTo>
                    <a:pt x="2326" y="718"/>
                  </a:moveTo>
                  <a:cubicBezTo>
                    <a:pt x="2328" y="699"/>
                    <a:pt x="2328" y="699"/>
                    <a:pt x="2328" y="699"/>
                  </a:cubicBezTo>
                  <a:cubicBezTo>
                    <a:pt x="2329" y="689"/>
                    <a:pt x="2329" y="689"/>
                    <a:pt x="2329" y="689"/>
                  </a:cubicBezTo>
                  <a:cubicBezTo>
                    <a:pt x="2330" y="680"/>
                    <a:pt x="2330" y="680"/>
                    <a:pt x="2330" y="680"/>
                  </a:cubicBezTo>
                  <a:cubicBezTo>
                    <a:pt x="2332" y="656"/>
                    <a:pt x="2332" y="656"/>
                    <a:pt x="2332" y="656"/>
                  </a:cubicBezTo>
                  <a:cubicBezTo>
                    <a:pt x="2334" y="638"/>
                    <a:pt x="2334" y="638"/>
                    <a:pt x="2334" y="638"/>
                  </a:cubicBezTo>
                  <a:cubicBezTo>
                    <a:pt x="2336" y="616"/>
                    <a:pt x="2358" y="614"/>
                    <a:pt x="2363" y="630"/>
                  </a:cubicBezTo>
                  <a:cubicBezTo>
                    <a:pt x="2364" y="633"/>
                    <a:pt x="2364" y="637"/>
                    <a:pt x="2364" y="641"/>
                  </a:cubicBezTo>
                  <a:cubicBezTo>
                    <a:pt x="2363" y="652"/>
                    <a:pt x="2363" y="652"/>
                    <a:pt x="2363" y="652"/>
                  </a:cubicBezTo>
                  <a:cubicBezTo>
                    <a:pt x="2361" y="671"/>
                    <a:pt x="2361" y="671"/>
                    <a:pt x="2361" y="671"/>
                  </a:cubicBezTo>
                  <a:cubicBezTo>
                    <a:pt x="2359" y="690"/>
                    <a:pt x="2359" y="690"/>
                    <a:pt x="2359" y="690"/>
                  </a:cubicBezTo>
                  <a:cubicBezTo>
                    <a:pt x="2359" y="692"/>
                    <a:pt x="2359" y="692"/>
                    <a:pt x="2359" y="692"/>
                  </a:cubicBezTo>
                  <a:cubicBezTo>
                    <a:pt x="2358" y="706"/>
                    <a:pt x="2357" y="720"/>
                    <a:pt x="2356" y="734"/>
                  </a:cubicBezTo>
                  <a:cubicBezTo>
                    <a:pt x="2355" y="743"/>
                    <a:pt x="2355" y="743"/>
                    <a:pt x="2355" y="743"/>
                  </a:cubicBezTo>
                  <a:cubicBezTo>
                    <a:pt x="2346" y="742"/>
                    <a:pt x="2346" y="742"/>
                    <a:pt x="2346" y="742"/>
                  </a:cubicBezTo>
                  <a:cubicBezTo>
                    <a:pt x="2338" y="742"/>
                    <a:pt x="2331" y="741"/>
                    <a:pt x="2324" y="740"/>
                  </a:cubicBezTo>
                  <a:lnTo>
                    <a:pt x="2326" y="718"/>
                  </a:lnTo>
                  <a:close/>
                  <a:moveTo>
                    <a:pt x="2336" y="475"/>
                  </a:moveTo>
                  <a:cubicBezTo>
                    <a:pt x="2334" y="475"/>
                    <a:pt x="2333" y="475"/>
                    <a:pt x="2331" y="475"/>
                  </a:cubicBezTo>
                  <a:cubicBezTo>
                    <a:pt x="2326" y="475"/>
                    <a:pt x="2321" y="475"/>
                    <a:pt x="2316" y="475"/>
                  </a:cubicBezTo>
                  <a:cubicBezTo>
                    <a:pt x="2312" y="475"/>
                    <a:pt x="2312" y="475"/>
                    <a:pt x="2312" y="475"/>
                  </a:cubicBezTo>
                  <a:cubicBezTo>
                    <a:pt x="2313" y="465"/>
                    <a:pt x="2313" y="465"/>
                    <a:pt x="2313" y="465"/>
                  </a:cubicBezTo>
                  <a:cubicBezTo>
                    <a:pt x="2315" y="444"/>
                    <a:pt x="2315" y="444"/>
                    <a:pt x="2315" y="444"/>
                  </a:cubicBezTo>
                  <a:cubicBezTo>
                    <a:pt x="2316" y="434"/>
                    <a:pt x="2316" y="434"/>
                    <a:pt x="2316" y="434"/>
                  </a:cubicBezTo>
                  <a:cubicBezTo>
                    <a:pt x="2317" y="425"/>
                    <a:pt x="2317" y="425"/>
                    <a:pt x="2317" y="425"/>
                  </a:cubicBezTo>
                  <a:cubicBezTo>
                    <a:pt x="2318" y="423"/>
                    <a:pt x="2318" y="423"/>
                    <a:pt x="2318" y="423"/>
                  </a:cubicBezTo>
                  <a:cubicBezTo>
                    <a:pt x="2319" y="415"/>
                    <a:pt x="2319" y="415"/>
                    <a:pt x="2319" y="415"/>
                  </a:cubicBezTo>
                  <a:cubicBezTo>
                    <a:pt x="2319" y="408"/>
                    <a:pt x="2320" y="400"/>
                    <a:pt x="2321" y="393"/>
                  </a:cubicBezTo>
                  <a:cubicBezTo>
                    <a:pt x="2322" y="389"/>
                    <a:pt x="2323" y="386"/>
                    <a:pt x="2324" y="384"/>
                  </a:cubicBezTo>
                  <a:cubicBezTo>
                    <a:pt x="2326" y="381"/>
                    <a:pt x="2328" y="380"/>
                    <a:pt x="2330" y="379"/>
                  </a:cubicBezTo>
                  <a:cubicBezTo>
                    <a:pt x="2338" y="376"/>
                    <a:pt x="2346" y="380"/>
                    <a:pt x="2345" y="392"/>
                  </a:cubicBezTo>
                  <a:cubicBezTo>
                    <a:pt x="2345" y="393"/>
                    <a:pt x="2345" y="393"/>
                    <a:pt x="2345" y="393"/>
                  </a:cubicBezTo>
                  <a:cubicBezTo>
                    <a:pt x="2344" y="401"/>
                    <a:pt x="2344" y="401"/>
                    <a:pt x="2344" y="401"/>
                  </a:cubicBezTo>
                  <a:cubicBezTo>
                    <a:pt x="2344" y="403"/>
                    <a:pt x="2344" y="403"/>
                    <a:pt x="2344" y="403"/>
                  </a:cubicBezTo>
                  <a:cubicBezTo>
                    <a:pt x="2342" y="422"/>
                    <a:pt x="2342" y="422"/>
                    <a:pt x="2342" y="422"/>
                  </a:cubicBezTo>
                  <a:cubicBezTo>
                    <a:pt x="2340" y="434"/>
                    <a:pt x="2340" y="434"/>
                    <a:pt x="2340" y="434"/>
                  </a:cubicBezTo>
                  <a:cubicBezTo>
                    <a:pt x="2339" y="443"/>
                    <a:pt x="2339" y="443"/>
                    <a:pt x="2339" y="443"/>
                  </a:cubicBezTo>
                  <a:cubicBezTo>
                    <a:pt x="2338" y="456"/>
                    <a:pt x="2338" y="456"/>
                    <a:pt x="2338" y="456"/>
                  </a:cubicBezTo>
                  <a:cubicBezTo>
                    <a:pt x="2337" y="470"/>
                    <a:pt x="2337" y="470"/>
                    <a:pt x="2337" y="470"/>
                  </a:cubicBezTo>
                  <a:lnTo>
                    <a:pt x="2336" y="475"/>
                  </a:lnTo>
                  <a:close/>
                  <a:moveTo>
                    <a:pt x="2328" y="366"/>
                  </a:moveTo>
                  <a:cubicBezTo>
                    <a:pt x="2325" y="366"/>
                    <a:pt x="2325" y="366"/>
                    <a:pt x="2325" y="366"/>
                  </a:cubicBezTo>
                  <a:cubicBezTo>
                    <a:pt x="2326" y="357"/>
                    <a:pt x="2326" y="357"/>
                    <a:pt x="2326" y="357"/>
                  </a:cubicBezTo>
                  <a:cubicBezTo>
                    <a:pt x="2328" y="337"/>
                    <a:pt x="2328" y="337"/>
                    <a:pt x="2328" y="337"/>
                  </a:cubicBezTo>
                  <a:cubicBezTo>
                    <a:pt x="2329" y="327"/>
                    <a:pt x="2329" y="327"/>
                    <a:pt x="2329" y="327"/>
                  </a:cubicBezTo>
                  <a:cubicBezTo>
                    <a:pt x="2330" y="321"/>
                    <a:pt x="2330" y="321"/>
                    <a:pt x="2330" y="321"/>
                  </a:cubicBezTo>
                  <a:cubicBezTo>
                    <a:pt x="2330" y="318"/>
                    <a:pt x="2330" y="318"/>
                    <a:pt x="2330" y="318"/>
                  </a:cubicBezTo>
                  <a:cubicBezTo>
                    <a:pt x="2331" y="311"/>
                    <a:pt x="2331" y="311"/>
                    <a:pt x="2331" y="311"/>
                  </a:cubicBezTo>
                  <a:cubicBezTo>
                    <a:pt x="2332" y="303"/>
                    <a:pt x="2333" y="296"/>
                    <a:pt x="2334" y="288"/>
                  </a:cubicBezTo>
                  <a:cubicBezTo>
                    <a:pt x="2334" y="288"/>
                    <a:pt x="2334" y="287"/>
                    <a:pt x="2334" y="287"/>
                  </a:cubicBezTo>
                  <a:cubicBezTo>
                    <a:pt x="2334" y="285"/>
                    <a:pt x="2335" y="283"/>
                    <a:pt x="2336" y="281"/>
                  </a:cubicBezTo>
                  <a:cubicBezTo>
                    <a:pt x="2338" y="278"/>
                    <a:pt x="2341" y="276"/>
                    <a:pt x="2343" y="275"/>
                  </a:cubicBezTo>
                  <a:cubicBezTo>
                    <a:pt x="2345" y="274"/>
                    <a:pt x="2347" y="274"/>
                    <a:pt x="2349" y="274"/>
                  </a:cubicBezTo>
                  <a:cubicBezTo>
                    <a:pt x="2353" y="275"/>
                    <a:pt x="2357" y="280"/>
                    <a:pt x="2356" y="287"/>
                  </a:cubicBezTo>
                  <a:cubicBezTo>
                    <a:pt x="2356" y="290"/>
                    <a:pt x="2356" y="290"/>
                    <a:pt x="2356" y="290"/>
                  </a:cubicBezTo>
                  <a:cubicBezTo>
                    <a:pt x="2355" y="297"/>
                    <a:pt x="2355" y="297"/>
                    <a:pt x="2355" y="297"/>
                  </a:cubicBezTo>
                  <a:cubicBezTo>
                    <a:pt x="2355" y="300"/>
                    <a:pt x="2355" y="300"/>
                    <a:pt x="2355" y="300"/>
                  </a:cubicBezTo>
                  <a:cubicBezTo>
                    <a:pt x="2353" y="316"/>
                    <a:pt x="2353" y="316"/>
                    <a:pt x="2353" y="316"/>
                  </a:cubicBezTo>
                  <a:cubicBezTo>
                    <a:pt x="2352" y="326"/>
                    <a:pt x="2352" y="326"/>
                    <a:pt x="2352" y="326"/>
                  </a:cubicBezTo>
                  <a:cubicBezTo>
                    <a:pt x="2351" y="335"/>
                    <a:pt x="2351" y="335"/>
                    <a:pt x="2351" y="335"/>
                  </a:cubicBezTo>
                  <a:cubicBezTo>
                    <a:pt x="2350" y="347"/>
                    <a:pt x="2350" y="347"/>
                    <a:pt x="2350" y="347"/>
                  </a:cubicBezTo>
                  <a:cubicBezTo>
                    <a:pt x="2348" y="364"/>
                    <a:pt x="2348" y="364"/>
                    <a:pt x="2348" y="364"/>
                  </a:cubicBezTo>
                  <a:cubicBezTo>
                    <a:pt x="2348" y="365"/>
                    <a:pt x="2348" y="365"/>
                    <a:pt x="2348" y="365"/>
                  </a:cubicBezTo>
                  <a:cubicBezTo>
                    <a:pt x="2347" y="365"/>
                    <a:pt x="2347" y="365"/>
                    <a:pt x="2347" y="365"/>
                  </a:cubicBezTo>
                  <a:cubicBezTo>
                    <a:pt x="2340" y="365"/>
                    <a:pt x="2334" y="365"/>
                    <a:pt x="2328" y="366"/>
                  </a:cubicBezTo>
                  <a:close/>
                  <a:moveTo>
                    <a:pt x="2352" y="458"/>
                  </a:moveTo>
                  <a:cubicBezTo>
                    <a:pt x="2353" y="444"/>
                    <a:pt x="2353" y="444"/>
                    <a:pt x="2353" y="444"/>
                  </a:cubicBezTo>
                  <a:cubicBezTo>
                    <a:pt x="2354" y="435"/>
                    <a:pt x="2354" y="435"/>
                    <a:pt x="2354" y="435"/>
                  </a:cubicBezTo>
                  <a:cubicBezTo>
                    <a:pt x="2354" y="430"/>
                    <a:pt x="2354" y="430"/>
                    <a:pt x="2354" y="430"/>
                  </a:cubicBezTo>
                  <a:cubicBezTo>
                    <a:pt x="2356" y="409"/>
                    <a:pt x="2356" y="409"/>
                    <a:pt x="2356" y="409"/>
                  </a:cubicBezTo>
                  <a:cubicBezTo>
                    <a:pt x="2358" y="394"/>
                    <a:pt x="2358" y="394"/>
                    <a:pt x="2358" y="394"/>
                  </a:cubicBezTo>
                  <a:cubicBezTo>
                    <a:pt x="2358" y="393"/>
                    <a:pt x="2358" y="391"/>
                    <a:pt x="2359" y="390"/>
                  </a:cubicBezTo>
                  <a:cubicBezTo>
                    <a:pt x="2359" y="390"/>
                    <a:pt x="2359" y="389"/>
                    <a:pt x="2359" y="388"/>
                  </a:cubicBezTo>
                  <a:cubicBezTo>
                    <a:pt x="2361" y="383"/>
                    <a:pt x="2365" y="380"/>
                    <a:pt x="2370" y="379"/>
                  </a:cubicBezTo>
                  <a:cubicBezTo>
                    <a:pt x="2370" y="379"/>
                    <a:pt x="2371" y="379"/>
                    <a:pt x="2372" y="379"/>
                  </a:cubicBezTo>
                  <a:cubicBezTo>
                    <a:pt x="2376" y="379"/>
                    <a:pt x="2381" y="382"/>
                    <a:pt x="2383" y="387"/>
                  </a:cubicBezTo>
                  <a:cubicBezTo>
                    <a:pt x="2385" y="389"/>
                    <a:pt x="2385" y="392"/>
                    <a:pt x="2385" y="396"/>
                  </a:cubicBezTo>
                  <a:cubicBezTo>
                    <a:pt x="2384" y="405"/>
                    <a:pt x="2384" y="405"/>
                    <a:pt x="2384" y="405"/>
                  </a:cubicBezTo>
                  <a:cubicBezTo>
                    <a:pt x="2383" y="418"/>
                    <a:pt x="2383" y="418"/>
                    <a:pt x="2383" y="418"/>
                  </a:cubicBezTo>
                  <a:cubicBezTo>
                    <a:pt x="2382" y="432"/>
                    <a:pt x="2382" y="432"/>
                    <a:pt x="2382" y="432"/>
                  </a:cubicBezTo>
                  <a:cubicBezTo>
                    <a:pt x="2381" y="437"/>
                    <a:pt x="2381" y="437"/>
                    <a:pt x="2381" y="437"/>
                  </a:cubicBezTo>
                  <a:cubicBezTo>
                    <a:pt x="2380" y="448"/>
                    <a:pt x="2379" y="459"/>
                    <a:pt x="2379" y="470"/>
                  </a:cubicBezTo>
                  <a:cubicBezTo>
                    <a:pt x="2378" y="476"/>
                    <a:pt x="2378" y="476"/>
                    <a:pt x="2378" y="476"/>
                  </a:cubicBezTo>
                  <a:cubicBezTo>
                    <a:pt x="2378" y="479"/>
                    <a:pt x="2378" y="479"/>
                    <a:pt x="2378" y="479"/>
                  </a:cubicBezTo>
                  <a:cubicBezTo>
                    <a:pt x="2376" y="478"/>
                    <a:pt x="2376" y="478"/>
                    <a:pt x="2376" y="478"/>
                  </a:cubicBezTo>
                  <a:cubicBezTo>
                    <a:pt x="2373" y="478"/>
                    <a:pt x="2371" y="478"/>
                    <a:pt x="2369" y="478"/>
                  </a:cubicBezTo>
                  <a:cubicBezTo>
                    <a:pt x="2363" y="477"/>
                    <a:pt x="2356" y="476"/>
                    <a:pt x="2350" y="476"/>
                  </a:cubicBezTo>
                  <a:cubicBezTo>
                    <a:pt x="2350" y="470"/>
                    <a:pt x="2351" y="464"/>
                    <a:pt x="2352" y="458"/>
                  </a:cubicBezTo>
                  <a:close/>
                  <a:moveTo>
                    <a:pt x="2383" y="582"/>
                  </a:moveTo>
                  <a:cubicBezTo>
                    <a:pt x="2384" y="569"/>
                    <a:pt x="2384" y="569"/>
                    <a:pt x="2384" y="569"/>
                  </a:cubicBezTo>
                  <a:cubicBezTo>
                    <a:pt x="2385" y="560"/>
                    <a:pt x="2385" y="560"/>
                    <a:pt x="2385" y="560"/>
                  </a:cubicBezTo>
                  <a:cubicBezTo>
                    <a:pt x="2385" y="558"/>
                    <a:pt x="2385" y="558"/>
                    <a:pt x="2385" y="558"/>
                  </a:cubicBezTo>
                  <a:cubicBezTo>
                    <a:pt x="2387" y="537"/>
                    <a:pt x="2387" y="537"/>
                    <a:pt x="2387" y="537"/>
                  </a:cubicBezTo>
                  <a:cubicBezTo>
                    <a:pt x="2388" y="531"/>
                    <a:pt x="2388" y="524"/>
                    <a:pt x="2389" y="517"/>
                  </a:cubicBezTo>
                  <a:cubicBezTo>
                    <a:pt x="2390" y="499"/>
                    <a:pt x="2410" y="501"/>
                    <a:pt x="2413" y="516"/>
                  </a:cubicBezTo>
                  <a:cubicBezTo>
                    <a:pt x="2413" y="517"/>
                    <a:pt x="2413" y="519"/>
                    <a:pt x="2413" y="522"/>
                  </a:cubicBezTo>
                  <a:cubicBezTo>
                    <a:pt x="2412" y="535"/>
                    <a:pt x="2412" y="535"/>
                    <a:pt x="2412" y="535"/>
                  </a:cubicBezTo>
                  <a:cubicBezTo>
                    <a:pt x="2411" y="546"/>
                    <a:pt x="2411" y="546"/>
                    <a:pt x="2411" y="546"/>
                  </a:cubicBezTo>
                  <a:cubicBezTo>
                    <a:pt x="2410" y="560"/>
                    <a:pt x="2410" y="560"/>
                    <a:pt x="2410" y="560"/>
                  </a:cubicBezTo>
                  <a:cubicBezTo>
                    <a:pt x="2410" y="564"/>
                    <a:pt x="2410" y="564"/>
                    <a:pt x="2410" y="564"/>
                  </a:cubicBezTo>
                  <a:cubicBezTo>
                    <a:pt x="2409" y="573"/>
                    <a:pt x="2409" y="583"/>
                    <a:pt x="2408" y="592"/>
                  </a:cubicBezTo>
                  <a:cubicBezTo>
                    <a:pt x="2407" y="606"/>
                    <a:pt x="2407" y="606"/>
                    <a:pt x="2407" y="606"/>
                  </a:cubicBezTo>
                  <a:cubicBezTo>
                    <a:pt x="2403" y="606"/>
                    <a:pt x="2398" y="605"/>
                    <a:pt x="2394" y="604"/>
                  </a:cubicBezTo>
                  <a:cubicBezTo>
                    <a:pt x="2390" y="603"/>
                    <a:pt x="2386" y="602"/>
                    <a:pt x="2382" y="602"/>
                  </a:cubicBezTo>
                  <a:lnTo>
                    <a:pt x="2383" y="582"/>
                  </a:lnTo>
                  <a:close/>
                  <a:moveTo>
                    <a:pt x="2408" y="484"/>
                  </a:moveTo>
                  <a:cubicBezTo>
                    <a:pt x="2405" y="483"/>
                    <a:pt x="2402" y="483"/>
                    <a:pt x="2399" y="482"/>
                  </a:cubicBezTo>
                  <a:cubicBezTo>
                    <a:pt x="2397" y="482"/>
                    <a:pt x="2394" y="481"/>
                    <a:pt x="2391" y="481"/>
                  </a:cubicBezTo>
                  <a:cubicBezTo>
                    <a:pt x="2392" y="477"/>
                    <a:pt x="2392" y="477"/>
                    <a:pt x="2392" y="477"/>
                  </a:cubicBezTo>
                  <a:cubicBezTo>
                    <a:pt x="2393" y="464"/>
                    <a:pt x="2393" y="464"/>
                    <a:pt x="2393" y="464"/>
                  </a:cubicBezTo>
                  <a:cubicBezTo>
                    <a:pt x="2393" y="457"/>
                    <a:pt x="2393" y="457"/>
                    <a:pt x="2393" y="457"/>
                  </a:cubicBezTo>
                  <a:cubicBezTo>
                    <a:pt x="2395" y="439"/>
                    <a:pt x="2395" y="439"/>
                    <a:pt x="2395" y="439"/>
                  </a:cubicBezTo>
                  <a:cubicBezTo>
                    <a:pt x="2396" y="420"/>
                    <a:pt x="2396" y="420"/>
                    <a:pt x="2396" y="420"/>
                  </a:cubicBezTo>
                  <a:cubicBezTo>
                    <a:pt x="2398" y="406"/>
                    <a:pt x="2398" y="406"/>
                    <a:pt x="2398" y="406"/>
                  </a:cubicBezTo>
                  <a:cubicBezTo>
                    <a:pt x="2398" y="397"/>
                    <a:pt x="2398" y="397"/>
                    <a:pt x="2398" y="397"/>
                  </a:cubicBezTo>
                  <a:cubicBezTo>
                    <a:pt x="2398" y="395"/>
                    <a:pt x="2399" y="394"/>
                    <a:pt x="2399" y="392"/>
                  </a:cubicBezTo>
                  <a:cubicBezTo>
                    <a:pt x="2401" y="387"/>
                    <a:pt x="2405" y="384"/>
                    <a:pt x="2409" y="384"/>
                  </a:cubicBezTo>
                  <a:cubicBezTo>
                    <a:pt x="2412" y="384"/>
                    <a:pt x="2415" y="386"/>
                    <a:pt x="2418" y="389"/>
                  </a:cubicBezTo>
                  <a:cubicBezTo>
                    <a:pt x="2420" y="391"/>
                    <a:pt x="2421" y="395"/>
                    <a:pt x="2421" y="399"/>
                  </a:cubicBezTo>
                  <a:cubicBezTo>
                    <a:pt x="2421" y="400"/>
                    <a:pt x="2421" y="401"/>
                    <a:pt x="2421" y="402"/>
                  </a:cubicBezTo>
                  <a:cubicBezTo>
                    <a:pt x="2420" y="413"/>
                    <a:pt x="2420" y="424"/>
                    <a:pt x="2419" y="436"/>
                  </a:cubicBezTo>
                  <a:cubicBezTo>
                    <a:pt x="2418" y="442"/>
                    <a:pt x="2418" y="442"/>
                    <a:pt x="2418" y="442"/>
                  </a:cubicBezTo>
                  <a:cubicBezTo>
                    <a:pt x="2418" y="444"/>
                    <a:pt x="2418" y="444"/>
                    <a:pt x="2418" y="444"/>
                  </a:cubicBezTo>
                  <a:cubicBezTo>
                    <a:pt x="2417" y="456"/>
                    <a:pt x="2417" y="456"/>
                    <a:pt x="2417" y="456"/>
                  </a:cubicBezTo>
                  <a:cubicBezTo>
                    <a:pt x="2417" y="468"/>
                    <a:pt x="2417" y="468"/>
                    <a:pt x="2417" y="468"/>
                  </a:cubicBezTo>
                  <a:cubicBezTo>
                    <a:pt x="2416" y="477"/>
                    <a:pt x="2416" y="477"/>
                    <a:pt x="2416" y="477"/>
                  </a:cubicBezTo>
                  <a:cubicBezTo>
                    <a:pt x="2415" y="486"/>
                    <a:pt x="2415" y="486"/>
                    <a:pt x="2415" y="486"/>
                  </a:cubicBezTo>
                  <a:cubicBezTo>
                    <a:pt x="2413" y="485"/>
                    <a:pt x="2410" y="484"/>
                    <a:pt x="2408" y="484"/>
                  </a:cubicBezTo>
                  <a:close/>
                  <a:moveTo>
                    <a:pt x="2416" y="607"/>
                  </a:moveTo>
                  <a:cubicBezTo>
                    <a:pt x="2418" y="584"/>
                    <a:pt x="2418" y="584"/>
                    <a:pt x="2418" y="584"/>
                  </a:cubicBezTo>
                  <a:cubicBezTo>
                    <a:pt x="2419" y="565"/>
                    <a:pt x="2419" y="565"/>
                    <a:pt x="2419" y="565"/>
                  </a:cubicBezTo>
                  <a:cubicBezTo>
                    <a:pt x="2420" y="552"/>
                    <a:pt x="2420" y="552"/>
                    <a:pt x="2420" y="552"/>
                  </a:cubicBezTo>
                  <a:cubicBezTo>
                    <a:pt x="2421" y="538"/>
                    <a:pt x="2421" y="538"/>
                    <a:pt x="2421" y="538"/>
                  </a:cubicBezTo>
                  <a:cubicBezTo>
                    <a:pt x="2421" y="527"/>
                    <a:pt x="2421" y="527"/>
                    <a:pt x="2421" y="527"/>
                  </a:cubicBezTo>
                  <a:cubicBezTo>
                    <a:pt x="2422" y="522"/>
                    <a:pt x="2422" y="522"/>
                    <a:pt x="2422" y="522"/>
                  </a:cubicBezTo>
                  <a:cubicBezTo>
                    <a:pt x="2423" y="509"/>
                    <a:pt x="2432" y="507"/>
                    <a:pt x="2438" y="513"/>
                  </a:cubicBezTo>
                  <a:cubicBezTo>
                    <a:pt x="2440" y="515"/>
                    <a:pt x="2441" y="517"/>
                    <a:pt x="2442" y="520"/>
                  </a:cubicBezTo>
                  <a:cubicBezTo>
                    <a:pt x="2442" y="522"/>
                    <a:pt x="2442" y="525"/>
                    <a:pt x="2442" y="527"/>
                  </a:cubicBezTo>
                  <a:cubicBezTo>
                    <a:pt x="2442" y="533"/>
                    <a:pt x="2442" y="533"/>
                    <a:pt x="2442" y="533"/>
                  </a:cubicBezTo>
                  <a:cubicBezTo>
                    <a:pt x="2441" y="544"/>
                    <a:pt x="2441" y="554"/>
                    <a:pt x="2440" y="565"/>
                  </a:cubicBezTo>
                  <a:cubicBezTo>
                    <a:pt x="2440" y="570"/>
                    <a:pt x="2440" y="570"/>
                    <a:pt x="2440" y="570"/>
                  </a:cubicBezTo>
                  <a:cubicBezTo>
                    <a:pt x="2439" y="576"/>
                    <a:pt x="2439" y="582"/>
                    <a:pt x="2439" y="588"/>
                  </a:cubicBezTo>
                  <a:cubicBezTo>
                    <a:pt x="2438" y="606"/>
                    <a:pt x="2438" y="606"/>
                    <a:pt x="2438" y="606"/>
                  </a:cubicBezTo>
                  <a:cubicBezTo>
                    <a:pt x="2437" y="614"/>
                    <a:pt x="2437" y="614"/>
                    <a:pt x="2437" y="614"/>
                  </a:cubicBezTo>
                  <a:cubicBezTo>
                    <a:pt x="2435" y="613"/>
                    <a:pt x="2433" y="613"/>
                    <a:pt x="2431" y="612"/>
                  </a:cubicBezTo>
                  <a:cubicBezTo>
                    <a:pt x="2426" y="611"/>
                    <a:pt x="2421" y="610"/>
                    <a:pt x="2416" y="608"/>
                  </a:cubicBezTo>
                  <a:lnTo>
                    <a:pt x="2416" y="607"/>
                  </a:lnTo>
                  <a:close/>
                  <a:moveTo>
                    <a:pt x="2440" y="492"/>
                  </a:moveTo>
                  <a:cubicBezTo>
                    <a:pt x="2435" y="491"/>
                    <a:pt x="2429" y="489"/>
                    <a:pt x="2424" y="488"/>
                  </a:cubicBezTo>
                  <a:cubicBezTo>
                    <a:pt x="2425" y="469"/>
                    <a:pt x="2425" y="469"/>
                    <a:pt x="2425" y="469"/>
                  </a:cubicBezTo>
                  <a:cubicBezTo>
                    <a:pt x="2426" y="460"/>
                    <a:pt x="2426" y="460"/>
                    <a:pt x="2426" y="460"/>
                  </a:cubicBezTo>
                  <a:cubicBezTo>
                    <a:pt x="2427" y="448"/>
                    <a:pt x="2427" y="448"/>
                    <a:pt x="2427" y="448"/>
                  </a:cubicBezTo>
                  <a:cubicBezTo>
                    <a:pt x="2427" y="446"/>
                    <a:pt x="2427" y="446"/>
                    <a:pt x="2427" y="446"/>
                  </a:cubicBezTo>
                  <a:cubicBezTo>
                    <a:pt x="2427" y="434"/>
                    <a:pt x="2427" y="434"/>
                    <a:pt x="2427" y="434"/>
                  </a:cubicBezTo>
                  <a:cubicBezTo>
                    <a:pt x="2428" y="428"/>
                    <a:pt x="2428" y="428"/>
                    <a:pt x="2428" y="428"/>
                  </a:cubicBezTo>
                  <a:cubicBezTo>
                    <a:pt x="2429" y="405"/>
                    <a:pt x="2429" y="405"/>
                    <a:pt x="2429" y="405"/>
                  </a:cubicBezTo>
                  <a:cubicBezTo>
                    <a:pt x="2431" y="386"/>
                    <a:pt x="2450" y="392"/>
                    <a:pt x="2449" y="410"/>
                  </a:cubicBezTo>
                  <a:cubicBezTo>
                    <a:pt x="2449" y="411"/>
                    <a:pt x="2449" y="411"/>
                    <a:pt x="2449" y="411"/>
                  </a:cubicBezTo>
                  <a:cubicBezTo>
                    <a:pt x="2448" y="417"/>
                    <a:pt x="2448" y="417"/>
                    <a:pt x="2448" y="417"/>
                  </a:cubicBezTo>
                  <a:cubicBezTo>
                    <a:pt x="2448" y="430"/>
                    <a:pt x="2448" y="430"/>
                    <a:pt x="2448" y="430"/>
                  </a:cubicBezTo>
                  <a:cubicBezTo>
                    <a:pt x="2447" y="442"/>
                    <a:pt x="2447" y="442"/>
                    <a:pt x="2447" y="442"/>
                  </a:cubicBezTo>
                  <a:cubicBezTo>
                    <a:pt x="2446" y="451"/>
                    <a:pt x="2446" y="451"/>
                    <a:pt x="2446" y="451"/>
                  </a:cubicBezTo>
                  <a:cubicBezTo>
                    <a:pt x="2446" y="452"/>
                    <a:pt x="2446" y="452"/>
                    <a:pt x="2446" y="452"/>
                  </a:cubicBezTo>
                  <a:cubicBezTo>
                    <a:pt x="2444" y="489"/>
                    <a:pt x="2444" y="489"/>
                    <a:pt x="2444" y="489"/>
                  </a:cubicBezTo>
                  <a:cubicBezTo>
                    <a:pt x="2444" y="494"/>
                    <a:pt x="2444" y="494"/>
                    <a:pt x="2444" y="494"/>
                  </a:cubicBezTo>
                  <a:cubicBezTo>
                    <a:pt x="2443" y="493"/>
                    <a:pt x="2441" y="493"/>
                    <a:pt x="2440" y="492"/>
                  </a:cubicBezTo>
                  <a:close/>
                  <a:moveTo>
                    <a:pt x="2445" y="600"/>
                  </a:moveTo>
                  <a:cubicBezTo>
                    <a:pt x="2446" y="582"/>
                    <a:pt x="2446" y="582"/>
                    <a:pt x="2446" y="582"/>
                  </a:cubicBezTo>
                  <a:cubicBezTo>
                    <a:pt x="2447" y="573"/>
                    <a:pt x="2447" y="573"/>
                    <a:pt x="2447" y="573"/>
                  </a:cubicBezTo>
                  <a:cubicBezTo>
                    <a:pt x="2447" y="559"/>
                    <a:pt x="2447" y="559"/>
                    <a:pt x="2447" y="559"/>
                  </a:cubicBezTo>
                  <a:cubicBezTo>
                    <a:pt x="2448" y="549"/>
                    <a:pt x="2449" y="539"/>
                    <a:pt x="2449" y="530"/>
                  </a:cubicBezTo>
                  <a:cubicBezTo>
                    <a:pt x="2449" y="529"/>
                    <a:pt x="2449" y="528"/>
                    <a:pt x="2449" y="527"/>
                  </a:cubicBezTo>
                  <a:cubicBezTo>
                    <a:pt x="2451" y="520"/>
                    <a:pt x="2455" y="518"/>
                    <a:pt x="2458" y="519"/>
                  </a:cubicBezTo>
                  <a:cubicBezTo>
                    <a:pt x="2462" y="521"/>
                    <a:pt x="2466" y="526"/>
                    <a:pt x="2466" y="535"/>
                  </a:cubicBezTo>
                  <a:cubicBezTo>
                    <a:pt x="2465" y="544"/>
                    <a:pt x="2465" y="544"/>
                    <a:pt x="2465" y="544"/>
                  </a:cubicBezTo>
                  <a:cubicBezTo>
                    <a:pt x="2465" y="551"/>
                    <a:pt x="2465" y="559"/>
                    <a:pt x="2464" y="567"/>
                  </a:cubicBezTo>
                  <a:cubicBezTo>
                    <a:pt x="2464" y="578"/>
                    <a:pt x="2464" y="578"/>
                    <a:pt x="2464" y="578"/>
                  </a:cubicBezTo>
                  <a:cubicBezTo>
                    <a:pt x="2463" y="584"/>
                    <a:pt x="2463" y="584"/>
                    <a:pt x="2463" y="584"/>
                  </a:cubicBezTo>
                  <a:cubicBezTo>
                    <a:pt x="2462" y="603"/>
                    <a:pt x="2462" y="603"/>
                    <a:pt x="2462" y="603"/>
                  </a:cubicBezTo>
                  <a:cubicBezTo>
                    <a:pt x="2462" y="621"/>
                    <a:pt x="2462" y="621"/>
                    <a:pt x="2462" y="621"/>
                  </a:cubicBezTo>
                  <a:cubicBezTo>
                    <a:pt x="2457" y="619"/>
                    <a:pt x="2451" y="618"/>
                    <a:pt x="2446" y="616"/>
                  </a:cubicBezTo>
                  <a:cubicBezTo>
                    <a:pt x="2444" y="616"/>
                    <a:pt x="2444" y="616"/>
                    <a:pt x="2444" y="616"/>
                  </a:cubicBezTo>
                  <a:lnTo>
                    <a:pt x="2445" y="600"/>
                  </a:lnTo>
                  <a:close/>
                  <a:moveTo>
                    <a:pt x="2465" y="708"/>
                  </a:moveTo>
                  <a:cubicBezTo>
                    <a:pt x="2465" y="698"/>
                    <a:pt x="2465" y="698"/>
                    <a:pt x="2465" y="698"/>
                  </a:cubicBezTo>
                  <a:cubicBezTo>
                    <a:pt x="2466" y="685"/>
                    <a:pt x="2466" y="685"/>
                    <a:pt x="2466" y="685"/>
                  </a:cubicBezTo>
                  <a:cubicBezTo>
                    <a:pt x="2466" y="672"/>
                    <a:pt x="2466" y="672"/>
                    <a:pt x="2466" y="672"/>
                  </a:cubicBezTo>
                  <a:cubicBezTo>
                    <a:pt x="2467" y="662"/>
                    <a:pt x="2467" y="662"/>
                    <a:pt x="2467" y="662"/>
                  </a:cubicBezTo>
                  <a:cubicBezTo>
                    <a:pt x="2467" y="647"/>
                    <a:pt x="2477" y="649"/>
                    <a:pt x="2480" y="661"/>
                  </a:cubicBezTo>
                  <a:cubicBezTo>
                    <a:pt x="2480" y="663"/>
                    <a:pt x="2480" y="665"/>
                    <a:pt x="2480" y="667"/>
                  </a:cubicBezTo>
                  <a:cubicBezTo>
                    <a:pt x="2480" y="673"/>
                    <a:pt x="2480" y="673"/>
                    <a:pt x="2480" y="673"/>
                  </a:cubicBezTo>
                  <a:cubicBezTo>
                    <a:pt x="2480" y="686"/>
                    <a:pt x="2480" y="686"/>
                    <a:pt x="2480" y="686"/>
                  </a:cubicBezTo>
                  <a:cubicBezTo>
                    <a:pt x="2479" y="694"/>
                    <a:pt x="2479" y="703"/>
                    <a:pt x="2479" y="711"/>
                  </a:cubicBezTo>
                  <a:cubicBezTo>
                    <a:pt x="2478" y="724"/>
                    <a:pt x="2478" y="737"/>
                    <a:pt x="2477" y="750"/>
                  </a:cubicBezTo>
                  <a:cubicBezTo>
                    <a:pt x="2477" y="756"/>
                    <a:pt x="2477" y="756"/>
                    <a:pt x="2477" y="756"/>
                  </a:cubicBezTo>
                  <a:cubicBezTo>
                    <a:pt x="2471" y="755"/>
                    <a:pt x="2471" y="755"/>
                    <a:pt x="2471" y="755"/>
                  </a:cubicBezTo>
                  <a:cubicBezTo>
                    <a:pt x="2463" y="754"/>
                    <a:pt x="2463" y="754"/>
                    <a:pt x="2463" y="754"/>
                  </a:cubicBezTo>
                  <a:cubicBezTo>
                    <a:pt x="2464" y="739"/>
                    <a:pt x="2464" y="724"/>
                    <a:pt x="2465" y="708"/>
                  </a:cubicBezTo>
                  <a:close/>
                  <a:moveTo>
                    <a:pt x="2469" y="623"/>
                  </a:moveTo>
                  <a:cubicBezTo>
                    <a:pt x="2469" y="614"/>
                    <a:pt x="2469" y="606"/>
                    <a:pt x="2470" y="597"/>
                  </a:cubicBezTo>
                  <a:cubicBezTo>
                    <a:pt x="2471" y="581"/>
                    <a:pt x="2471" y="581"/>
                    <a:pt x="2471" y="581"/>
                  </a:cubicBezTo>
                  <a:cubicBezTo>
                    <a:pt x="2471" y="578"/>
                    <a:pt x="2471" y="578"/>
                    <a:pt x="2471" y="578"/>
                  </a:cubicBezTo>
                  <a:cubicBezTo>
                    <a:pt x="2471" y="560"/>
                    <a:pt x="2471" y="560"/>
                    <a:pt x="2471" y="560"/>
                  </a:cubicBezTo>
                  <a:cubicBezTo>
                    <a:pt x="2472" y="539"/>
                    <a:pt x="2472" y="539"/>
                    <a:pt x="2472" y="539"/>
                  </a:cubicBezTo>
                  <a:cubicBezTo>
                    <a:pt x="2472" y="538"/>
                    <a:pt x="2472" y="538"/>
                    <a:pt x="2472" y="538"/>
                  </a:cubicBezTo>
                  <a:cubicBezTo>
                    <a:pt x="2473" y="529"/>
                    <a:pt x="2478" y="527"/>
                    <a:pt x="2481" y="530"/>
                  </a:cubicBezTo>
                  <a:cubicBezTo>
                    <a:pt x="2483" y="533"/>
                    <a:pt x="2485" y="537"/>
                    <a:pt x="2485" y="544"/>
                  </a:cubicBezTo>
                  <a:cubicBezTo>
                    <a:pt x="2485" y="549"/>
                    <a:pt x="2485" y="549"/>
                    <a:pt x="2485" y="549"/>
                  </a:cubicBezTo>
                  <a:cubicBezTo>
                    <a:pt x="2484" y="567"/>
                    <a:pt x="2484" y="567"/>
                    <a:pt x="2484" y="567"/>
                  </a:cubicBezTo>
                  <a:cubicBezTo>
                    <a:pt x="2484" y="573"/>
                    <a:pt x="2484" y="579"/>
                    <a:pt x="2484" y="585"/>
                  </a:cubicBezTo>
                  <a:cubicBezTo>
                    <a:pt x="2483" y="586"/>
                    <a:pt x="2483" y="586"/>
                    <a:pt x="2483" y="586"/>
                  </a:cubicBezTo>
                  <a:cubicBezTo>
                    <a:pt x="2483" y="600"/>
                    <a:pt x="2482" y="613"/>
                    <a:pt x="2482" y="627"/>
                  </a:cubicBezTo>
                  <a:cubicBezTo>
                    <a:pt x="2482" y="628"/>
                    <a:pt x="2482" y="628"/>
                    <a:pt x="2482" y="628"/>
                  </a:cubicBezTo>
                  <a:cubicBezTo>
                    <a:pt x="2481" y="628"/>
                    <a:pt x="2481" y="628"/>
                    <a:pt x="2481" y="628"/>
                  </a:cubicBezTo>
                  <a:cubicBezTo>
                    <a:pt x="2477" y="626"/>
                    <a:pt x="2473" y="625"/>
                    <a:pt x="2469" y="623"/>
                  </a:cubicBezTo>
                  <a:close/>
                  <a:moveTo>
                    <a:pt x="2475" y="505"/>
                  </a:moveTo>
                  <a:cubicBezTo>
                    <a:pt x="2474" y="505"/>
                    <a:pt x="2474" y="505"/>
                    <a:pt x="2474" y="505"/>
                  </a:cubicBezTo>
                  <a:cubicBezTo>
                    <a:pt x="2474" y="493"/>
                    <a:pt x="2474" y="493"/>
                    <a:pt x="2474" y="493"/>
                  </a:cubicBezTo>
                  <a:cubicBezTo>
                    <a:pt x="2475" y="482"/>
                    <a:pt x="2475" y="482"/>
                    <a:pt x="2475" y="482"/>
                  </a:cubicBezTo>
                  <a:cubicBezTo>
                    <a:pt x="2475" y="476"/>
                    <a:pt x="2475" y="470"/>
                    <a:pt x="2475" y="464"/>
                  </a:cubicBezTo>
                  <a:cubicBezTo>
                    <a:pt x="2475" y="463"/>
                    <a:pt x="2475" y="463"/>
                    <a:pt x="2475" y="463"/>
                  </a:cubicBezTo>
                  <a:cubicBezTo>
                    <a:pt x="2476" y="450"/>
                    <a:pt x="2477" y="438"/>
                    <a:pt x="2477" y="425"/>
                  </a:cubicBezTo>
                  <a:cubicBezTo>
                    <a:pt x="2477" y="423"/>
                    <a:pt x="2477" y="423"/>
                    <a:pt x="2477" y="423"/>
                  </a:cubicBezTo>
                  <a:cubicBezTo>
                    <a:pt x="2478" y="413"/>
                    <a:pt x="2483" y="412"/>
                    <a:pt x="2487" y="417"/>
                  </a:cubicBezTo>
                  <a:cubicBezTo>
                    <a:pt x="2488" y="420"/>
                    <a:pt x="2489" y="424"/>
                    <a:pt x="2489" y="429"/>
                  </a:cubicBezTo>
                  <a:cubicBezTo>
                    <a:pt x="2489" y="437"/>
                    <a:pt x="2489" y="444"/>
                    <a:pt x="2488" y="452"/>
                  </a:cubicBezTo>
                  <a:cubicBezTo>
                    <a:pt x="2488" y="469"/>
                    <a:pt x="2488" y="469"/>
                    <a:pt x="2488" y="469"/>
                  </a:cubicBezTo>
                  <a:cubicBezTo>
                    <a:pt x="2488" y="471"/>
                    <a:pt x="2488" y="471"/>
                    <a:pt x="2488" y="471"/>
                  </a:cubicBezTo>
                  <a:cubicBezTo>
                    <a:pt x="2487" y="482"/>
                    <a:pt x="2487" y="482"/>
                    <a:pt x="2487" y="482"/>
                  </a:cubicBezTo>
                  <a:cubicBezTo>
                    <a:pt x="2487" y="495"/>
                    <a:pt x="2487" y="495"/>
                    <a:pt x="2487" y="495"/>
                  </a:cubicBezTo>
                  <a:cubicBezTo>
                    <a:pt x="2486" y="510"/>
                    <a:pt x="2486" y="510"/>
                    <a:pt x="2486" y="510"/>
                  </a:cubicBezTo>
                  <a:cubicBezTo>
                    <a:pt x="2482" y="508"/>
                    <a:pt x="2479" y="507"/>
                    <a:pt x="2475" y="505"/>
                  </a:cubicBezTo>
                  <a:close/>
                  <a:moveTo>
                    <a:pt x="2502" y="552"/>
                  </a:moveTo>
                  <a:cubicBezTo>
                    <a:pt x="2501" y="570"/>
                    <a:pt x="2501" y="570"/>
                    <a:pt x="2501" y="570"/>
                  </a:cubicBezTo>
                  <a:cubicBezTo>
                    <a:pt x="2501" y="578"/>
                    <a:pt x="2501" y="586"/>
                    <a:pt x="2500" y="593"/>
                  </a:cubicBezTo>
                  <a:cubicBezTo>
                    <a:pt x="2500" y="612"/>
                    <a:pt x="2500" y="612"/>
                    <a:pt x="2500" y="612"/>
                  </a:cubicBezTo>
                  <a:cubicBezTo>
                    <a:pt x="2499" y="635"/>
                    <a:pt x="2499" y="635"/>
                    <a:pt x="2499" y="635"/>
                  </a:cubicBezTo>
                  <a:cubicBezTo>
                    <a:pt x="2496" y="633"/>
                    <a:pt x="2493" y="632"/>
                    <a:pt x="2490" y="631"/>
                  </a:cubicBezTo>
                  <a:cubicBezTo>
                    <a:pt x="2490" y="620"/>
                    <a:pt x="2490" y="620"/>
                    <a:pt x="2490" y="620"/>
                  </a:cubicBezTo>
                  <a:cubicBezTo>
                    <a:pt x="2491" y="589"/>
                    <a:pt x="2491" y="589"/>
                    <a:pt x="2491" y="589"/>
                  </a:cubicBezTo>
                  <a:cubicBezTo>
                    <a:pt x="2492" y="578"/>
                    <a:pt x="2492" y="578"/>
                    <a:pt x="2492" y="578"/>
                  </a:cubicBezTo>
                  <a:cubicBezTo>
                    <a:pt x="2492" y="560"/>
                    <a:pt x="2492" y="560"/>
                    <a:pt x="2492" y="560"/>
                  </a:cubicBezTo>
                  <a:cubicBezTo>
                    <a:pt x="2493" y="548"/>
                    <a:pt x="2493" y="548"/>
                    <a:pt x="2493" y="548"/>
                  </a:cubicBezTo>
                  <a:cubicBezTo>
                    <a:pt x="2493" y="545"/>
                    <a:pt x="2493" y="543"/>
                    <a:pt x="2494" y="542"/>
                  </a:cubicBezTo>
                  <a:cubicBezTo>
                    <a:pt x="2495" y="540"/>
                    <a:pt x="2496" y="539"/>
                    <a:pt x="2497" y="539"/>
                  </a:cubicBezTo>
                  <a:cubicBezTo>
                    <a:pt x="2499" y="539"/>
                    <a:pt x="2502" y="544"/>
                    <a:pt x="2502" y="552"/>
                  </a:cubicBezTo>
                  <a:close/>
                  <a:moveTo>
                    <a:pt x="2505" y="438"/>
                  </a:moveTo>
                  <a:cubicBezTo>
                    <a:pt x="2504" y="457"/>
                    <a:pt x="2504" y="457"/>
                    <a:pt x="2504" y="457"/>
                  </a:cubicBezTo>
                  <a:cubicBezTo>
                    <a:pt x="2504" y="468"/>
                    <a:pt x="2504" y="468"/>
                    <a:pt x="2504" y="468"/>
                  </a:cubicBezTo>
                  <a:cubicBezTo>
                    <a:pt x="2504" y="478"/>
                    <a:pt x="2504" y="478"/>
                    <a:pt x="2504" y="478"/>
                  </a:cubicBezTo>
                  <a:cubicBezTo>
                    <a:pt x="2504" y="481"/>
                    <a:pt x="2504" y="481"/>
                    <a:pt x="2504" y="481"/>
                  </a:cubicBezTo>
                  <a:cubicBezTo>
                    <a:pt x="2503" y="491"/>
                    <a:pt x="2503" y="502"/>
                    <a:pt x="2503" y="512"/>
                  </a:cubicBezTo>
                  <a:cubicBezTo>
                    <a:pt x="2503" y="518"/>
                    <a:pt x="2503" y="518"/>
                    <a:pt x="2503" y="518"/>
                  </a:cubicBezTo>
                  <a:cubicBezTo>
                    <a:pt x="2501" y="517"/>
                    <a:pt x="2500" y="516"/>
                    <a:pt x="2498" y="516"/>
                  </a:cubicBezTo>
                  <a:cubicBezTo>
                    <a:pt x="2494" y="513"/>
                    <a:pt x="2494" y="513"/>
                    <a:pt x="2494" y="513"/>
                  </a:cubicBezTo>
                  <a:cubicBezTo>
                    <a:pt x="2495" y="488"/>
                    <a:pt x="2495" y="488"/>
                    <a:pt x="2495" y="488"/>
                  </a:cubicBezTo>
                  <a:cubicBezTo>
                    <a:pt x="2495" y="475"/>
                    <a:pt x="2495" y="475"/>
                    <a:pt x="2495" y="475"/>
                  </a:cubicBezTo>
                  <a:cubicBezTo>
                    <a:pt x="2495" y="473"/>
                    <a:pt x="2495" y="473"/>
                    <a:pt x="2495" y="473"/>
                  </a:cubicBezTo>
                  <a:cubicBezTo>
                    <a:pt x="2496" y="465"/>
                    <a:pt x="2496" y="465"/>
                    <a:pt x="2496" y="465"/>
                  </a:cubicBezTo>
                  <a:cubicBezTo>
                    <a:pt x="2496" y="445"/>
                    <a:pt x="2496" y="445"/>
                    <a:pt x="2496" y="445"/>
                  </a:cubicBezTo>
                  <a:cubicBezTo>
                    <a:pt x="2497" y="433"/>
                    <a:pt x="2497" y="433"/>
                    <a:pt x="2497" y="433"/>
                  </a:cubicBezTo>
                  <a:cubicBezTo>
                    <a:pt x="2497" y="419"/>
                    <a:pt x="2505" y="424"/>
                    <a:pt x="2505" y="438"/>
                  </a:cubicBezTo>
                  <a:close/>
                  <a:moveTo>
                    <a:pt x="2503" y="207"/>
                  </a:moveTo>
                  <a:cubicBezTo>
                    <a:pt x="2504" y="188"/>
                    <a:pt x="2504" y="188"/>
                    <a:pt x="2504" y="188"/>
                  </a:cubicBezTo>
                  <a:cubicBezTo>
                    <a:pt x="2504" y="177"/>
                    <a:pt x="2504" y="177"/>
                    <a:pt x="2504" y="177"/>
                  </a:cubicBezTo>
                  <a:cubicBezTo>
                    <a:pt x="2504" y="174"/>
                    <a:pt x="2504" y="174"/>
                    <a:pt x="2504" y="174"/>
                  </a:cubicBezTo>
                  <a:cubicBezTo>
                    <a:pt x="2504" y="171"/>
                    <a:pt x="2504" y="171"/>
                    <a:pt x="2504" y="171"/>
                  </a:cubicBezTo>
                  <a:cubicBezTo>
                    <a:pt x="2505" y="164"/>
                    <a:pt x="2505" y="164"/>
                    <a:pt x="2505" y="164"/>
                  </a:cubicBezTo>
                  <a:cubicBezTo>
                    <a:pt x="2505" y="143"/>
                    <a:pt x="2505" y="143"/>
                    <a:pt x="2505" y="143"/>
                  </a:cubicBezTo>
                  <a:cubicBezTo>
                    <a:pt x="2505" y="142"/>
                    <a:pt x="2505" y="142"/>
                    <a:pt x="2505" y="142"/>
                  </a:cubicBezTo>
                  <a:cubicBezTo>
                    <a:pt x="2506" y="136"/>
                    <a:pt x="2508" y="136"/>
                    <a:pt x="2510" y="138"/>
                  </a:cubicBezTo>
                  <a:cubicBezTo>
                    <a:pt x="2511" y="140"/>
                    <a:pt x="2513" y="144"/>
                    <a:pt x="2512" y="150"/>
                  </a:cubicBezTo>
                  <a:cubicBezTo>
                    <a:pt x="2512" y="158"/>
                    <a:pt x="2512" y="158"/>
                    <a:pt x="2512" y="158"/>
                  </a:cubicBezTo>
                  <a:cubicBezTo>
                    <a:pt x="2512" y="164"/>
                    <a:pt x="2512" y="164"/>
                    <a:pt x="2512" y="164"/>
                  </a:cubicBezTo>
                  <a:cubicBezTo>
                    <a:pt x="2512" y="167"/>
                    <a:pt x="2512" y="167"/>
                    <a:pt x="2512" y="167"/>
                  </a:cubicBezTo>
                  <a:cubicBezTo>
                    <a:pt x="2512" y="182"/>
                    <a:pt x="2512" y="182"/>
                    <a:pt x="2512" y="182"/>
                  </a:cubicBezTo>
                  <a:cubicBezTo>
                    <a:pt x="2512" y="183"/>
                    <a:pt x="2512" y="183"/>
                    <a:pt x="2512" y="183"/>
                  </a:cubicBezTo>
                  <a:cubicBezTo>
                    <a:pt x="2511" y="200"/>
                    <a:pt x="2511" y="200"/>
                    <a:pt x="2511" y="200"/>
                  </a:cubicBezTo>
                  <a:cubicBezTo>
                    <a:pt x="2511" y="211"/>
                    <a:pt x="2511" y="211"/>
                    <a:pt x="2511" y="211"/>
                  </a:cubicBezTo>
                  <a:cubicBezTo>
                    <a:pt x="2511" y="217"/>
                    <a:pt x="2511" y="217"/>
                    <a:pt x="2511" y="217"/>
                  </a:cubicBezTo>
                  <a:cubicBezTo>
                    <a:pt x="2509" y="216"/>
                    <a:pt x="2508" y="215"/>
                    <a:pt x="2507" y="214"/>
                  </a:cubicBezTo>
                  <a:cubicBezTo>
                    <a:pt x="2506" y="213"/>
                    <a:pt x="2504" y="212"/>
                    <a:pt x="2503" y="211"/>
                  </a:cubicBezTo>
                  <a:lnTo>
                    <a:pt x="2503" y="207"/>
                  </a:lnTo>
                  <a:close/>
                  <a:moveTo>
                    <a:pt x="2500" y="288"/>
                  </a:moveTo>
                  <a:cubicBezTo>
                    <a:pt x="2501" y="270"/>
                    <a:pt x="2501" y="270"/>
                    <a:pt x="2501" y="270"/>
                  </a:cubicBezTo>
                  <a:cubicBezTo>
                    <a:pt x="2501" y="269"/>
                    <a:pt x="2501" y="269"/>
                    <a:pt x="2501" y="269"/>
                  </a:cubicBezTo>
                  <a:cubicBezTo>
                    <a:pt x="2501" y="269"/>
                    <a:pt x="2501" y="269"/>
                    <a:pt x="2501" y="269"/>
                  </a:cubicBezTo>
                  <a:cubicBezTo>
                    <a:pt x="2501" y="261"/>
                    <a:pt x="2501" y="261"/>
                    <a:pt x="2501" y="261"/>
                  </a:cubicBezTo>
                  <a:cubicBezTo>
                    <a:pt x="2502" y="234"/>
                    <a:pt x="2502" y="234"/>
                    <a:pt x="2502" y="234"/>
                  </a:cubicBezTo>
                  <a:cubicBezTo>
                    <a:pt x="2502" y="232"/>
                    <a:pt x="2502" y="232"/>
                    <a:pt x="2502" y="232"/>
                  </a:cubicBezTo>
                  <a:cubicBezTo>
                    <a:pt x="2502" y="224"/>
                    <a:pt x="2506" y="224"/>
                    <a:pt x="2508" y="229"/>
                  </a:cubicBezTo>
                  <a:cubicBezTo>
                    <a:pt x="2509" y="232"/>
                    <a:pt x="2510" y="235"/>
                    <a:pt x="2509" y="239"/>
                  </a:cubicBezTo>
                  <a:cubicBezTo>
                    <a:pt x="2509" y="254"/>
                    <a:pt x="2509" y="254"/>
                    <a:pt x="2509" y="254"/>
                  </a:cubicBezTo>
                  <a:cubicBezTo>
                    <a:pt x="2509" y="262"/>
                    <a:pt x="2509" y="262"/>
                    <a:pt x="2509" y="262"/>
                  </a:cubicBezTo>
                  <a:cubicBezTo>
                    <a:pt x="2509" y="264"/>
                    <a:pt x="2509" y="264"/>
                    <a:pt x="2509" y="264"/>
                  </a:cubicBezTo>
                  <a:cubicBezTo>
                    <a:pt x="2508" y="276"/>
                    <a:pt x="2508" y="276"/>
                    <a:pt x="2508" y="276"/>
                  </a:cubicBezTo>
                  <a:cubicBezTo>
                    <a:pt x="2508" y="281"/>
                    <a:pt x="2508" y="281"/>
                    <a:pt x="2508" y="281"/>
                  </a:cubicBezTo>
                  <a:cubicBezTo>
                    <a:pt x="2508" y="301"/>
                    <a:pt x="2508" y="301"/>
                    <a:pt x="2508" y="301"/>
                  </a:cubicBezTo>
                  <a:cubicBezTo>
                    <a:pt x="2507" y="312"/>
                    <a:pt x="2507" y="312"/>
                    <a:pt x="2507" y="312"/>
                  </a:cubicBezTo>
                  <a:cubicBezTo>
                    <a:pt x="2505" y="310"/>
                    <a:pt x="2502" y="309"/>
                    <a:pt x="2500" y="307"/>
                  </a:cubicBezTo>
                  <a:cubicBezTo>
                    <a:pt x="2499" y="307"/>
                    <a:pt x="2499" y="307"/>
                    <a:pt x="2499" y="307"/>
                  </a:cubicBezTo>
                  <a:lnTo>
                    <a:pt x="2500" y="288"/>
                  </a:lnTo>
                  <a:close/>
                  <a:moveTo>
                    <a:pt x="2499" y="330"/>
                  </a:moveTo>
                  <a:cubicBezTo>
                    <a:pt x="2500" y="320"/>
                    <a:pt x="2504" y="321"/>
                    <a:pt x="2506" y="327"/>
                  </a:cubicBezTo>
                  <a:cubicBezTo>
                    <a:pt x="2507" y="330"/>
                    <a:pt x="2507" y="333"/>
                    <a:pt x="2507" y="336"/>
                  </a:cubicBezTo>
                  <a:cubicBezTo>
                    <a:pt x="2507" y="345"/>
                    <a:pt x="2507" y="353"/>
                    <a:pt x="2507" y="362"/>
                  </a:cubicBezTo>
                  <a:cubicBezTo>
                    <a:pt x="2506" y="368"/>
                    <a:pt x="2506" y="368"/>
                    <a:pt x="2506" y="368"/>
                  </a:cubicBezTo>
                  <a:cubicBezTo>
                    <a:pt x="2506" y="374"/>
                    <a:pt x="2506" y="374"/>
                    <a:pt x="2506" y="374"/>
                  </a:cubicBezTo>
                  <a:cubicBezTo>
                    <a:pt x="2506" y="381"/>
                    <a:pt x="2506" y="381"/>
                    <a:pt x="2506" y="381"/>
                  </a:cubicBezTo>
                  <a:cubicBezTo>
                    <a:pt x="2506" y="392"/>
                    <a:pt x="2506" y="392"/>
                    <a:pt x="2506" y="392"/>
                  </a:cubicBezTo>
                  <a:cubicBezTo>
                    <a:pt x="2505" y="401"/>
                    <a:pt x="2505" y="401"/>
                    <a:pt x="2505" y="401"/>
                  </a:cubicBezTo>
                  <a:cubicBezTo>
                    <a:pt x="2505" y="412"/>
                    <a:pt x="2505" y="412"/>
                    <a:pt x="2505" y="412"/>
                  </a:cubicBezTo>
                  <a:cubicBezTo>
                    <a:pt x="2503" y="411"/>
                    <a:pt x="2500" y="409"/>
                    <a:pt x="2498" y="408"/>
                  </a:cubicBezTo>
                  <a:cubicBezTo>
                    <a:pt x="2497" y="407"/>
                    <a:pt x="2497" y="407"/>
                    <a:pt x="2497" y="407"/>
                  </a:cubicBezTo>
                  <a:cubicBezTo>
                    <a:pt x="2497" y="400"/>
                    <a:pt x="2497" y="400"/>
                    <a:pt x="2497" y="400"/>
                  </a:cubicBezTo>
                  <a:cubicBezTo>
                    <a:pt x="2497" y="388"/>
                    <a:pt x="2497" y="388"/>
                    <a:pt x="2497" y="388"/>
                  </a:cubicBezTo>
                  <a:cubicBezTo>
                    <a:pt x="2498" y="375"/>
                    <a:pt x="2498" y="375"/>
                    <a:pt x="2498" y="375"/>
                  </a:cubicBezTo>
                  <a:cubicBezTo>
                    <a:pt x="2498" y="369"/>
                    <a:pt x="2498" y="369"/>
                    <a:pt x="2498" y="369"/>
                  </a:cubicBezTo>
                  <a:cubicBezTo>
                    <a:pt x="2498" y="368"/>
                    <a:pt x="2498" y="368"/>
                    <a:pt x="2498" y="368"/>
                  </a:cubicBezTo>
                  <a:cubicBezTo>
                    <a:pt x="2499" y="357"/>
                    <a:pt x="2499" y="345"/>
                    <a:pt x="2499" y="333"/>
                  </a:cubicBezTo>
                  <a:lnTo>
                    <a:pt x="2499" y="330"/>
                  </a:lnTo>
                  <a:close/>
                  <a:moveTo>
                    <a:pt x="2486" y="189"/>
                  </a:moveTo>
                  <a:cubicBezTo>
                    <a:pt x="2487" y="186"/>
                    <a:pt x="2487" y="186"/>
                    <a:pt x="2487" y="186"/>
                  </a:cubicBezTo>
                  <a:cubicBezTo>
                    <a:pt x="2487" y="179"/>
                    <a:pt x="2487" y="179"/>
                    <a:pt x="2487" y="179"/>
                  </a:cubicBezTo>
                  <a:cubicBezTo>
                    <a:pt x="2487" y="165"/>
                    <a:pt x="2487" y="165"/>
                    <a:pt x="2487" y="165"/>
                  </a:cubicBezTo>
                  <a:cubicBezTo>
                    <a:pt x="2488" y="157"/>
                    <a:pt x="2488" y="157"/>
                    <a:pt x="2488" y="157"/>
                  </a:cubicBezTo>
                  <a:cubicBezTo>
                    <a:pt x="2488" y="153"/>
                    <a:pt x="2488" y="153"/>
                    <a:pt x="2488" y="153"/>
                  </a:cubicBezTo>
                  <a:cubicBezTo>
                    <a:pt x="2488" y="146"/>
                    <a:pt x="2488" y="139"/>
                    <a:pt x="2489" y="133"/>
                  </a:cubicBezTo>
                  <a:cubicBezTo>
                    <a:pt x="2489" y="131"/>
                    <a:pt x="2489" y="130"/>
                    <a:pt x="2489" y="129"/>
                  </a:cubicBezTo>
                  <a:cubicBezTo>
                    <a:pt x="2490" y="127"/>
                    <a:pt x="2491" y="126"/>
                    <a:pt x="2493" y="126"/>
                  </a:cubicBezTo>
                  <a:cubicBezTo>
                    <a:pt x="2496" y="126"/>
                    <a:pt x="2499" y="132"/>
                    <a:pt x="2499" y="139"/>
                  </a:cubicBezTo>
                  <a:cubicBezTo>
                    <a:pt x="2499" y="144"/>
                    <a:pt x="2499" y="144"/>
                    <a:pt x="2499" y="144"/>
                  </a:cubicBezTo>
                  <a:cubicBezTo>
                    <a:pt x="2499" y="148"/>
                    <a:pt x="2499" y="148"/>
                    <a:pt x="2499" y="148"/>
                  </a:cubicBezTo>
                  <a:cubicBezTo>
                    <a:pt x="2498" y="155"/>
                    <a:pt x="2498" y="162"/>
                    <a:pt x="2498" y="170"/>
                  </a:cubicBezTo>
                  <a:cubicBezTo>
                    <a:pt x="2498" y="172"/>
                    <a:pt x="2498" y="172"/>
                    <a:pt x="2498" y="172"/>
                  </a:cubicBezTo>
                  <a:cubicBezTo>
                    <a:pt x="2498" y="176"/>
                    <a:pt x="2498" y="176"/>
                    <a:pt x="2498" y="176"/>
                  </a:cubicBezTo>
                  <a:cubicBezTo>
                    <a:pt x="2498" y="179"/>
                    <a:pt x="2498" y="179"/>
                    <a:pt x="2498" y="179"/>
                  </a:cubicBezTo>
                  <a:cubicBezTo>
                    <a:pt x="2497" y="194"/>
                    <a:pt x="2497" y="194"/>
                    <a:pt x="2497" y="194"/>
                  </a:cubicBezTo>
                  <a:cubicBezTo>
                    <a:pt x="2497" y="205"/>
                    <a:pt x="2497" y="205"/>
                    <a:pt x="2497" y="205"/>
                  </a:cubicBezTo>
                  <a:cubicBezTo>
                    <a:pt x="2494" y="204"/>
                    <a:pt x="2492" y="202"/>
                    <a:pt x="2490" y="200"/>
                  </a:cubicBezTo>
                  <a:cubicBezTo>
                    <a:pt x="2488" y="200"/>
                    <a:pt x="2487" y="199"/>
                    <a:pt x="2486" y="198"/>
                  </a:cubicBezTo>
                  <a:lnTo>
                    <a:pt x="2486" y="189"/>
                  </a:lnTo>
                  <a:close/>
                  <a:moveTo>
                    <a:pt x="2484" y="94"/>
                  </a:moveTo>
                  <a:cubicBezTo>
                    <a:pt x="2484" y="95"/>
                    <a:pt x="2485" y="96"/>
                    <a:pt x="2485" y="98"/>
                  </a:cubicBezTo>
                  <a:cubicBezTo>
                    <a:pt x="2486" y="100"/>
                    <a:pt x="2486" y="102"/>
                    <a:pt x="2486" y="104"/>
                  </a:cubicBezTo>
                  <a:cubicBezTo>
                    <a:pt x="2484" y="103"/>
                    <a:pt x="2483" y="102"/>
                    <a:pt x="2481" y="101"/>
                  </a:cubicBezTo>
                  <a:cubicBezTo>
                    <a:pt x="2480" y="101"/>
                    <a:pt x="2478" y="100"/>
                    <a:pt x="2477" y="99"/>
                  </a:cubicBezTo>
                  <a:cubicBezTo>
                    <a:pt x="2475" y="98"/>
                    <a:pt x="2472" y="97"/>
                    <a:pt x="2470" y="96"/>
                  </a:cubicBezTo>
                  <a:cubicBezTo>
                    <a:pt x="2472" y="87"/>
                    <a:pt x="2480" y="88"/>
                    <a:pt x="2484" y="94"/>
                  </a:cubicBezTo>
                  <a:close/>
                  <a:moveTo>
                    <a:pt x="2461" y="76"/>
                  </a:moveTo>
                  <a:cubicBezTo>
                    <a:pt x="2462" y="72"/>
                    <a:pt x="2462" y="72"/>
                    <a:pt x="2462" y="72"/>
                  </a:cubicBezTo>
                  <a:cubicBezTo>
                    <a:pt x="2462" y="67"/>
                    <a:pt x="2463" y="62"/>
                    <a:pt x="2463" y="58"/>
                  </a:cubicBezTo>
                  <a:cubicBezTo>
                    <a:pt x="2464" y="50"/>
                    <a:pt x="2472" y="54"/>
                    <a:pt x="2471" y="61"/>
                  </a:cubicBezTo>
                  <a:cubicBezTo>
                    <a:pt x="2470" y="69"/>
                    <a:pt x="2470" y="69"/>
                    <a:pt x="2470" y="69"/>
                  </a:cubicBezTo>
                  <a:cubicBezTo>
                    <a:pt x="2470" y="76"/>
                    <a:pt x="2470" y="76"/>
                    <a:pt x="2470" y="76"/>
                  </a:cubicBezTo>
                  <a:cubicBezTo>
                    <a:pt x="2469" y="82"/>
                    <a:pt x="2469" y="82"/>
                    <a:pt x="2469" y="82"/>
                  </a:cubicBezTo>
                  <a:cubicBezTo>
                    <a:pt x="2468" y="90"/>
                    <a:pt x="2468" y="90"/>
                    <a:pt x="2468" y="90"/>
                  </a:cubicBezTo>
                  <a:cubicBezTo>
                    <a:pt x="2466" y="89"/>
                    <a:pt x="2464" y="88"/>
                    <a:pt x="2462" y="87"/>
                  </a:cubicBezTo>
                  <a:cubicBezTo>
                    <a:pt x="2462" y="87"/>
                    <a:pt x="2461" y="87"/>
                    <a:pt x="2460" y="86"/>
                  </a:cubicBezTo>
                  <a:cubicBezTo>
                    <a:pt x="2461" y="83"/>
                    <a:pt x="2461" y="80"/>
                    <a:pt x="2461" y="76"/>
                  </a:cubicBezTo>
                  <a:close/>
                  <a:moveTo>
                    <a:pt x="2445" y="166"/>
                  </a:moveTo>
                  <a:cubicBezTo>
                    <a:pt x="2446" y="148"/>
                    <a:pt x="2446" y="148"/>
                    <a:pt x="2446" y="148"/>
                  </a:cubicBezTo>
                  <a:cubicBezTo>
                    <a:pt x="2446" y="145"/>
                    <a:pt x="2446" y="145"/>
                    <a:pt x="2446" y="145"/>
                  </a:cubicBezTo>
                  <a:cubicBezTo>
                    <a:pt x="2447" y="130"/>
                    <a:pt x="2447" y="130"/>
                    <a:pt x="2447" y="130"/>
                  </a:cubicBezTo>
                  <a:cubicBezTo>
                    <a:pt x="2447" y="124"/>
                    <a:pt x="2447" y="124"/>
                    <a:pt x="2447" y="124"/>
                  </a:cubicBezTo>
                  <a:cubicBezTo>
                    <a:pt x="2448" y="114"/>
                    <a:pt x="2448" y="114"/>
                    <a:pt x="2448" y="114"/>
                  </a:cubicBezTo>
                  <a:cubicBezTo>
                    <a:pt x="2449" y="103"/>
                    <a:pt x="2459" y="103"/>
                    <a:pt x="2463" y="111"/>
                  </a:cubicBezTo>
                  <a:cubicBezTo>
                    <a:pt x="2464" y="112"/>
                    <a:pt x="2464" y="114"/>
                    <a:pt x="2464" y="115"/>
                  </a:cubicBezTo>
                  <a:cubicBezTo>
                    <a:pt x="2465" y="116"/>
                    <a:pt x="2465" y="118"/>
                    <a:pt x="2465" y="119"/>
                  </a:cubicBezTo>
                  <a:cubicBezTo>
                    <a:pt x="2464" y="133"/>
                    <a:pt x="2464" y="133"/>
                    <a:pt x="2464" y="133"/>
                  </a:cubicBezTo>
                  <a:cubicBezTo>
                    <a:pt x="2463" y="151"/>
                    <a:pt x="2463" y="151"/>
                    <a:pt x="2463" y="151"/>
                  </a:cubicBezTo>
                  <a:cubicBezTo>
                    <a:pt x="2463" y="151"/>
                    <a:pt x="2463" y="151"/>
                    <a:pt x="2463" y="151"/>
                  </a:cubicBezTo>
                  <a:cubicBezTo>
                    <a:pt x="2461" y="175"/>
                    <a:pt x="2461" y="175"/>
                    <a:pt x="2461" y="175"/>
                  </a:cubicBezTo>
                  <a:cubicBezTo>
                    <a:pt x="2461" y="179"/>
                    <a:pt x="2461" y="179"/>
                    <a:pt x="2461" y="179"/>
                  </a:cubicBezTo>
                  <a:cubicBezTo>
                    <a:pt x="2461" y="183"/>
                    <a:pt x="2461" y="183"/>
                    <a:pt x="2461" y="183"/>
                  </a:cubicBezTo>
                  <a:cubicBezTo>
                    <a:pt x="2458" y="182"/>
                    <a:pt x="2458" y="182"/>
                    <a:pt x="2458" y="182"/>
                  </a:cubicBezTo>
                  <a:cubicBezTo>
                    <a:pt x="2455" y="181"/>
                    <a:pt x="2455" y="181"/>
                    <a:pt x="2455" y="181"/>
                  </a:cubicBezTo>
                  <a:cubicBezTo>
                    <a:pt x="2451" y="179"/>
                    <a:pt x="2447" y="178"/>
                    <a:pt x="2444" y="177"/>
                  </a:cubicBezTo>
                  <a:lnTo>
                    <a:pt x="2445" y="166"/>
                  </a:lnTo>
                  <a:close/>
                  <a:moveTo>
                    <a:pt x="2459" y="203"/>
                  </a:moveTo>
                  <a:cubicBezTo>
                    <a:pt x="2459" y="204"/>
                    <a:pt x="2459" y="206"/>
                    <a:pt x="2459" y="208"/>
                  </a:cubicBezTo>
                  <a:cubicBezTo>
                    <a:pt x="2459" y="209"/>
                    <a:pt x="2459" y="209"/>
                    <a:pt x="2459" y="209"/>
                  </a:cubicBezTo>
                  <a:cubicBezTo>
                    <a:pt x="2459" y="212"/>
                    <a:pt x="2459" y="212"/>
                    <a:pt x="2459" y="212"/>
                  </a:cubicBezTo>
                  <a:cubicBezTo>
                    <a:pt x="2458" y="227"/>
                    <a:pt x="2458" y="227"/>
                    <a:pt x="2458" y="227"/>
                  </a:cubicBezTo>
                  <a:cubicBezTo>
                    <a:pt x="2458" y="233"/>
                    <a:pt x="2458" y="239"/>
                    <a:pt x="2457" y="245"/>
                  </a:cubicBezTo>
                  <a:cubicBezTo>
                    <a:pt x="2457" y="246"/>
                    <a:pt x="2457" y="246"/>
                    <a:pt x="2457" y="246"/>
                  </a:cubicBezTo>
                  <a:cubicBezTo>
                    <a:pt x="2457" y="257"/>
                    <a:pt x="2457" y="257"/>
                    <a:pt x="2457" y="257"/>
                  </a:cubicBezTo>
                  <a:cubicBezTo>
                    <a:pt x="2456" y="273"/>
                    <a:pt x="2456" y="273"/>
                    <a:pt x="2456" y="273"/>
                  </a:cubicBezTo>
                  <a:cubicBezTo>
                    <a:pt x="2455" y="281"/>
                    <a:pt x="2455" y="281"/>
                    <a:pt x="2455" y="281"/>
                  </a:cubicBezTo>
                  <a:cubicBezTo>
                    <a:pt x="2453" y="281"/>
                    <a:pt x="2451" y="280"/>
                    <a:pt x="2449" y="279"/>
                  </a:cubicBezTo>
                  <a:cubicBezTo>
                    <a:pt x="2445" y="278"/>
                    <a:pt x="2441" y="276"/>
                    <a:pt x="2437" y="275"/>
                  </a:cubicBezTo>
                  <a:cubicBezTo>
                    <a:pt x="2437" y="273"/>
                    <a:pt x="2437" y="273"/>
                    <a:pt x="2437" y="273"/>
                  </a:cubicBezTo>
                  <a:cubicBezTo>
                    <a:pt x="2438" y="262"/>
                    <a:pt x="2438" y="262"/>
                    <a:pt x="2438" y="262"/>
                  </a:cubicBezTo>
                  <a:cubicBezTo>
                    <a:pt x="2439" y="243"/>
                    <a:pt x="2439" y="243"/>
                    <a:pt x="2439" y="243"/>
                  </a:cubicBezTo>
                  <a:cubicBezTo>
                    <a:pt x="2440" y="238"/>
                    <a:pt x="2440" y="238"/>
                    <a:pt x="2440" y="238"/>
                  </a:cubicBezTo>
                  <a:cubicBezTo>
                    <a:pt x="2440" y="228"/>
                    <a:pt x="2440" y="228"/>
                    <a:pt x="2440" y="228"/>
                  </a:cubicBezTo>
                  <a:cubicBezTo>
                    <a:pt x="2441" y="224"/>
                    <a:pt x="2441" y="224"/>
                    <a:pt x="2441" y="224"/>
                  </a:cubicBezTo>
                  <a:cubicBezTo>
                    <a:pt x="2441" y="218"/>
                    <a:pt x="2441" y="218"/>
                    <a:pt x="2441" y="218"/>
                  </a:cubicBezTo>
                  <a:cubicBezTo>
                    <a:pt x="2442" y="202"/>
                    <a:pt x="2442" y="202"/>
                    <a:pt x="2442" y="202"/>
                  </a:cubicBezTo>
                  <a:cubicBezTo>
                    <a:pt x="2443" y="188"/>
                    <a:pt x="2457" y="190"/>
                    <a:pt x="2459" y="203"/>
                  </a:cubicBezTo>
                  <a:close/>
                  <a:moveTo>
                    <a:pt x="2441" y="105"/>
                  </a:moveTo>
                  <a:cubicBezTo>
                    <a:pt x="2441" y="106"/>
                    <a:pt x="2441" y="108"/>
                    <a:pt x="2441" y="109"/>
                  </a:cubicBezTo>
                  <a:cubicBezTo>
                    <a:pt x="2440" y="131"/>
                    <a:pt x="2440" y="131"/>
                    <a:pt x="2440" y="131"/>
                  </a:cubicBezTo>
                  <a:cubicBezTo>
                    <a:pt x="2439" y="137"/>
                    <a:pt x="2439" y="137"/>
                    <a:pt x="2439" y="137"/>
                  </a:cubicBezTo>
                  <a:cubicBezTo>
                    <a:pt x="2439" y="142"/>
                    <a:pt x="2439" y="142"/>
                    <a:pt x="2439" y="142"/>
                  </a:cubicBezTo>
                  <a:cubicBezTo>
                    <a:pt x="2438" y="155"/>
                    <a:pt x="2438" y="155"/>
                    <a:pt x="2438" y="155"/>
                  </a:cubicBezTo>
                  <a:cubicBezTo>
                    <a:pt x="2438" y="161"/>
                    <a:pt x="2437" y="167"/>
                    <a:pt x="2437" y="173"/>
                  </a:cubicBezTo>
                  <a:cubicBezTo>
                    <a:pt x="2437" y="174"/>
                    <a:pt x="2437" y="174"/>
                    <a:pt x="2437" y="174"/>
                  </a:cubicBezTo>
                  <a:cubicBezTo>
                    <a:pt x="2436" y="174"/>
                    <a:pt x="2436" y="174"/>
                    <a:pt x="2436" y="174"/>
                  </a:cubicBezTo>
                  <a:cubicBezTo>
                    <a:pt x="2431" y="172"/>
                    <a:pt x="2425" y="171"/>
                    <a:pt x="2420" y="170"/>
                  </a:cubicBezTo>
                  <a:cubicBezTo>
                    <a:pt x="2416" y="169"/>
                    <a:pt x="2416" y="169"/>
                    <a:pt x="2416" y="169"/>
                  </a:cubicBezTo>
                  <a:cubicBezTo>
                    <a:pt x="2417" y="155"/>
                    <a:pt x="2417" y="155"/>
                    <a:pt x="2417" y="155"/>
                  </a:cubicBezTo>
                  <a:cubicBezTo>
                    <a:pt x="2418" y="149"/>
                    <a:pt x="2418" y="149"/>
                    <a:pt x="2418" y="149"/>
                  </a:cubicBezTo>
                  <a:cubicBezTo>
                    <a:pt x="2419" y="137"/>
                    <a:pt x="2419" y="137"/>
                    <a:pt x="2419" y="137"/>
                  </a:cubicBezTo>
                  <a:cubicBezTo>
                    <a:pt x="2420" y="123"/>
                    <a:pt x="2420" y="123"/>
                    <a:pt x="2420" y="123"/>
                  </a:cubicBezTo>
                  <a:cubicBezTo>
                    <a:pt x="2421" y="111"/>
                    <a:pt x="2421" y="111"/>
                    <a:pt x="2421" y="111"/>
                  </a:cubicBezTo>
                  <a:cubicBezTo>
                    <a:pt x="2421" y="105"/>
                    <a:pt x="2421" y="105"/>
                    <a:pt x="2421" y="105"/>
                  </a:cubicBezTo>
                  <a:cubicBezTo>
                    <a:pt x="2422" y="95"/>
                    <a:pt x="2431" y="93"/>
                    <a:pt x="2436" y="98"/>
                  </a:cubicBezTo>
                  <a:cubicBezTo>
                    <a:pt x="2439" y="99"/>
                    <a:pt x="2440" y="102"/>
                    <a:pt x="2441" y="105"/>
                  </a:cubicBezTo>
                  <a:close/>
                  <a:moveTo>
                    <a:pt x="2411" y="70"/>
                  </a:moveTo>
                  <a:cubicBezTo>
                    <a:pt x="2412" y="57"/>
                    <a:pt x="2428" y="56"/>
                    <a:pt x="2433" y="65"/>
                  </a:cubicBezTo>
                  <a:cubicBezTo>
                    <a:pt x="2434" y="67"/>
                    <a:pt x="2434" y="69"/>
                    <a:pt x="2434" y="72"/>
                  </a:cubicBezTo>
                  <a:cubicBezTo>
                    <a:pt x="2433" y="83"/>
                    <a:pt x="2433" y="83"/>
                    <a:pt x="2433" y="83"/>
                  </a:cubicBezTo>
                  <a:cubicBezTo>
                    <a:pt x="2427" y="81"/>
                    <a:pt x="2421" y="80"/>
                    <a:pt x="2416" y="79"/>
                  </a:cubicBezTo>
                  <a:cubicBezTo>
                    <a:pt x="2414" y="79"/>
                    <a:pt x="2412" y="79"/>
                    <a:pt x="2410" y="79"/>
                  </a:cubicBezTo>
                  <a:lnTo>
                    <a:pt x="2411" y="70"/>
                  </a:lnTo>
                  <a:close/>
                  <a:moveTo>
                    <a:pt x="2401" y="92"/>
                  </a:moveTo>
                  <a:cubicBezTo>
                    <a:pt x="2406" y="93"/>
                    <a:pt x="2411" y="97"/>
                    <a:pt x="2410" y="104"/>
                  </a:cubicBezTo>
                  <a:cubicBezTo>
                    <a:pt x="2409" y="121"/>
                    <a:pt x="2409" y="121"/>
                    <a:pt x="2409" y="121"/>
                  </a:cubicBezTo>
                  <a:cubicBezTo>
                    <a:pt x="2408" y="134"/>
                    <a:pt x="2408" y="134"/>
                    <a:pt x="2408" y="134"/>
                  </a:cubicBezTo>
                  <a:cubicBezTo>
                    <a:pt x="2407" y="136"/>
                    <a:pt x="2407" y="136"/>
                    <a:pt x="2407" y="136"/>
                  </a:cubicBezTo>
                  <a:cubicBezTo>
                    <a:pt x="2407" y="144"/>
                    <a:pt x="2406" y="152"/>
                    <a:pt x="2405" y="160"/>
                  </a:cubicBezTo>
                  <a:cubicBezTo>
                    <a:pt x="2405" y="166"/>
                    <a:pt x="2405" y="166"/>
                    <a:pt x="2405" y="166"/>
                  </a:cubicBezTo>
                  <a:cubicBezTo>
                    <a:pt x="2405" y="168"/>
                    <a:pt x="2405" y="168"/>
                    <a:pt x="2405" y="168"/>
                  </a:cubicBezTo>
                  <a:cubicBezTo>
                    <a:pt x="2403" y="167"/>
                    <a:pt x="2403" y="167"/>
                    <a:pt x="2403" y="167"/>
                  </a:cubicBezTo>
                  <a:cubicBezTo>
                    <a:pt x="2401" y="167"/>
                    <a:pt x="2399" y="167"/>
                    <a:pt x="2397" y="167"/>
                  </a:cubicBezTo>
                  <a:cubicBezTo>
                    <a:pt x="2392" y="166"/>
                    <a:pt x="2386" y="166"/>
                    <a:pt x="2381" y="166"/>
                  </a:cubicBezTo>
                  <a:cubicBezTo>
                    <a:pt x="2382" y="155"/>
                    <a:pt x="2382" y="155"/>
                    <a:pt x="2382" y="155"/>
                  </a:cubicBezTo>
                  <a:cubicBezTo>
                    <a:pt x="2383" y="143"/>
                    <a:pt x="2383" y="143"/>
                    <a:pt x="2383" y="143"/>
                  </a:cubicBezTo>
                  <a:cubicBezTo>
                    <a:pt x="2384" y="134"/>
                    <a:pt x="2384" y="134"/>
                    <a:pt x="2384" y="134"/>
                  </a:cubicBezTo>
                  <a:cubicBezTo>
                    <a:pt x="2385" y="124"/>
                    <a:pt x="2386" y="114"/>
                    <a:pt x="2387" y="104"/>
                  </a:cubicBezTo>
                  <a:cubicBezTo>
                    <a:pt x="2387" y="103"/>
                    <a:pt x="2387" y="103"/>
                    <a:pt x="2387" y="103"/>
                  </a:cubicBezTo>
                  <a:cubicBezTo>
                    <a:pt x="2388" y="94"/>
                    <a:pt x="2395" y="91"/>
                    <a:pt x="2401" y="92"/>
                  </a:cubicBezTo>
                  <a:close/>
                  <a:moveTo>
                    <a:pt x="2375" y="53"/>
                  </a:moveTo>
                  <a:cubicBezTo>
                    <a:pt x="2375" y="49"/>
                    <a:pt x="2375" y="49"/>
                    <a:pt x="2375" y="49"/>
                  </a:cubicBezTo>
                  <a:cubicBezTo>
                    <a:pt x="2376" y="40"/>
                    <a:pt x="2376" y="40"/>
                    <a:pt x="2376" y="40"/>
                  </a:cubicBezTo>
                  <a:cubicBezTo>
                    <a:pt x="2377" y="35"/>
                    <a:pt x="2386" y="34"/>
                    <a:pt x="2387" y="39"/>
                  </a:cubicBezTo>
                  <a:cubicBezTo>
                    <a:pt x="2387" y="40"/>
                    <a:pt x="2387" y="40"/>
                    <a:pt x="2387" y="41"/>
                  </a:cubicBezTo>
                  <a:cubicBezTo>
                    <a:pt x="2387" y="45"/>
                    <a:pt x="2386" y="49"/>
                    <a:pt x="2386" y="53"/>
                  </a:cubicBezTo>
                  <a:cubicBezTo>
                    <a:pt x="2386" y="57"/>
                    <a:pt x="2385" y="61"/>
                    <a:pt x="2385" y="65"/>
                  </a:cubicBezTo>
                  <a:cubicBezTo>
                    <a:pt x="2381" y="65"/>
                    <a:pt x="2378" y="65"/>
                    <a:pt x="2374" y="65"/>
                  </a:cubicBezTo>
                  <a:cubicBezTo>
                    <a:pt x="2374" y="61"/>
                    <a:pt x="2375" y="57"/>
                    <a:pt x="2375" y="53"/>
                  </a:cubicBezTo>
                  <a:close/>
                  <a:moveTo>
                    <a:pt x="2355" y="103"/>
                  </a:moveTo>
                  <a:cubicBezTo>
                    <a:pt x="2356" y="93"/>
                    <a:pt x="2364" y="89"/>
                    <a:pt x="2370" y="91"/>
                  </a:cubicBezTo>
                  <a:cubicBezTo>
                    <a:pt x="2373" y="92"/>
                    <a:pt x="2376" y="96"/>
                    <a:pt x="2376" y="102"/>
                  </a:cubicBezTo>
                  <a:cubicBezTo>
                    <a:pt x="2374" y="114"/>
                    <a:pt x="2374" y="114"/>
                    <a:pt x="2374" y="114"/>
                  </a:cubicBezTo>
                  <a:cubicBezTo>
                    <a:pt x="2374" y="121"/>
                    <a:pt x="2373" y="128"/>
                    <a:pt x="2372" y="134"/>
                  </a:cubicBezTo>
                  <a:cubicBezTo>
                    <a:pt x="2371" y="141"/>
                    <a:pt x="2371" y="147"/>
                    <a:pt x="2370" y="154"/>
                  </a:cubicBezTo>
                  <a:cubicBezTo>
                    <a:pt x="2369" y="166"/>
                    <a:pt x="2369" y="166"/>
                    <a:pt x="2369" y="166"/>
                  </a:cubicBezTo>
                  <a:cubicBezTo>
                    <a:pt x="2369" y="166"/>
                    <a:pt x="2369" y="166"/>
                    <a:pt x="2369" y="166"/>
                  </a:cubicBezTo>
                  <a:cubicBezTo>
                    <a:pt x="2369" y="167"/>
                    <a:pt x="2369" y="167"/>
                    <a:pt x="2369" y="167"/>
                  </a:cubicBezTo>
                  <a:cubicBezTo>
                    <a:pt x="2363" y="167"/>
                    <a:pt x="2358" y="167"/>
                    <a:pt x="2353" y="168"/>
                  </a:cubicBezTo>
                  <a:cubicBezTo>
                    <a:pt x="2348" y="169"/>
                    <a:pt x="2348" y="169"/>
                    <a:pt x="2348" y="169"/>
                  </a:cubicBezTo>
                  <a:cubicBezTo>
                    <a:pt x="2349" y="158"/>
                    <a:pt x="2350" y="147"/>
                    <a:pt x="2352" y="136"/>
                  </a:cubicBezTo>
                  <a:cubicBezTo>
                    <a:pt x="2352" y="133"/>
                    <a:pt x="2352" y="133"/>
                    <a:pt x="2352" y="133"/>
                  </a:cubicBezTo>
                  <a:cubicBezTo>
                    <a:pt x="2353" y="123"/>
                    <a:pt x="2354" y="113"/>
                    <a:pt x="2355" y="104"/>
                  </a:cubicBezTo>
                  <a:lnTo>
                    <a:pt x="2355" y="103"/>
                  </a:lnTo>
                  <a:close/>
                  <a:moveTo>
                    <a:pt x="2329" y="81"/>
                  </a:moveTo>
                  <a:cubicBezTo>
                    <a:pt x="2330" y="68"/>
                    <a:pt x="2345" y="64"/>
                    <a:pt x="2351" y="70"/>
                  </a:cubicBezTo>
                  <a:cubicBezTo>
                    <a:pt x="2352" y="71"/>
                    <a:pt x="2353" y="74"/>
                    <a:pt x="2353" y="77"/>
                  </a:cubicBezTo>
                  <a:cubicBezTo>
                    <a:pt x="2352" y="81"/>
                    <a:pt x="2352" y="81"/>
                    <a:pt x="2352" y="81"/>
                  </a:cubicBezTo>
                  <a:cubicBezTo>
                    <a:pt x="2345" y="82"/>
                    <a:pt x="2338" y="84"/>
                    <a:pt x="2332" y="86"/>
                  </a:cubicBezTo>
                  <a:cubicBezTo>
                    <a:pt x="2331" y="86"/>
                    <a:pt x="2330" y="86"/>
                    <a:pt x="2329" y="86"/>
                  </a:cubicBezTo>
                  <a:lnTo>
                    <a:pt x="2329" y="81"/>
                  </a:lnTo>
                  <a:close/>
                  <a:moveTo>
                    <a:pt x="2328" y="126"/>
                  </a:moveTo>
                  <a:cubicBezTo>
                    <a:pt x="2331" y="109"/>
                    <a:pt x="2331" y="109"/>
                    <a:pt x="2331" y="109"/>
                  </a:cubicBezTo>
                  <a:cubicBezTo>
                    <a:pt x="2332" y="94"/>
                    <a:pt x="2350" y="92"/>
                    <a:pt x="2348" y="106"/>
                  </a:cubicBezTo>
                  <a:cubicBezTo>
                    <a:pt x="2347" y="110"/>
                    <a:pt x="2347" y="110"/>
                    <a:pt x="2347" y="110"/>
                  </a:cubicBezTo>
                  <a:cubicBezTo>
                    <a:pt x="2344" y="138"/>
                    <a:pt x="2344" y="138"/>
                    <a:pt x="2344" y="138"/>
                  </a:cubicBezTo>
                  <a:cubicBezTo>
                    <a:pt x="2344" y="140"/>
                    <a:pt x="2344" y="140"/>
                    <a:pt x="2344" y="140"/>
                  </a:cubicBezTo>
                  <a:cubicBezTo>
                    <a:pt x="2340" y="170"/>
                    <a:pt x="2340" y="170"/>
                    <a:pt x="2340" y="170"/>
                  </a:cubicBezTo>
                  <a:cubicBezTo>
                    <a:pt x="2334" y="171"/>
                    <a:pt x="2328" y="172"/>
                    <a:pt x="2322" y="174"/>
                  </a:cubicBezTo>
                  <a:cubicBezTo>
                    <a:pt x="2324" y="156"/>
                    <a:pt x="2324" y="156"/>
                    <a:pt x="2324" y="156"/>
                  </a:cubicBezTo>
                  <a:cubicBezTo>
                    <a:pt x="2326" y="141"/>
                    <a:pt x="2326" y="141"/>
                    <a:pt x="2326" y="141"/>
                  </a:cubicBezTo>
                  <a:lnTo>
                    <a:pt x="2328" y="126"/>
                  </a:lnTo>
                  <a:close/>
                  <a:moveTo>
                    <a:pt x="2306" y="145"/>
                  </a:moveTo>
                  <a:cubicBezTo>
                    <a:pt x="2307" y="135"/>
                    <a:pt x="2309" y="125"/>
                    <a:pt x="2310" y="115"/>
                  </a:cubicBezTo>
                  <a:cubicBezTo>
                    <a:pt x="2312" y="101"/>
                    <a:pt x="2326" y="98"/>
                    <a:pt x="2325" y="111"/>
                  </a:cubicBezTo>
                  <a:cubicBezTo>
                    <a:pt x="2322" y="132"/>
                    <a:pt x="2322" y="132"/>
                    <a:pt x="2322" y="132"/>
                  </a:cubicBezTo>
                  <a:cubicBezTo>
                    <a:pt x="2320" y="144"/>
                    <a:pt x="2320" y="144"/>
                    <a:pt x="2320" y="144"/>
                  </a:cubicBezTo>
                  <a:cubicBezTo>
                    <a:pt x="2318" y="162"/>
                    <a:pt x="2318" y="162"/>
                    <a:pt x="2318" y="162"/>
                  </a:cubicBezTo>
                  <a:cubicBezTo>
                    <a:pt x="2316" y="176"/>
                    <a:pt x="2316" y="176"/>
                    <a:pt x="2316" y="176"/>
                  </a:cubicBezTo>
                  <a:cubicBezTo>
                    <a:pt x="2311" y="177"/>
                    <a:pt x="2306" y="179"/>
                    <a:pt x="2301" y="181"/>
                  </a:cubicBezTo>
                  <a:cubicBezTo>
                    <a:pt x="2302" y="175"/>
                    <a:pt x="2302" y="175"/>
                    <a:pt x="2302" y="175"/>
                  </a:cubicBezTo>
                  <a:cubicBezTo>
                    <a:pt x="2303" y="166"/>
                    <a:pt x="2304" y="157"/>
                    <a:pt x="2306" y="148"/>
                  </a:cubicBezTo>
                  <a:lnTo>
                    <a:pt x="2306" y="145"/>
                  </a:lnTo>
                  <a:close/>
                  <a:moveTo>
                    <a:pt x="2288" y="155"/>
                  </a:moveTo>
                  <a:cubicBezTo>
                    <a:pt x="2290" y="144"/>
                    <a:pt x="2291" y="133"/>
                    <a:pt x="2293" y="122"/>
                  </a:cubicBezTo>
                  <a:cubicBezTo>
                    <a:pt x="2293" y="120"/>
                    <a:pt x="2294" y="119"/>
                    <a:pt x="2294" y="117"/>
                  </a:cubicBezTo>
                  <a:cubicBezTo>
                    <a:pt x="2296" y="113"/>
                    <a:pt x="2300" y="110"/>
                    <a:pt x="2302" y="111"/>
                  </a:cubicBezTo>
                  <a:cubicBezTo>
                    <a:pt x="2304" y="111"/>
                    <a:pt x="2305" y="114"/>
                    <a:pt x="2304" y="118"/>
                  </a:cubicBezTo>
                  <a:cubicBezTo>
                    <a:pt x="2303" y="129"/>
                    <a:pt x="2301" y="140"/>
                    <a:pt x="2299" y="151"/>
                  </a:cubicBezTo>
                  <a:cubicBezTo>
                    <a:pt x="2299" y="151"/>
                    <a:pt x="2299" y="151"/>
                    <a:pt x="2299" y="151"/>
                  </a:cubicBezTo>
                  <a:cubicBezTo>
                    <a:pt x="2298" y="161"/>
                    <a:pt x="2297" y="171"/>
                    <a:pt x="2295" y="181"/>
                  </a:cubicBezTo>
                  <a:cubicBezTo>
                    <a:pt x="2295" y="183"/>
                    <a:pt x="2295" y="183"/>
                    <a:pt x="2295" y="183"/>
                  </a:cubicBezTo>
                  <a:cubicBezTo>
                    <a:pt x="2290" y="185"/>
                    <a:pt x="2290" y="185"/>
                    <a:pt x="2290" y="185"/>
                  </a:cubicBezTo>
                  <a:cubicBezTo>
                    <a:pt x="2288" y="186"/>
                    <a:pt x="2285" y="187"/>
                    <a:pt x="2283" y="188"/>
                  </a:cubicBezTo>
                  <a:cubicBezTo>
                    <a:pt x="2284" y="179"/>
                    <a:pt x="2286" y="170"/>
                    <a:pt x="2287" y="161"/>
                  </a:cubicBezTo>
                  <a:lnTo>
                    <a:pt x="2288" y="155"/>
                  </a:lnTo>
                  <a:close/>
                  <a:moveTo>
                    <a:pt x="2271" y="175"/>
                  </a:moveTo>
                  <a:cubicBezTo>
                    <a:pt x="2273" y="163"/>
                    <a:pt x="2273" y="163"/>
                    <a:pt x="2273" y="163"/>
                  </a:cubicBezTo>
                  <a:cubicBezTo>
                    <a:pt x="2274" y="152"/>
                    <a:pt x="2276" y="142"/>
                    <a:pt x="2277" y="131"/>
                  </a:cubicBezTo>
                  <a:cubicBezTo>
                    <a:pt x="2278" y="129"/>
                    <a:pt x="2278" y="129"/>
                    <a:pt x="2278" y="129"/>
                  </a:cubicBezTo>
                  <a:cubicBezTo>
                    <a:pt x="2280" y="118"/>
                    <a:pt x="2288" y="113"/>
                    <a:pt x="2286" y="124"/>
                  </a:cubicBezTo>
                  <a:cubicBezTo>
                    <a:pt x="2286" y="125"/>
                    <a:pt x="2286" y="125"/>
                    <a:pt x="2286" y="125"/>
                  </a:cubicBezTo>
                  <a:cubicBezTo>
                    <a:pt x="2284" y="136"/>
                    <a:pt x="2283" y="147"/>
                    <a:pt x="2281" y="158"/>
                  </a:cubicBezTo>
                  <a:cubicBezTo>
                    <a:pt x="2279" y="168"/>
                    <a:pt x="2279" y="168"/>
                    <a:pt x="2279" y="168"/>
                  </a:cubicBezTo>
                  <a:cubicBezTo>
                    <a:pt x="2276" y="192"/>
                    <a:pt x="2276" y="192"/>
                    <a:pt x="2276" y="192"/>
                  </a:cubicBezTo>
                  <a:cubicBezTo>
                    <a:pt x="2273" y="193"/>
                    <a:pt x="2270" y="194"/>
                    <a:pt x="2267" y="196"/>
                  </a:cubicBezTo>
                  <a:cubicBezTo>
                    <a:pt x="2268" y="189"/>
                    <a:pt x="2270" y="182"/>
                    <a:pt x="2271" y="175"/>
                  </a:cubicBezTo>
                  <a:close/>
                  <a:moveTo>
                    <a:pt x="2253" y="288"/>
                  </a:moveTo>
                  <a:cubicBezTo>
                    <a:pt x="2258" y="260"/>
                    <a:pt x="2258" y="260"/>
                    <a:pt x="2258" y="260"/>
                  </a:cubicBezTo>
                  <a:cubicBezTo>
                    <a:pt x="2259" y="254"/>
                    <a:pt x="2259" y="254"/>
                    <a:pt x="2259" y="254"/>
                  </a:cubicBezTo>
                  <a:cubicBezTo>
                    <a:pt x="2260" y="247"/>
                    <a:pt x="2260" y="247"/>
                    <a:pt x="2260" y="247"/>
                  </a:cubicBezTo>
                  <a:cubicBezTo>
                    <a:pt x="2261" y="237"/>
                    <a:pt x="2263" y="228"/>
                    <a:pt x="2264" y="218"/>
                  </a:cubicBezTo>
                  <a:cubicBezTo>
                    <a:pt x="2266" y="206"/>
                    <a:pt x="2275" y="201"/>
                    <a:pt x="2273" y="213"/>
                  </a:cubicBezTo>
                  <a:cubicBezTo>
                    <a:pt x="2269" y="239"/>
                    <a:pt x="2269" y="239"/>
                    <a:pt x="2269" y="239"/>
                  </a:cubicBezTo>
                  <a:cubicBezTo>
                    <a:pt x="2267" y="249"/>
                    <a:pt x="2267" y="249"/>
                    <a:pt x="2267" y="249"/>
                  </a:cubicBezTo>
                  <a:cubicBezTo>
                    <a:pt x="2267" y="252"/>
                    <a:pt x="2267" y="252"/>
                    <a:pt x="2267" y="252"/>
                  </a:cubicBezTo>
                  <a:cubicBezTo>
                    <a:pt x="2263" y="280"/>
                    <a:pt x="2263" y="280"/>
                    <a:pt x="2263" y="280"/>
                  </a:cubicBezTo>
                  <a:cubicBezTo>
                    <a:pt x="2262" y="285"/>
                    <a:pt x="2262" y="285"/>
                    <a:pt x="2262" y="285"/>
                  </a:cubicBezTo>
                  <a:cubicBezTo>
                    <a:pt x="2259" y="286"/>
                    <a:pt x="2256" y="288"/>
                    <a:pt x="2253" y="289"/>
                  </a:cubicBezTo>
                  <a:lnTo>
                    <a:pt x="2253" y="288"/>
                  </a:lnTo>
                  <a:close/>
                  <a:moveTo>
                    <a:pt x="2240" y="366"/>
                  </a:moveTo>
                  <a:cubicBezTo>
                    <a:pt x="2241" y="361"/>
                    <a:pt x="2241" y="361"/>
                    <a:pt x="2241" y="361"/>
                  </a:cubicBezTo>
                  <a:cubicBezTo>
                    <a:pt x="2243" y="351"/>
                    <a:pt x="2243" y="351"/>
                    <a:pt x="2243" y="351"/>
                  </a:cubicBezTo>
                  <a:cubicBezTo>
                    <a:pt x="2245" y="335"/>
                    <a:pt x="2245" y="335"/>
                    <a:pt x="2245" y="335"/>
                  </a:cubicBezTo>
                  <a:cubicBezTo>
                    <a:pt x="2248" y="315"/>
                    <a:pt x="2248" y="315"/>
                    <a:pt x="2248" y="315"/>
                  </a:cubicBezTo>
                  <a:cubicBezTo>
                    <a:pt x="2248" y="314"/>
                    <a:pt x="2248" y="314"/>
                    <a:pt x="2248" y="314"/>
                  </a:cubicBezTo>
                  <a:cubicBezTo>
                    <a:pt x="2250" y="302"/>
                    <a:pt x="2258" y="297"/>
                    <a:pt x="2258" y="307"/>
                  </a:cubicBezTo>
                  <a:cubicBezTo>
                    <a:pt x="2258" y="308"/>
                    <a:pt x="2258" y="308"/>
                    <a:pt x="2257" y="309"/>
                  </a:cubicBezTo>
                  <a:cubicBezTo>
                    <a:pt x="2255" y="327"/>
                    <a:pt x="2255" y="327"/>
                    <a:pt x="2255" y="327"/>
                  </a:cubicBezTo>
                  <a:cubicBezTo>
                    <a:pt x="2252" y="347"/>
                    <a:pt x="2252" y="347"/>
                    <a:pt x="2252" y="347"/>
                  </a:cubicBezTo>
                  <a:cubicBezTo>
                    <a:pt x="2251" y="353"/>
                    <a:pt x="2251" y="353"/>
                    <a:pt x="2251" y="353"/>
                  </a:cubicBezTo>
                  <a:cubicBezTo>
                    <a:pt x="2250" y="357"/>
                    <a:pt x="2250" y="357"/>
                    <a:pt x="2250" y="357"/>
                  </a:cubicBezTo>
                  <a:cubicBezTo>
                    <a:pt x="2246" y="382"/>
                    <a:pt x="2246" y="382"/>
                    <a:pt x="2246" y="382"/>
                  </a:cubicBezTo>
                  <a:cubicBezTo>
                    <a:pt x="2246" y="384"/>
                    <a:pt x="2246" y="384"/>
                    <a:pt x="2246" y="384"/>
                  </a:cubicBezTo>
                  <a:cubicBezTo>
                    <a:pt x="2242" y="386"/>
                    <a:pt x="2242" y="386"/>
                    <a:pt x="2242" y="386"/>
                  </a:cubicBezTo>
                  <a:cubicBezTo>
                    <a:pt x="2240" y="386"/>
                    <a:pt x="2239" y="387"/>
                    <a:pt x="2237" y="388"/>
                  </a:cubicBezTo>
                  <a:cubicBezTo>
                    <a:pt x="2238" y="380"/>
                    <a:pt x="2239" y="373"/>
                    <a:pt x="2240" y="366"/>
                  </a:cubicBezTo>
                  <a:close/>
                  <a:moveTo>
                    <a:pt x="2223" y="469"/>
                  </a:moveTo>
                  <a:cubicBezTo>
                    <a:pt x="2226" y="452"/>
                    <a:pt x="2226" y="452"/>
                    <a:pt x="2226" y="452"/>
                  </a:cubicBezTo>
                  <a:cubicBezTo>
                    <a:pt x="2226" y="451"/>
                    <a:pt x="2226" y="451"/>
                    <a:pt x="2226" y="451"/>
                  </a:cubicBezTo>
                  <a:cubicBezTo>
                    <a:pt x="2228" y="439"/>
                    <a:pt x="2228" y="439"/>
                    <a:pt x="2228" y="439"/>
                  </a:cubicBezTo>
                  <a:cubicBezTo>
                    <a:pt x="2229" y="432"/>
                    <a:pt x="2230" y="425"/>
                    <a:pt x="2231" y="418"/>
                  </a:cubicBezTo>
                  <a:cubicBezTo>
                    <a:pt x="2232" y="413"/>
                    <a:pt x="2232" y="413"/>
                    <a:pt x="2232" y="413"/>
                  </a:cubicBezTo>
                  <a:cubicBezTo>
                    <a:pt x="2234" y="400"/>
                    <a:pt x="2244" y="396"/>
                    <a:pt x="2241" y="409"/>
                  </a:cubicBezTo>
                  <a:cubicBezTo>
                    <a:pt x="2241" y="410"/>
                    <a:pt x="2241" y="410"/>
                    <a:pt x="2241" y="410"/>
                  </a:cubicBezTo>
                  <a:cubicBezTo>
                    <a:pt x="2238" y="430"/>
                    <a:pt x="2238" y="430"/>
                    <a:pt x="2238" y="430"/>
                  </a:cubicBezTo>
                  <a:cubicBezTo>
                    <a:pt x="2236" y="443"/>
                    <a:pt x="2236" y="443"/>
                    <a:pt x="2236" y="443"/>
                  </a:cubicBezTo>
                  <a:cubicBezTo>
                    <a:pt x="2235" y="449"/>
                    <a:pt x="2235" y="449"/>
                    <a:pt x="2235" y="449"/>
                  </a:cubicBezTo>
                  <a:cubicBezTo>
                    <a:pt x="2234" y="460"/>
                    <a:pt x="2234" y="460"/>
                    <a:pt x="2234" y="460"/>
                  </a:cubicBezTo>
                  <a:cubicBezTo>
                    <a:pt x="2229" y="489"/>
                    <a:pt x="2229" y="489"/>
                    <a:pt x="2229" y="489"/>
                  </a:cubicBezTo>
                  <a:cubicBezTo>
                    <a:pt x="2226" y="489"/>
                    <a:pt x="2223" y="490"/>
                    <a:pt x="2220" y="491"/>
                  </a:cubicBezTo>
                  <a:lnTo>
                    <a:pt x="2223" y="469"/>
                  </a:lnTo>
                  <a:close/>
                  <a:moveTo>
                    <a:pt x="2206" y="581"/>
                  </a:moveTo>
                  <a:cubicBezTo>
                    <a:pt x="2208" y="566"/>
                    <a:pt x="2208" y="566"/>
                    <a:pt x="2208" y="566"/>
                  </a:cubicBezTo>
                  <a:cubicBezTo>
                    <a:pt x="2208" y="566"/>
                    <a:pt x="2208" y="566"/>
                    <a:pt x="2208" y="566"/>
                  </a:cubicBezTo>
                  <a:cubicBezTo>
                    <a:pt x="2210" y="551"/>
                    <a:pt x="2210" y="551"/>
                    <a:pt x="2210" y="551"/>
                  </a:cubicBezTo>
                  <a:cubicBezTo>
                    <a:pt x="2212" y="544"/>
                    <a:pt x="2213" y="537"/>
                    <a:pt x="2214" y="530"/>
                  </a:cubicBezTo>
                  <a:cubicBezTo>
                    <a:pt x="2214" y="526"/>
                    <a:pt x="2214" y="526"/>
                    <a:pt x="2214" y="526"/>
                  </a:cubicBezTo>
                  <a:cubicBezTo>
                    <a:pt x="2217" y="513"/>
                    <a:pt x="2225" y="509"/>
                    <a:pt x="2224" y="521"/>
                  </a:cubicBezTo>
                  <a:cubicBezTo>
                    <a:pt x="2224" y="522"/>
                    <a:pt x="2224" y="522"/>
                    <a:pt x="2224" y="523"/>
                  </a:cubicBezTo>
                  <a:cubicBezTo>
                    <a:pt x="2221" y="542"/>
                    <a:pt x="2221" y="542"/>
                    <a:pt x="2221" y="542"/>
                  </a:cubicBezTo>
                  <a:cubicBezTo>
                    <a:pt x="2219" y="557"/>
                    <a:pt x="2219" y="557"/>
                    <a:pt x="2219" y="557"/>
                  </a:cubicBezTo>
                  <a:cubicBezTo>
                    <a:pt x="2218" y="564"/>
                    <a:pt x="2218" y="564"/>
                    <a:pt x="2218" y="564"/>
                  </a:cubicBezTo>
                  <a:cubicBezTo>
                    <a:pt x="2217" y="572"/>
                    <a:pt x="2217" y="572"/>
                    <a:pt x="2217" y="572"/>
                  </a:cubicBezTo>
                  <a:cubicBezTo>
                    <a:pt x="2212" y="605"/>
                    <a:pt x="2212" y="605"/>
                    <a:pt x="2212" y="605"/>
                  </a:cubicBezTo>
                  <a:cubicBezTo>
                    <a:pt x="2208" y="605"/>
                    <a:pt x="2205" y="606"/>
                    <a:pt x="2202" y="607"/>
                  </a:cubicBezTo>
                  <a:lnTo>
                    <a:pt x="2206" y="581"/>
                  </a:lnTo>
                  <a:close/>
                  <a:moveTo>
                    <a:pt x="2183" y="729"/>
                  </a:moveTo>
                  <a:cubicBezTo>
                    <a:pt x="2186" y="707"/>
                    <a:pt x="2186" y="707"/>
                    <a:pt x="2186" y="707"/>
                  </a:cubicBezTo>
                  <a:cubicBezTo>
                    <a:pt x="2189" y="687"/>
                    <a:pt x="2189" y="687"/>
                    <a:pt x="2189" y="687"/>
                  </a:cubicBezTo>
                  <a:cubicBezTo>
                    <a:pt x="2190" y="680"/>
                    <a:pt x="2192" y="673"/>
                    <a:pt x="2193" y="665"/>
                  </a:cubicBezTo>
                  <a:cubicBezTo>
                    <a:pt x="2194" y="655"/>
                    <a:pt x="2194" y="655"/>
                    <a:pt x="2194" y="655"/>
                  </a:cubicBezTo>
                  <a:cubicBezTo>
                    <a:pt x="2196" y="645"/>
                    <a:pt x="2196" y="645"/>
                    <a:pt x="2196" y="645"/>
                  </a:cubicBezTo>
                  <a:cubicBezTo>
                    <a:pt x="2196" y="644"/>
                    <a:pt x="2196" y="643"/>
                    <a:pt x="2197" y="642"/>
                  </a:cubicBezTo>
                  <a:cubicBezTo>
                    <a:pt x="2199" y="633"/>
                    <a:pt x="2204" y="629"/>
                    <a:pt x="2206" y="634"/>
                  </a:cubicBezTo>
                  <a:cubicBezTo>
                    <a:pt x="2206" y="636"/>
                    <a:pt x="2207" y="638"/>
                    <a:pt x="2206" y="642"/>
                  </a:cubicBezTo>
                  <a:cubicBezTo>
                    <a:pt x="2205" y="646"/>
                    <a:pt x="2205" y="646"/>
                    <a:pt x="2205" y="646"/>
                  </a:cubicBezTo>
                  <a:cubicBezTo>
                    <a:pt x="2204" y="656"/>
                    <a:pt x="2204" y="656"/>
                    <a:pt x="2204" y="656"/>
                  </a:cubicBezTo>
                  <a:cubicBezTo>
                    <a:pt x="2202" y="666"/>
                    <a:pt x="2201" y="676"/>
                    <a:pt x="2199" y="686"/>
                  </a:cubicBezTo>
                  <a:cubicBezTo>
                    <a:pt x="2197" y="697"/>
                    <a:pt x="2197" y="697"/>
                    <a:pt x="2197" y="697"/>
                  </a:cubicBezTo>
                  <a:cubicBezTo>
                    <a:pt x="2194" y="719"/>
                    <a:pt x="2194" y="719"/>
                    <a:pt x="2194" y="719"/>
                  </a:cubicBezTo>
                  <a:cubicBezTo>
                    <a:pt x="2192" y="730"/>
                    <a:pt x="2192" y="730"/>
                    <a:pt x="2192" y="730"/>
                  </a:cubicBezTo>
                  <a:cubicBezTo>
                    <a:pt x="2189" y="729"/>
                    <a:pt x="2186" y="729"/>
                    <a:pt x="2183" y="729"/>
                  </a:cubicBezTo>
                  <a:close/>
                  <a:moveTo>
                    <a:pt x="2218" y="807"/>
                  </a:moveTo>
                  <a:cubicBezTo>
                    <a:pt x="2218" y="809"/>
                    <a:pt x="2218" y="809"/>
                    <a:pt x="2218" y="809"/>
                  </a:cubicBezTo>
                  <a:cubicBezTo>
                    <a:pt x="2214" y="853"/>
                    <a:pt x="2214" y="853"/>
                    <a:pt x="2214" y="853"/>
                  </a:cubicBezTo>
                  <a:cubicBezTo>
                    <a:pt x="2211" y="888"/>
                    <a:pt x="2211" y="888"/>
                    <a:pt x="2211" y="888"/>
                  </a:cubicBezTo>
                  <a:cubicBezTo>
                    <a:pt x="2209" y="901"/>
                    <a:pt x="2209" y="901"/>
                    <a:pt x="2209" y="901"/>
                  </a:cubicBezTo>
                  <a:cubicBezTo>
                    <a:pt x="2208" y="915"/>
                    <a:pt x="2208" y="915"/>
                    <a:pt x="2208" y="915"/>
                  </a:cubicBezTo>
                  <a:cubicBezTo>
                    <a:pt x="2206" y="935"/>
                    <a:pt x="2206" y="935"/>
                    <a:pt x="2206" y="935"/>
                  </a:cubicBezTo>
                  <a:cubicBezTo>
                    <a:pt x="2192" y="938"/>
                    <a:pt x="2178" y="942"/>
                    <a:pt x="2165" y="947"/>
                  </a:cubicBezTo>
                  <a:cubicBezTo>
                    <a:pt x="2165" y="938"/>
                    <a:pt x="2165" y="938"/>
                    <a:pt x="2165" y="938"/>
                  </a:cubicBezTo>
                  <a:cubicBezTo>
                    <a:pt x="2167" y="925"/>
                    <a:pt x="2167" y="925"/>
                    <a:pt x="2167" y="925"/>
                  </a:cubicBezTo>
                  <a:cubicBezTo>
                    <a:pt x="2170" y="891"/>
                    <a:pt x="2170" y="891"/>
                    <a:pt x="2170" y="891"/>
                  </a:cubicBezTo>
                  <a:cubicBezTo>
                    <a:pt x="2174" y="846"/>
                    <a:pt x="2174" y="846"/>
                    <a:pt x="2174" y="846"/>
                  </a:cubicBezTo>
                  <a:cubicBezTo>
                    <a:pt x="2176" y="827"/>
                    <a:pt x="2176" y="827"/>
                    <a:pt x="2176" y="827"/>
                  </a:cubicBezTo>
                  <a:cubicBezTo>
                    <a:pt x="2177" y="809"/>
                    <a:pt x="2177" y="809"/>
                    <a:pt x="2177" y="809"/>
                  </a:cubicBezTo>
                  <a:cubicBezTo>
                    <a:pt x="2178" y="803"/>
                    <a:pt x="2178" y="803"/>
                    <a:pt x="2178" y="803"/>
                  </a:cubicBezTo>
                  <a:cubicBezTo>
                    <a:pt x="2179" y="794"/>
                    <a:pt x="2181" y="786"/>
                    <a:pt x="2184" y="781"/>
                  </a:cubicBezTo>
                  <a:cubicBezTo>
                    <a:pt x="2188" y="775"/>
                    <a:pt x="2192" y="772"/>
                    <a:pt x="2196" y="770"/>
                  </a:cubicBezTo>
                  <a:cubicBezTo>
                    <a:pt x="2202" y="769"/>
                    <a:pt x="2209" y="772"/>
                    <a:pt x="2213" y="779"/>
                  </a:cubicBezTo>
                  <a:cubicBezTo>
                    <a:pt x="2215" y="782"/>
                    <a:pt x="2217" y="786"/>
                    <a:pt x="2218" y="792"/>
                  </a:cubicBezTo>
                  <a:cubicBezTo>
                    <a:pt x="2218" y="796"/>
                    <a:pt x="2219" y="801"/>
                    <a:pt x="2218" y="807"/>
                  </a:cubicBezTo>
                  <a:close/>
                  <a:moveTo>
                    <a:pt x="2219" y="709"/>
                  </a:moveTo>
                  <a:cubicBezTo>
                    <a:pt x="2216" y="723"/>
                    <a:pt x="2216" y="723"/>
                    <a:pt x="2216" y="723"/>
                  </a:cubicBezTo>
                  <a:cubicBezTo>
                    <a:pt x="2215" y="731"/>
                    <a:pt x="2215" y="731"/>
                    <a:pt x="2215" y="731"/>
                  </a:cubicBezTo>
                  <a:cubicBezTo>
                    <a:pt x="2208" y="731"/>
                    <a:pt x="2208" y="731"/>
                    <a:pt x="2208" y="731"/>
                  </a:cubicBezTo>
                  <a:cubicBezTo>
                    <a:pt x="2201" y="730"/>
                    <a:pt x="2201" y="730"/>
                    <a:pt x="2201" y="730"/>
                  </a:cubicBezTo>
                  <a:cubicBezTo>
                    <a:pt x="2202" y="723"/>
                    <a:pt x="2202" y="723"/>
                    <a:pt x="2202" y="723"/>
                  </a:cubicBezTo>
                  <a:cubicBezTo>
                    <a:pt x="2204" y="711"/>
                    <a:pt x="2204" y="711"/>
                    <a:pt x="2204" y="711"/>
                  </a:cubicBezTo>
                  <a:cubicBezTo>
                    <a:pt x="2207" y="689"/>
                    <a:pt x="2207" y="689"/>
                    <a:pt x="2207" y="689"/>
                  </a:cubicBezTo>
                  <a:cubicBezTo>
                    <a:pt x="2208" y="686"/>
                    <a:pt x="2208" y="686"/>
                    <a:pt x="2208" y="686"/>
                  </a:cubicBezTo>
                  <a:cubicBezTo>
                    <a:pt x="2210" y="673"/>
                    <a:pt x="2212" y="660"/>
                    <a:pt x="2214" y="648"/>
                  </a:cubicBezTo>
                  <a:cubicBezTo>
                    <a:pt x="2215" y="641"/>
                    <a:pt x="2215" y="641"/>
                    <a:pt x="2215" y="641"/>
                  </a:cubicBezTo>
                  <a:cubicBezTo>
                    <a:pt x="2215" y="640"/>
                    <a:pt x="2215" y="639"/>
                    <a:pt x="2215" y="637"/>
                  </a:cubicBezTo>
                  <a:cubicBezTo>
                    <a:pt x="2218" y="629"/>
                    <a:pt x="2223" y="626"/>
                    <a:pt x="2227" y="628"/>
                  </a:cubicBezTo>
                  <a:cubicBezTo>
                    <a:pt x="2228" y="629"/>
                    <a:pt x="2229" y="631"/>
                    <a:pt x="2229" y="635"/>
                  </a:cubicBezTo>
                  <a:cubicBezTo>
                    <a:pt x="2229" y="636"/>
                    <a:pt x="2229" y="637"/>
                    <a:pt x="2229" y="639"/>
                  </a:cubicBezTo>
                  <a:cubicBezTo>
                    <a:pt x="2227" y="651"/>
                    <a:pt x="2225" y="663"/>
                    <a:pt x="2223" y="675"/>
                  </a:cubicBezTo>
                  <a:cubicBezTo>
                    <a:pt x="2222" y="685"/>
                    <a:pt x="2222" y="685"/>
                    <a:pt x="2222" y="685"/>
                  </a:cubicBezTo>
                  <a:cubicBezTo>
                    <a:pt x="2220" y="697"/>
                    <a:pt x="2220" y="697"/>
                    <a:pt x="2220" y="697"/>
                  </a:cubicBezTo>
                  <a:lnTo>
                    <a:pt x="2219" y="709"/>
                  </a:lnTo>
                  <a:close/>
                  <a:moveTo>
                    <a:pt x="2287" y="813"/>
                  </a:moveTo>
                  <a:cubicBezTo>
                    <a:pt x="2286" y="825"/>
                    <a:pt x="2286" y="825"/>
                    <a:pt x="2286" y="825"/>
                  </a:cubicBezTo>
                  <a:cubicBezTo>
                    <a:pt x="2284" y="838"/>
                    <a:pt x="2284" y="838"/>
                    <a:pt x="2284" y="838"/>
                  </a:cubicBezTo>
                  <a:cubicBezTo>
                    <a:pt x="2283" y="851"/>
                    <a:pt x="2283" y="851"/>
                    <a:pt x="2283" y="851"/>
                  </a:cubicBezTo>
                  <a:cubicBezTo>
                    <a:pt x="2277" y="919"/>
                    <a:pt x="2277" y="919"/>
                    <a:pt x="2277" y="919"/>
                  </a:cubicBezTo>
                  <a:cubicBezTo>
                    <a:pt x="2277" y="923"/>
                    <a:pt x="2277" y="923"/>
                    <a:pt x="2277" y="923"/>
                  </a:cubicBezTo>
                  <a:cubicBezTo>
                    <a:pt x="2258" y="925"/>
                    <a:pt x="2239" y="928"/>
                    <a:pt x="2220" y="932"/>
                  </a:cubicBezTo>
                  <a:cubicBezTo>
                    <a:pt x="2223" y="902"/>
                    <a:pt x="2223" y="902"/>
                    <a:pt x="2223" y="902"/>
                  </a:cubicBezTo>
                  <a:cubicBezTo>
                    <a:pt x="2224" y="888"/>
                    <a:pt x="2224" y="888"/>
                    <a:pt x="2224" y="888"/>
                  </a:cubicBezTo>
                  <a:cubicBezTo>
                    <a:pt x="2226" y="875"/>
                    <a:pt x="2226" y="875"/>
                    <a:pt x="2226" y="875"/>
                  </a:cubicBezTo>
                  <a:cubicBezTo>
                    <a:pt x="2229" y="841"/>
                    <a:pt x="2229" y="841"/>
                    <a:pt x="2229" y="841"/>
                  </a:cubicBezTo>
                  <a:cubicBezTo>
                    <a:pt x="2232" y="808"/>
                    <a:pt x="2232" y="808"/>
                    <a:pt x="2232" y="808"/>
                  </a:cubicBezTo>
                  <a:cubicBezTo>
                    <a:pt x="2232" y="803"/>
                    <a:pt x="2233" y="799"/>
                    <a:pt x="2235" y="795"/>
                  </a:cubicBezTo>
                  <a:cubicBezTo>
                    <a:pt x="2239" y="783"/>
                    <a:pt x="2248" y="777"/>
                    <a:pt x="2257" y="776"/>
                  </a:cubicBezTo>
                  <a:cubicBezTo>
                    <a:pt x="2268" y="775"/>
                    <a:pt x="2279" y="781"/>
                    <a:pt x="2284" y="794"/>
                  </a:cubicBezTo>
                  <a:cubicBezTo>
                    <a:pt x="2286" y="799"/>
                    <a:pt x="2287" y="806"/>
                    <a:pt x="2287" y="813"/>
                  </a:cubicBezTo>
                  <a:close/>
                  <a:moveTo>
                    <a:pt x="2367" y="815"/>
                  </a:moveTo>
                  <a:cubicBezTo>
                    <a:pt x="2364" y="846"/>
                    <a:pt x="2364" y="846"/>
                    <a:pt x="2364" y="846"/>
                  </a:cubicBezTo>
                  <a:cubicBezTo>
                    <a:pt x="2357" y="922"/>
                    <a:pt x="2357" y="922"/>
                    <a:pt x="2357" y="922"/>
                  </a:cubicBezTo>
                  <a:cubicBezTo>
                    <a:pt x="2356" y="923"/>
                    <a:pt x="2356" y="923"/>
                    <a:pt x="2356" y="923"/>
                  </a:cubicBezTo>
                  <a:cubicBezTo>
                    <a:pt x="2344" y="922"/>
                    <a:pt x="2332" y="921"/>
                    <a:pt x="2320" y="921"/>
                  </a:cubicBezTo>
                  <a:cubicBezTo>
                    <a:pt x="2310" y="921"/>
                    <a:pt x="2300" y="922"/>
                    <a:pt x="2291" y="922"/>
                  </a:cubicBezTo>
                  <a:cubicBezTo>
                    <a:pt x="2292" y="906"/>
                    <a:pt x="2292" y="906"/>
                    <a:pt x="2292" y="906"/>
                  </a:cubicBezTo>
                  <a:cubicBezTo>
                    <a:pt x="2298" y="839"/>
                    <a:pt x="2298" y="839"/>
                    <a:pt x="2298" y="839"/>
                  </a:cubicBezTo>
                  <a:cubicBezTo>
                    <a:pt x="2300" y="825"/>
                    <a:pt x="2300" y="825"/>
                    <a:pt x="2300" y="825"/>
                  </a:cubicBezTo>
                  <a:cubicBezTo>
                    <a:pt x="2301" y="812"/>
                    <a:pt x="2301" y="812"/>
                    <a:pt x="2301" y="812"/>
                  </a:cubicBezTo>
                  <a:cubicBezTo>
                    <a:pt x="2301" y="809"/>
                    <a:pt x="2301" y="809"/>
                    <a:pt x="2301" y="809"/>
                  </a:cubicBezTo>
                  <a:cubicBezTo>
                    <a:pt x="2304" y="781"/>
                    <a:pt x="2324" y="772"/>
                    <a:pt x="2342" y="777"/>
                  </a:cubicBezTo>
                  <a:cubicBezTo>
                    <a:pt x="2345" y="778"/>
                    <a:pt x="2349" y="779"/>
                    <a:pt x="2351" y="781"/>
                  </a:cubicBezTo>
                  <a:cubicBezTo>
                    <a:pt x="2354" y="783"/>
                    <a:pt x="2357" y="785"/>
                    <a:pt x="2359" y="788"/>
                  </a:cubicBezTo>
                  <a:cubicBezTo>
                    <a:pt x="2364" y="794"/>
                    <a:pt x="2368" y="803"/>
                    <a:pt x="2367" y="815"/>
                  </a:cubicBezTo>
                  <a:close/>
                  <a:moveTo>
                    <a:pt x="2369" y="582"/>
                  </a:moveTo>
                  <a:cubicBezTo>
                    <a:pt x="2368" y="596"/>
                    <a:pt x="2368" y="596"/>
                    <a:pt x="2368" y="596"/>
                  </a:cubicBezTo>
                  <a:cubicBezTo>
                    <a:pt x="2367" y="600"/>
                    <a:pt x="2367" y="600"/>
                    <a:pt x="2367" y="600"/>
                  </a:cubicBezTo>
                  <a:cubicBezTo>
                    <a:pt x="2364" y="599"/>
                    <a:pt x="2364" y="599"/>
                    <a:pt x="2364" y="599"/>
                  </a:cubicBezTo>
                  <a:cubicBezTo>
                    <a:pt x="2359" y="599"/>
                    <a:pt x="2355" y="598"/>
                    <a:pt x="2350" y="598"/>
                  </a:cubicBezTo>
                  <a:cubicBezTo>
                    <a:pt x="2346" y="597"/>
                    <a:pt x="2343" y="597"/>
                    <a:pt x="2339" y="597"/>
                  </a:cubicBezTo>
                  <a:cubicBezTo>
                    <a:pt x="2338" y="597"/>
                    <a:pt x="2338" y="597"/>
                    <a:pt x="2338" y="597"/>
                  </a:cubicBezTo>
                  <a:cubicBezTo>
                    <a:pt x="2340" y="577"/>
                    <a:pt x="2340" y="577"/>
                    <a:pt x="2340" y="577"/>
                  </a:cubicBezTo>
                  <a:cubicBezTo>
                    <a:pt x="2342" y="555"/>
                    <a:pt x="2342" y="555"/>
                    <a:pt x="2342" y="555"/>
                  </a:cubicBezTo>
                  <a:cubicBezTo>
                    <a:pt x="2344" y="538"/>
                    <a:pt x="2344" y="538"/>
                    <a:pt x="2344" y="538"/>
                  </a:cubicBezTo>
                  <a:cubicBezTo>
                    <a:pt x="2345" y="528"/>
                    <a:pt x="2345" y="528"/>
                    <a:pt x="2345" y="528"/>
                  </a:cubicBezTo>
                  <a:cubicBezTo>
                    <a:pt x="2346" y="516"/>
                    <a:pt x="2346" y="516"/>
                    <a:pt x="2346" y="516"/>
                  </a:cubicBezTo>
                  <a:cubicBezTo>
                    <a:pt x="2346" y="514"/>
                    <a:pt x="2346" y="514"/>
                    <a:pt x="2346" y="514"/>
                  </a:cubicBezTo>
                  <a:cubicBezTo>
                    <a:pt x="2347" y="502"/>
                    <a:pt x="2357" y="498"/>
                    <a:pt x="2365" y="500"/>
                  </a:cubicBezTo>
                  <a:cubicBezTo>
                    <a:pt x="2368" y="501"/>
                    <a:pt x="2370" y="503"/>
                    <a:pt x="2372" y="505"/>
                  </a:cubicBezTo>
                  <a:cubicBezTo>
                    <a:pt x="2373" y="507"/>
                    <a:pt x="2374" y="509"/>
                    <a:pt x="2374" y="512"/>
                  </a:cubicBezTo>
                  <a:cubicBezTo>
                    <a:pt x="2375" y="513"/>
                    <a:pt x="2375" y="515"/>
                    <a:pt x="2374" y="517"/>
                  </a:cubicBezTo>
                  <a:cubicBezTo>
                    <a:pt x="2374" y="528"/>
                    <a:pt x="2373" y="539"/>
                    <a:pt x="2372" y="550"/>
                  </a:cubicBezTo>
                  <a:cubicBezTo>
                    <a:pt x="2371" y="558"/>
                    <a:pt x="2371" y="558"/>
                    <a:pt x="2371" y="558"/>
                  </a:cubicBezTo>
                  <a:cubicBezTo>
                    <a:pt x="2370" y="571"/>
                    <a:pt x="2370" y="571"/>
                    <a:pt x="2370" y="571"/>
                  </a:cubicBezTo>
                  <a:lnTo>
                    <a:pt x="2369" y="582"/>
                  </a:lnTo>
                  <a:close/>
                  <a:moveTo>
                    <a:pt x="2372" y="720"/>
                  </a:moveTo>
                  <a:cubicBezTo>
                    <a:pt x="2374" y="693"/>
                    <a:pt x="2374" y="693"/>
                    <a:pt x="2374" y="693"/>
                  </a:cubicBezTo>
                  <a:cubicBezTo>
                    <a:pt x="2376" y="676"/>
                    <a:pt x="2376" y="676"/>
                    <a:pt x="2376" y="676"/>
                  </a:cubicBezTo>
                  <a:cubicBezTo>
                    <a:pt x="2377" y="657"/>
                    <a:pt x="2377" y="657"/>
                    <a:pt x="2377" y="657"/>
                  </a:cubicBezTo>
                  <a:cubicBezTo>
                    <a:pt x="2379" y="641"/>
                    <a:pt x="2379" y="641"/>
                    <a:pt x="2379" y="641"/>
                  </a:cubicBezTo>
                  <a:cubicBezTo>
                    <a:pt x="2379" y="640"/>
                    <a:pt x="2379" y="639"/>
                    <a:pt x="2379" y="639"/>
                  </a:cubicBezTo>
                  <a:cubicBezTo>
                    <a:pt x="2381" y="627"/>
                    <a:pt x="2388" y="623"/>
                    <a:pt x="2395" y="625"/>
                  </a:cubicBezTo>
                  <a:cubicBezTo>
                    <a:pt x="2398" y="627"/>
                    <a:pt x="2402" y="630"/>
                    <a:pt x="2403" y="635"/>
                  </a:cubicBezTo>
                  <a:cubicBezTo>
                    <a:pt x="2404" y="638"/>
                    <a:pt x="2405" y="641"/>
                    <a:pt x="2404" y="645"/>
                  </a:cubicBezTo>
                  <a:cubicBezTo>
                    <a:pt x="2404" y="652"/>
                    <a:pt x="2404" y="652"/>
                    <a:pt x="2404" y="652"/>
                  </a:cubicBezTo>
                  <a:cubicBezTo>
                    <a:pt x="2403" y="667"/>
                    <a:pt x="2402" y="681"/>
                    <a:pt x="2401" y="696"/>
                  </a:cubicBezTo>
                  <a:cubicBezTo>
                    <a:pt x="2401" y="696"/>
                    <a:pt x="2401" y="696"/>
                    <a:pt x="2401" y="696"/>
                  </a:cubicBezTo>
                  <a:cubicBezTo>
                    <a:pt x="2398" y="729"/>
                    <a:pt x="2398" y="729"/>
                    <a:pt x="2398" y="729"/>
                  </a:cubicBezTo>
                  <a:cubicBezTo>
                    <a:pt x="2398" y="742"/>
                    <a:pt x="2398" y="742"/>
                    <a:pt x="2398" y="742"/>
                  </a:cubicBezTo>
                  <a:cubicBezTo>
                    <a:pt x="2397" y="747"/>
                    <a:pt x="2397" y="747"/>
                    <a:pt x="2397" y="747"/>
                  </a:cubicBezTo>
                  <a:cubicBezTo>
                    <a:pt x="2392" y="747"/>
                    <a:pt x="2392" y="747"/>
                    <a:pt x="2392" y="747"/>
                  </a:cubicBezTo>
                  <a:cubicBezTo>
                    <a:pt x="2388" y="746"/>
                    <a:pt x="2384" y="746"/>
                    <a:pt x="2379" y="746"/>
                  </a:cubicBezTo>
                  <a:cubicBezTo>
                    <a:pt x="2370" y="745"/>
                    <a:pt x="2370" y="745"/>
                    <a:pt x="2370" y="745"/>
                  </a:cubicBezTo>
                  <a:lnTo>
                    <a:pt x="2372" y="720"/>
                  </a:lnTo>
                  <a:close/>
                  <a:moveTo>
                    <a:pt x="2435" y="827"/>
                  </a:moveTo>
                  <a:cubicBezTo>
                    <a:pt x="2432" y="859"/>
                    <a:pt x="2432" y="859"/>
                    <a:pt x="2432" y="859"/>
                  </a:cubicBezTo>
                  <a:cubicBezTo>
                    <a:pt x="2426" y="915"/>
                    <a:pt x="2426" y="915"/>
                    <a:pt x="2426" y="915"/>
                  </a:cubicBezTo>
                  <a:cubicBezTo>
                    <a:pt x="2425" y="933"/>
                    <a:pt x="2425" y="933"/>
                    <a:pt x="2425" y="933"/>
                  </a:cubicBezTo>
                  <a:cubicBezTo>
                    <a:pt x="2407" y="929"/>
                    <a:pt x="2389" y="926"/>
                    <a:pt x="2370" y="924"/>
                  </a:cubicBezTo>
                  <a:cubicBezTo>
                    <a:pt x="2372" y="910"/>
                    <a:pt x="2372" y="910"/>
                    <a:pt x="2372" y="910"/>
                  </a:cubicBezTo>
                  <a:cubicBezTo>
                    <a:pt x="2379" y="833"/>
                    <a:pt x="2379" y="833"/>
                    <a:pt x="2379" y="833"/>
                  </a:cubicBezTo>
                  <a:cubicBezTo>
                    <a:pt x="2380" y="822"/>
                    <a:pt x="2380" y="822"/>
                    <a:pt x="2380" y="822"/>
                  </a:cubicBezTo>
                  <a:cubicBezTo>
                    <a:pt x="2383" y="792"/>
                    <a:pt x="2409" y="783"/>
                    <a:pt x="2424" y="795"/>
                  </a:cubicBezTo>
                  <a:cubicBezTo>
                    <a:pt x="2431" y="801"/>
                    <a:pt x="2436" y="811"/>
                    <a:pt x="2435" y="827"/>
                  </a:cubicBezTo>
                  <a:close/>
                  <a:moveTo>
                    <a:pt x="2434" y="668"/>
                  </a:moveTo>
                  <a:cubicBezTo>
                    <a:pt x="2434" y="679"/>
                    <a:pt x="2433" y="690"/>
                    <a:pt x="2432" y="701"/>
                  </a:cubicBezTo>
                  <a:cubicBezTo>
                    <a:pt x="2432" y="701"/>
                    <a:pt x="2432" y="701"/>
                    <a:pt x="2432" y="701"/>
                  </a:cubicBezTo>
                  <a:cubicBezTo>
                    <a:pt x="2432" y="714"/>
                    <a:pt x="2432" y="714"/>
                    <a:pt x="2432" y="714"/>
                  </a:cubicBezTo>
                  <a:cubicBezTo>
                    <a:pt x="2431" y="727"/>
                    <a:pt x="2431" y="727"/>
                    <a:pt x="2431" y="727"/>
                  </a:cubicBezTo>
                  <a:cubicBezTo>
                    <a:pt x="2430" y="735"/>
                    <a:pt x="2430" y="743"/>
                    <a:pt x="2430" y="751"/>
                  </a:cubicBezTo>
                  <a:cubicBezTo>
                    <a:pt x="2422" y="750"/>
                    <a:pt x="2414" y="749"/>
                    <a:pt x="2407" y="748"/>
                  </a:cubicBezTo>
                  <a:cubicBezTo>
                    <a:pt x="2407" y="747"/>
                    <a:pt x="2407" y="747"/>
                    <a:pt x="2407" y="747"/>
                  </a:cubicBezTo>
                  <a:cubicBezTo>
                    <a:pt x="2408" y="734"/>
                    <a:pt x="2408" y="734"/>
                    <a:pt x="2408" y="734"/>
                  </a:cubicBezTo>
                  <a:cubicBezTo>
                    <a:pt x="2409" y="721"/>
                    <a:pt x="2409" y="721"/>
                    <a:pt x="2409" y="721"/>
                  </a:cubicBezTo>
                  <a:cubicBezTo>
                    <a:pt x="2410" y="697"/>
                    <a:pt x="2410" y="697"/>
                    <a:pt x="2410" y="697"/>
                  </a:cubicBezTo>
                  <a:cubicBezTo>
                    <a:pt x="2411" y="687"/>
                    <a:pt x="2411" y="687"/>
                    <a:pt x="2411" y="687"/>
                  </a:cubicBezTo>
                  <a:cubicBezTo>
                    <a:pt x="2413" y="647"/>
                    <a:pt x="2413" y="647"/>
                    <a:pt x="2413" y="647"/>
                  </a:cubicBezTo>
                  <a:cubicBezTo>
                    <a:pt x="2414" y="646"/>
                    <a:pt x="2414" y="645"/>
                    <a:pt x="2414" y="644"/>
                  </a:cubicBezTo>
                  <a:cubicBezTo>
                    <a:pt x="2415" y="634"/>
                    <a:pt x="2422" y="631"/>
                    <a:pt x="2427" y="633"/>
                  </a:cubicBezTo>
                  <a:cubicBezTo>
                    <a:pt x="2432" y="635"/>
                    <a:pt x="2436" y="641"/>
                    <a:pt x="2435" y="651"/>
                  </a:cubicBezTo>
                  <a:lnTo>
                    <a:pt x="2434" y="668"/>
                  </a:lnTo>
                  <a:close/>
                  <a:moveTo>
                    <a:pt x="2439" y="720"/>
                  </a:moveTo>
                  <a:cubicBezTo>
                    <a:pt x="2439" y="707"/>
                    <a:pt x="2439" y="707"/>
                    <a:pt x="2439" y="707"/>
                  </a:cubicBezTo>
                  <a:cubicBezTo>
                    <a:pt x="2440" y="701"/>
                    <a:pt x="2440" y="701"/>
                    <a:pt x="2440" y="701"/>
                  </a:cubicBezTo>
                  <a:cubicBezTo>
                    <a:pt x="2440" y="694"/>
                    <a:pt x="2440" y="694"/>
                    <a:pt x="2440" y="694"/>
                  </a:cubicBezTo>
                  <a:cubicBezTo>
                    <a:pt x="2442" y="661"/>
                    <a:pt x="2442" y="661"/>
                    <a:pt x="2442" y="661"/>
                  </a:cubicBezTo>
                  <a:cubicBezTo>
                    <a:pt x="2442" y="651"/>
                    <a:pt x="2442" y="651"/>
                    <a:pt x="2442" y="651"/>
                  </a:cubicBezTo>
                  <a:cubicBezTo>
                    <a:pt x="2443" y="634"/>
                    <a:pt x="2455" y="635"/>
                    <a:pt x="2459" y="647"/>
                  </a:cubicBezTo>
                  <a:cubicBezTo>
                    <a:pt x="2460" y="649"/>
                    <a:pt x="2460" y="652"/>
                    <a:pt x="2460" y="656"/>
                  </a:cubicBezTo>
                  <a:cubicBezTo>
                    <a:pt x="2459" y="678"/>
                    <a:pt x="2459" y="678"/>
                    <a:pt x="2459" y="678"/>
                  </a:cubicBezTo>
                  <a:cubicBezTo>
                    <a:pt x="2458" y="691"/>
                    <a:pt x="2458" y="691"/>
                    <a:pt x="2458" y="691"/>
                  </a:cubicBezTo>
                  <a:cubicBezTo>
                    <a:pt x="2458" y="704"/>
                    <a:pt x="2458" y="704"/>
                    <a:pt x="2458" y="704"/>
                  </a:cubicBezTo>
                  <a:cubicBezTo>
                    <a:pt x="2458" y="705"/>
                    <a:pt x="2458" y="705"/>
                    <a:pt x="2458" y="705"/>
                  </a:cubicBezTo>
                  <a:cubicBezTo>
                    <a:pt x="2457" y="721"/>
                    <a:pt x="2456" y="737"/>
                    <a:pt x="2455" y="753"/>
                  </a:cubicBezTo>
                  <a:cubicBezTo>
                    <a:pt x="2449" y="753"/>
                    <a:pt x="2443" y="752"/>
                    <a:pt x="2437" y="751"/>
                  </a:cubicBezTo>
                  <a:lnTo>
                    <a:pt x="2439" y="720"/>
                  </a:lnTo>
                  <a:close/>
                  <a:moveTo>
                    <a:pt x="2489" y="832"/>
                  </a:moveTo>
                  <a:cubicBezTo>
                    <a:pt x="2485" y="865"/>
                    <a:pt x="2485" y="865"/>
                    <a:pt x="2485" y="865"/>
                  </a:cubicBezTo>
                  <a:cubicBezTo>
                    <a:pt x="2478" y="948"/>
                    <a:pt x="2478" y="948"/>
                    <a:pt x="2478" y="948"/>
                  </a:cubicBezTo>
                  <a:cubicBezTo>
                    <a:pt x="2465" y="944"/>
                    <a:pt x="2452" y="940"/>
                    <a:pt x="2438" y="936"/>
                  </a:cubicBezTo>
                  <a:cubicBezTo>
                    <a:pt x="2442" y="902"/>
                    <a:pt x="2442" y="902"/>
                    <a:pt x="2442" y="902"/>
                  </a:cubicBezTo>
                  <a:cubicBezTo>
                    <a:pt x="2447" y="846"/>
                    <a:pt x="2447" y="846"/>
                    <a:pt x="2447" y="846"/>
                  </a:cubicBezTo>
                  <a:cubicBezTo>
                    <a:pt x="2448" y="828"/>
                    <a:pt x="2448" y="828"/>
                    <a:pt x="2448" y="828"/>
                  </a:cubicBezTo>
                  <a:cubicBezTo>
                    <a:pt x="2452" y="791"/>
                    <a:pt x="2480" y="785"/>
                    <a:pt x="2487" y="812"/>
                  </a:cubicBezTo>
                  <a:cubicBezTo>
                    <a:pt x="2489" y="817"/>
                    <a:pt x="2489" y="824"/>
                    <a:pt x="2489" y="832"/>
                  </a:cubicBezTo>
                  <a:close/>
                  <a:moveTo>
                    <a:pt x="3788" y="921"/>
                  </a:moveTo>
                  <a:cubicBezTo>
                    <a:pt x="3788" y="921"/>
                    <a:pt x="3788" y="921"/>
                    <a:pt x="3788" y="921"/>
                  </a:cubicBezTo>
                  <a:cubicBezTo>
                    <a:pt x="3788" y="923"/>
                    <a:pt x="3788" y="923"/>
                    <a:pt x="3788" y="923"/>
                  </a:cubicBezTo>
                  <a:cubicBezTo>
                    <a:pt x="3783" y="922"/>
                    <a:pt x="3783" y="922"/>
                    <a:pt x="3783" y="922"/>
                  </a:cubicBezTo>
                  <a:cubicBezTo>
                    <a:pt x="3778" y="916"/>
                    <a:pt x="3773" y="909"/>
                    <a:pt x="3768" y="902"/>
                  </a:cubicBezTo>
                  <a:cubicBezTo>
                    <a:pt x="3790" y="905"/>
                    <a:pt x="3790" y="905"/>
                    <a:pt x="3790" y="905"/>
                  </a:cubicBezTo>
                  <a:lnTo>
                    <a:pt x="3788" y="921"/>
                  </a:lnTo>
                  <a:close/>
                  <a:moveTo>
                    <a:pt x="3792" y="889"/>
                  </a:moveTo>
                  <a:cubicBezTo>
                    <a:pt x="3779" y="888"/>
                    <a:pt x="3767" y="887"/>
                    <a:pt x="3754" y="886"/>
                  </a:cubicBezTo>
                  <a:cubicBezTo>
                    <a:pt x="3748" y="879"/>
                    <a:pt x="3742" y="873"/>
                    <a:pt x="3736" y="867"/>
                  </a:cubicBezTo>
                  <a:cubicBezTo>
                    <a:pt x="3755" y="868"/>
                    <a:pt x="3774" y="869"/>
                    <a:pt x="3794" y="871"/>
                  </a:cubicBezTo>
                  <a:cubicBezTo>
                    <a:pt x="3793" y="877"/>
                    <a:pt x="3793" y="883"/>
                    <a:pt x="3792" y="889"/>
                  </a:cubicBezTo>
                  <a:close/>
                  <a:moveTo>
                    <a:pt x="3796" y="856"/>
                  </a:moveTo>
                  <a:cubicBezTo>
                    <a:pt x="3770" y="853"/>
                    <a:pt x="3744" y="852"/>
                    <a:pt x="3720" y="851"/>
                  </a:cubicBezTo>
                  <a:cubicBezTo>
                    <a:pt x="3713" y="845"/>
                    <a:pt x="3707" y="839"/>
                    <a:pt x="3700" y="833"/>
                  </a:cubicBezTo>
                  <a:cubicBezTo>
                    <a:pt x="3730" y="835"/>
                    <a:pt x="3764" y="834"/>
                    <a:pt x="3798" y="838"/>
                  </a:cubicBezTo>
                  <a:cubicBezTo>
                    <a:pt x="3797" y="844"/>
                    <a:pt x="3797" y="850"/>
                    <a:pt x="3796" y="856"/>
                  </a:cubicBezTo>
                  <a:close/>
                  <a:moveTo>
                    <a:pt x="3838" y="955"/>
                  </a:moveTo>
                  <a:cubicBezTo>
                    <a:pt x="3838" y="955"/>
                    <a:pt x="3838" y="955"/>
                    <a:pt x="3838" y="955"/>
                  </a:cubicBezTo>
                  <a:cubicBezTo>
                    <a:pt x="3836" y="955"/>
                    <a:pt x="3836" y="955"/>
                    <a:pt x="3836" y="955"/>
                  </a:cubicBezTo>
                  <a:cubicBezTo>
                    <a:pt x="3825" y="953"/>
                    <a:pt x="3825" y="953"/>
                    <a:pt x="3825" y="953"/>
                  </a:cubicBezTo>
                  <a:cubicBezTo>
                    <a:pt x="3828" y="926"/>
                    <a:pt x="3828" y="926"/>
                    <a:pt x="3828" y="926"/>
                  </a:cubicBezTo>
                  <a:cubicBezTo>
                    <a:pt x="3849" y="721"/>
                    <a:pt x="3849" y="721"/>
                    <a:pt x="3849" y="721"/>
                  </a:cubicBezTo>
                  <a:cubicBezTo>
                    <a:pt x="3849" y="721"/>
                    <a:pt x="3849" y="721"/>
                    <a:pt x="3849" y="721"/>
                  </a:cubicBezTo>
                  <a:cubicBezTo>
                    <a:pt x="3853" y="686"/>
                    <a:pt x="3853" y="686"/>
                    <a:pt x="3853" y="686"/>
                  </a:cubicBezTo>
                  <a:cubicBezTo>
                    <a:pt x="3849" y="721"/>
                    <a:pt x="3849" y="721"/>
                    <a:pt x="3849" y="721"/>
                  </a:cubicBezTo>
                  <a:cubicBezTo>
                    <a:pt x="3873" y="723"/>
                    <a:pt x="3873" y="723"/>
                    <a:pt x="3873" y="723"/>
                  </a:cubicBezTo>
                  <a:lnTo>
                    <a:pt x="3838" y="955"/>
                  </a:lnTo>
                  <a:close/>
                  <a:moveTo>
                    <a:pt x="3884" y="671"/>
                  </a:moveTo>
                  <a:cubicBezTo>
                    <a:pt x="3876" y="670"/>
                    <a:pt x="3876" y="670"/>
                    <a:pt x="3876" y="670"/>
                  </a:cubicBezTo>
                  <a:cubicBezTo>
                    <a:pt x="3876" y="670"/>
                    <a:pt x="3876" y="670"/>
                    <a:pt x="3876" y="670"/>
                  </a:cubicBezTo>
                  <a:cubicBezTo>
                    <a:pt x="3855" y="668"/>
                    <a:pt x="3855" y="668"/>
                    <a:pt x="3855" y="668"/>
                  </a:cubicBezTo>
                  <a:cubicBezTo>
                    <a:pt x="3855" y="668"/>
                    <a:pt x="3855" y="668"/>
                    <a:pt x="3855" y="668"/>
                  </a:cubicBezTo>
                  <a:cubicBezTo>
                    <a:pt x="3854" y="668"/>
                    <a:pt x="3854" y="668"/>
                    <a:pt x="3854" y="668"/>
                  </a:cubicBezTo>
                  <a:cubicBezTo>
                    <a:pt x="3861" y="598"/>
                    <a:pt x="3861" y="598"/>
                    <a:pt x="3861" y="598"/>
                  </a:cubicBezTo>
                  <a:cubicBezTo>
                    <a:pt x="3862" y="598"/>
                    <a:pt x="3862" y="598"/>
                    <a:pt x="3862" y="598"/>
                  </a:cubicBezTo>
                  <a:cubicBezTo>
                    <a:pt x="3892" y="601"/>
                    <a:pt x="3892" y="601"/>
                    <a:pt x="3892" y="601"/>
                  </a:cubicBezTo>
                  <a:lnTo>
                    <a:pt x="3884" y="671"/>
                  </a:lnTo>
                  <a:close/>
                  <a:moveTo>
                    <a:pt x="3893" y="548"/>
                  </a:moveTo>
                  <a:cubicBezTo>
                    <a:pt x="3867" y="545"/>
                    <a:pt x="3867" y="545"/>
                    <a:pt x="3867" y="545"/>
                  </a:cubicBezTo>
                  <a:cubicBezTo>
                    <a:pt x="3867" y="545"/>
                    <a:pt x="3867" y="545"/>
                    <a:pt x="3867" y="545"/>
                  </a:cubicBezTo>
                  <a:cubicBezTo>
                    <a:pt x="3885" y="362"/>
                    <a:pt x="3885" y="362"/>
                    <a:pt x="3885" y="362"/>
                  </a:cubicBezTo>
                  <a:cubicBezTo>
                    <a:pt x="3886" y="362"/>
                    <a:pt x="3886" y="362"/>
                    <a:pt x="3886" y="362"/>
                  </a:cubicBezTo>
                  <a:cubicBezTo>
                    <a:pt x="3918" y="366"/>
                    <a:pt x="3918" y="366"/>
                    <a:pt x="3918" y="366"/>
                  </a:cubicBezTo>
                  <a:cubicBezTo>
                    <a:pt x="3918" y="366"/>
                    <a:pt x="3918" y="366"/>
                    <a:pt x="3918" y="366"/>
                  </a:cubicBezTo>
                  <a:cubicBezTo>
                    <a:pt x="3921" y="366"/>
                    <a:pt x="3921" y="366"/>
                    <a:pt x="3921" y="366"/>
                  </a:cubicBezTo>
                  <a:cubicBezTo>
                    <a:pt x="3899" y="548"/>
                    <a:pt x="3899" y="548"/>
                    <a:pt x="3899" y="548"/>
                  </a:cubicBezTo>
                  <a:lnTo>
                    <a:pt x="3893" y="548"/>
                  </a:lnTo>
                  <a:close/>
                  <a:moveTo>
                    <a:pt x="3924" y="940"/>
                  </a:moveTo>
                  <a:cubicBezTo>
                    <a:pt x="3919" y="942"/>
                    <a:pt x="3914" y="944"/>
                    <a:pt x="3908" y="945"/>
                  </a:cubicBezTo>
                  <a:cubicBezTo>
                    <a:pt x="3912" y="897"/>
                    <a:pt x="3912" y="897"/>
                    <a:pt x="3912" y="897"/>
                  </a:cubicBezTo>
                  <a:cubicBezTo>
                    <a:pt x="3920" y="728"/>
                    <a:pt x="3920" y="728"/>
                    <a:pt x="3920" y="728"/>
                  </a:cubicBezTo>
                  <a:cubicBezTo>
                    <a:pt x="3945" y="731"/>
                    <a:pt x="3945" y="731"/>
                    <a:pt x="3945" y="731"/>
                  </a:cubicBezTo>
                  <a:lnTo>
                    <a:pt x="3924" y="940"/>
                  </a:lnTo>
                  <a:close/>
                  <a:moveTo>
                    <a:pt x="3950" y="678"/>
                  </a:moveTo>
                  <a:cubicBezTo>
                    <a:pt x="3948" y="677"/>
                    <a:pt x="3948" y="677"/>
                    <a:pt x="3948" y="677"/>
                  </a:cubicBezTo>
                  <a:cubicBezTo>
                    <a:pt x="3948" y="678"/>
                    <a:pt x="3948" y="678"/>
                    <a:pt x="3948" y="678"/>
                  </a:cubicBezTo>
                  <a:cubicBezTo>
                    <a:pt x="3927" y="675"/>
                    <a:pt x="3927" y="675"/>
                    <a:pt x="3927" y="675"/>
                  </a:cubicBezTo>
                  <a:cubicBezTo>
                    <a:pt x="3927" y="675"/>
                    <a:pt x="3927" y="675"/>
                    <a:pt x="3927" y="675"/>
                  </a:cubicBezTo>
                  <a:cubicBezTo>
                    <a:pt x="3921" y="675"/>
                    <a:pt x="3921" y="675"/>
                    <a:pt x="3921" y="675"/>
                  </a:cubicBezTo>
                  <a:cubicBezTo>
                    <a:pt x="3920" y="675"/>
                    <a:pt x="3920" y="675"/>
                    <a:pt x="3920" y="675"/>
                  </a:cubicBezTo>
                  <a:cubicBezTo>
                    <a:pt x="3920" y="675"/>
                    <a:pt x="3920" y="675"/>
                    <a:pt x="3920" y="675"/>
                  </a:cubicBezTo>
                  <a:cubicBezTo>
                    <a:pt x="3926" y="605"/>
                    <a:pt x="3926" y="605"/>
                    <a:pt x="3926" y="605"/>
                  </a:cubicBezTo>
                  <a:cubicBezTo>
                    <a:pt x="3926" y="605"/>
                    <a:pt x="3926" y="605"/>
                    <a:pt x="3926" y="605"/>
                  </a:cubicBezTo>
                  <a:cubicBezTo>
                    <a:pt x="3927" y="605"/>
                    <a:pt x="3927" y="605"/>
                    <a:pt x="3927" y="605"/>
                  </a:cubicBezTo>
                  <a:cubicBezTo>
                    <a:pt x="3932" y="605"/>
                    <a:pt x="3932" y="605"/>
                    <a:pt x="3932" y="605"/>
                  </a:cubicBezTo>
                  <a:cubicBezTo>
                    <a:pt x="3932" y="605"/>
                    <a:pt x="3932" y="605"/>
                    <a:pt x="3932" y="605"/>
                  </a:cubicBezTo>
                  <a:cubicBezTo>
                    <a:pt x="3956" y="608"/>
                    <a:pt x="3956" y="608"/>
                    <a:pt x="3956" y="608"/>
                  </a:cubicBezTo>
                  <a:cubicBezTo>
                    <a:pt x="3957" y="608"/>
                    <a:pt x="3957" y="608"/>
                    <a:pt x="3957" y="608"/>
                  </a:cubicBezTo>
                  <a:lnTo>
                    <a:pt x="3950" y="678"/>
                  </a:lnTo>
                  <a:close/>
                  <a:moveTo>
                    <a:pt x="3965" y="930"/>
                  </a:moveTo>
                  <a:cubicBezTo>
                    <a:pt x="3966" y="926"/>
                    <a:pt x="3966" y="926"/>
                    <a:pt x="3966" y="926"/>
                  </a:cubicBezTo>
                  <a:cubicBezTo>
                    <a:pt x="3981" y="927"/>
                    <a:pt x="3981" y="927"/>
                    <a:pt x="3981" y="927"/>
                  </a:cubicBezTo>
                  <a:cubicBezTo>
                    <a:pt x="3976" y="928"/>
                    <a:pt x="3971" y="929"/>
                    <a:pt x="3965" y="930"/>
                  </a:cubicBezTo>
                  <a:close/>
                  <a:moveTo>
                    <a:pt x="4779" y="638"/>
                  </a:moveTo>
                  <a:cubicBezTo>
                    <a:pt x="4748" y="638"/>
                    <a:pt x="4722" y="613"/>
                    <a:pt x="4721" y="582"/>
                  </a:cubicBezTo>
                  <a:cubicBezTo>
                    <a:pt x="4721" y="550"/>
                    <a:pt x="4746" y="524"/>
                    <a:pt x="4777" y="524"/>
                  </a:cubicBezTo>
                  <a:cubicBezTo>
                    <a:pt x="4793" y="523"/>
                    <a:pt x="4807" y="529"/>
                    <a:pt x="4817" y="539"/>
                  </a:cubicBezTo>
                  <a:cubicBezTo>
                    <a:pt x="4794" y="561"/>
                    <a:pt x="4794" y="561"/>
                    <a:pt x="4794" y="561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78" y="574"/>
                    <a:pt x="4778" y="574"/>
                    <a:pt x="4778" y="574"/>
                  </a:cubicBezTo>
                  <a:cubicBezTo>
                    <a:pt x="4751" y="554"/>
                    <a:pt x="4751" y="554"/>
                    <a:pt x="4751" y="554"/>
                  </a:cubicBezTo>
                  <a:cubicBezTo>
                    <a:pt x="4751" y="554"/>
                    <a:pt x="4751" y="554"/>
                    <a:pt x="4751" y="554"/>
                  </a:cubicBezTo>
                  <a:cubicBezTo>
                    <a:pt x="4751" y="554"/>
                    <a:pt x="4751" y="554"/>
                    <a:pt x="4751" y="554"/>
                  </a:cubicBezTo>
                  <a:cubicBezTo>
                    <a:pt x="4761" y="567"/>
                    <a:pt x="4761" y="567"/>
                    <a:pt x="4761" y="567"/>
                  </a:cubicBezTo>
                  <a:cubicBezTo>
                    <a:pt x="4772" y="581"/>
                    <a:pt x="4772" y="581"/>
                    <a:pt x="4772" y="581"/>
                  </a:cubicBezTo>
                  <a:cubicBezTo>
                    <a:pt x="4772" y="585"/>
                    <a:pt x="4775" y="587"/>
                    <a:pt x="4778" y="587"/>
                  </a:cubicBezTo>
                  <a:cubicBezTo>
                    <a:pt x="4780" y="587"/>
                    <a:pt x="4781" y="587"/>
                    <a:pt x="4783" y="586"/>
                  </a:cubicBezTo>
                  <a:cubicBezTo>
                    <a:pt x="4784" y="585"/>
                    <a:pt x="4785" y="583"/>
                    <a:pt x="4785" y="581"/>
                  </a:cubicBezTo>
                  <a:cubicBezTo>
                    <a:pt x="4785" y="581"/>
                    <a:pt x="4785" y="581"/>
                    <a:pt x="4785" y="581"/>
                  </a:cubicBezTo>
                  <a:cubicBezTo>
                    <a:pt x="4785" y="581"/>
                    <a:pt x="4785" y="580"/>
                    <a:pt x="4785" y="580"/>
                  </a:cubicBezTo>
                  <a:cubicBezTo>
                    <a:pt x="4799" y="562"/>
                    <a:pt x="4799" y="562"/>
                    <a:pt x="4799" y="562"/>
                  </a:cubicBezTo>
                  <a:cubicBezTo>
                    <a:pt x="4818" y="539"/>
                    <a:pt x="4818" y="539"/>
                    <a:pt x="4818" y="539"/>
                  </a:cubicBezTo>
                  <a:cubicBezTo>
                    <a:pt x="4828" y="550"/>
                    <a:pt x="4835" y="564"/>
                    <a:pt x="4835" y="580"/>
                  </a:cubicBezTo>
                  <a:cubicBezTo>
                    <a:pt x="4836" y="611"/>
                    <a:pt x="4811" y="638"/>
                    <a:pt x="4779" y="638"/>
                  </a:cubicBezTo>
                  <a:close/>
                  <a:moveTo>
                    <a:pt x="5431" y="729"/>
                  </a:moveTo>
                  <a:cubicBezTo>
                    <a:pt x="5466" y="729"/>
                    <a:pt x="5466" y="729"/>
                    <a:pt x="5466" y="729"/>
                  </a:cubicBezTo>
                  <a:cubicBezTo>
                    <a:pt x="5466" y="761"/>
                    <a:pt x="5466" y="761"/>
                    <a:pt x="5466" y="761"/>
                  </a:cubicBezTo>
                  <a:cubicBezTo>
                    <a:pt x="5431" y="761"/>
                    <a:pt x="5431" y="761"/>
                    <a:pt x="5431" y="761"/>
                  </a:cubicBezTo>
                  <a:lnTo>
                    <a:pt x="5431" y="729"/>
                  </a:lnTo>
                  <a:close/>
                  <a:moveTo>
                    <a:pt x="5431" y="779"/>
                  </a:moveTo>
                  <a:cubicBezTo>
                    <a:pt x="5466" y="779"/>
                    <a:pt x="5466" y="779"/>
                    <a:pt x="5466" y="779"/>
                  </a:cubicBezTo>
                  <a:cubicBezTo>
                    <a:pt x="5466" y="829"/>
                    <a:pt x="5466" y="829"/>
                    <a:pt x="5466" y="829"/>
                  </a:cubicBezTo>
                  <a:cubicBezTo>
                    <a:pt x="5431" y="829"/>
                    <a:pt x="5431" y="829"/>
                    <a:pt x="5431" y="829"/>
                  </a:cubicBezTo>
                  <a:lnTo>
                    <a:pt x="5431" y="779"/>
                  </a:lnTo>
                  <a:close/>
                  <a:moveTo>
                    <a:pt x="5343" y="729"/>
                  </a:moveTo>
                  <a:cubicBezTo>
                    <a:pt x="5378" y="729"/>
                    <a:pt x="5378" y="729"/>
                    <a:pt x="5378" y="729"/>
                  </a:cubicBezTo>
                  <a:cubicBezTo>
                    <a:pt x="5378" y="761"/>
                    <a:pt x="5378" y="761"/>
                    <a:pt x="5378" y="761"/>
                  </a:cubicBezTo>
                  <a:cubicBezTo>
                    <a:pt x="5343" y="761"/>
                    <a:pt x="5343" y="761"/>
                    <a:pt x="5343" y="761"/>
                  </a:cubicBezTo>
                  <a:lnTo>
                    <a:pt x="5343" y="729"/>
                  </a:lnTo>
                  <a:close/>
                  <a:moveTo>
                    <a:pt x="5343" y="779"/>
                  </a:moveTo>
                  <a:cubicBezTo>
                    <a:pt x="5378" y="779"/>
                    <a:pt x="5378" y="779"/>
                    <a:pt x="5378" y="779"/>
                  </a:cubicBezTo>
                  <a:cubicBezTo>
                    <a:pt x="5378" y="829"/>
                    <a:pt x="5378" y="829"/>
                    <a:pt x="5378" y="829"/>
                  </a:cubicBezTo>
                  <a:cubicBezTo>
                    <a:pt x="5343" y="829"/>
                    <a:pt x="5343" y="829"/>
                    <a:pt x="5343" y="829"/>
                  </a:cubicBezTo>
                  <a:lnTo>
                    <a:pt x="5343" y="779"/>
                  </a:lnTo>
                  <a:close/>
                  <a:moveTo>
                    <a:pt x="5255" y="728"/>
                  </a:moveTo>
                  <a:cubicBezTo>
                    <a:pt x="5291" y="729"/>
                    <a:pt x="5291" y="729"/>
                    <a:pt x="5291" y="729"/>
                  </a:cubicBezTo>
                  <a:cubicBezTo>
                    <a:pt x="5291" y="761"/>
                    <a:pt x="5291" y="761"/>
                    <a:pt x="5291" y="761"/>
                  </a:cubicBezTo>
                  <a:cubicBezTo>
                    <a:pt x="5255" y="760"/>
                    <a:pt x="5255" y="760"/>
                    <a:pt x="5255" y="760"/>
                  </a:cubicBezTo>
                  <a:lnTo>
                    <a:pt x="5255" y="728"/>
                  </a:lnTo>
                  <a:close/>
                  <a:moveTo>
                    <a:pt x="5255" y="779"/>
                  </a:moveTo>
                  <a:cubicBezTo>
                    <a:pt x="5291" y="779"/>
                    <a:pt x="5291" y="779"/>
                    <a:pt x="5291" y="779"/>
                  </a:cubicBezTo>
                  <a:cubicBezTo>
                    <a:pt x="5291" y="829"/>
                    <a:pt x="5291" y="829"/>
                    <a:pt x="5291" y="829"/>
                  </a:cubicBezTo>
                  <a:cubicBezTo>
                    <a:pt x="5255" y="829"/>
                    <a:pt x="5255" y="829"/>
                    <a:pt x="5255" y="829"/>
                  </a:cubicBezTo>
                  <a:lnTo>
                    <a:pt x="5255" y="779"/>
                  </a:lnTo>
                  <a:close/>
                  <a:moveTo>
                    <a:pt x="5167" y="728"/>
                  </a:moveTo>
                  <a:cubicBezTo>
                    <a:pt x="5203" y="728"/>
                    <a:pt x="5203" y="728"/>
                    <a:pt x="5203" y="728"/>
                  </a:cubicBezTo>
                  <a:cubicBezTo>
                    <a:pt x="5203" y="760"/>
                    <a:pt x="5203" y="760"/>
                    <a:pt x="5203" y="760"/>
                  </a:cubicBezTo>
                  <a:cubicBezTo>
                    <a:pt x="5167" y="760"/>
                    <a:pt x="5167" y="760"/>
                    <a:pt x="5167" y="760"/>
                  </a:cubicBezTo>
                  <a:lnTo>
                    <a:pt x="5167" y="728"/>
                  </a:lnTo>
                  <a:close/>
                  <a:moveTo>
                    <a:pt x="5167" y="778"/>
                  </a:moveTo>
                  <a:cubicBezTo>
                    <a:pt x="5203" y="778"/>
                    <a:pt x="5203" y="778"/>
                    <a:pt x="5203" y="778"/>
                  </a:cubicBezTo>
                  <a:cubicBezTo>
                    <a:pt x="5203" y="829"/>
                    <a:pt x="5203" y="829"/>
                    <a:pt x="5203" y="829"/>
                  </a:cubicBezTo>
                  <a:cubicBezTo>
                    <a:pt x="5167" y="829"/>
                    <a:pt x="5167" y="829"/>
                    <a:pt x="5167" y="829"/>
                  </a:cubicBezTo>
                  <a:lnTo>
                    <a:pt x="5167" y="778"/>
                  </a:lnTo>
                  <a:close/>
                  <a:moveTo>
                    <a:pt x="5216" y="938"/>
                  </a:moveTo>
                  <a:cubicBezTo>
                    <a:pt x="5216" y="940"/>
                    <a:pt x="5216" y="941"/>
                    <a:pt x="5216" y="942"/>
                  </a:cubicBezTo>
                  <a:cubicBezTo>
                    <a:pt x="5214" y="943"/>
                    <a:pt x="5212" y="944"/>
                    <a:pt x="5209" y="945"/>
                  </a:cubicBezTo>
                  <a:cubicBezTo>
                    <a:pt x="5166" y="945"/>
                    <a:pt x="5166" y="945"/>
                    <a:pt x="5166" y="945"/>
                  </a:cubicBezTo>
                  <a:cubicBezTo>
                    <a:pt x="5166" y="943"/>
                    <a:pt x="5166" y="941"/>
                    <a:pt x="5166" y="938"/>
                  </a:cubicBezTo>
                  <a:cubicBezTo>
                    <a:pt x="5166" y="875"/>
                    <a:pt x="5166" y="875"/>
                    <a:pt x="5166" y="875"/>
                  </a:cubicBezTo>
                  <a:cubicBezTo>
                    <a:pt x="5166" y="860"/>
                    <a:pt x="5177" y="847"/>
                    <a:pt x="5191" y="847"/>
                  </a:cubicBezTo>
                  <a:cubicBezTo>
                    <a:pt x="5205" y="847"/>
                    <a:pt x="5216" y="860"/>
                    <a:pt x="5216" y="875"/>
                  </a:cubicBezTo>
                  <a:lnTo>
                    <a:pt x="5216" y="938"/>
                  </a:lnTo>
                  <a:close/>
                  <a:moveTo>
                    <a:pt x="5304" y="903"/>
                  </a:moveTo>
                  <a:cubicBezTo>
                    <a:pt x="5287" y="909"/>
                    <a:pt x="5270" y="916"/>
                    <a:pt x="5254" y="923"/>
                  </a:cubicBezTo>
                  <a:cubicBezTo>
                    <a:pt x="5254" y="876"/>
                    <a:pt x="5254" y="876"/>
                    <a:pt x="5254" y="876"/>
                  </a:cubicBezTo>
                  <a:cubicBezTo>
                    <a:pt x="5254" y="860"/>
                    <a:pt x="5265" y="847"/>
                    <a:pt x="5279" y="847"/>
                  </a:cubicBezTo>
                  <a:cubicBezTo>
                    <a:pt x="5293" y="847"/>
                    <a:pt x="5304" y="860"/>
                    <a:pt x="5304" y="876"/>
                  </a:cubicBezTo>
                  <a:lnTo>
                    <a:pt x="5304" y="903"/>
                  </a:lnTo>
                  <a:close/>
                  <a:moveTo>
                    <a:pt x="5392" y="881"/>
                  </a:moveTo>
                  <a:cubicBezTo>
                    <a:pt x="5375" y="884"/>
                    <a:pt x="5358" y="888"/>
                    <a:pt x="5342" y="892"/>
                  </a:cubicBezTo>
                  <a:cubicBezTo>
                    <a:pt x="5342" y="876"/>
                    <a:pt x="5342" y="876"/>
                    <a:pt x="5342" y="876"/>
                  </a:cubicBezTo>
                  <a:cubicBezTo>
                    <a:pt x="5342" y="860"/>
                    <a:pt x="5353" y="847"/>
                    <a:pt x="5367" y="847"/>
                  </a:cubicBezTo>
                  <a:cubicBezTo>
                    <a:pt x="5381" y="847"/>
                    <a:pt x="5392" y="860"/>
                    <a:pt x="5392" y="876"/>
                  </a:cubicBezTo>
                  <a:lnTo>
                    <a:pt x="5392" y="881"/>
                  </a:lnTo>
                  <a:close/>
                  <a:moveTo>
                    <a:pt x="5430" y="876"/>
                  </a:moveTo>
                  <a:cubicBezTo>
                    <a:pt x="5430" y="861"/>
                    <a:pt x="5441" y="849"/>
                    <a:pt x="5455" y="849"/>
                  </a:cubicBezTo>
                  <a:cubicBezTo>
                    <a:pt x="5468" y="849"/>
                    <a:pt x="5478" y="860"/>
                    <a:pt x="5480" y="874"/>
                  </a:cubicBezTo>
                  <a:cubicBezTo>
                    <a:pt x="5463" y="874"/>
                    <a:pt x="5446" y="875"/>
                    <a:pt x="5430" y="876"/>
                  </a:cubicBezTo>
                  <a:close/>
                  <a:moveTo>
                    <a:pt x="5519" y="779"/>
                  </a:moveTo>
                  <a:cubicBezTo>
                    <a:pt x="5554" y="779"/>
                    <a:pt x="5554" y="779"/>
                    <a:pt x="5554" y="779"/>
                  </a:cubicBezTo>
                  <a:cubicBezTo>
                    <a:pt x="5554" y="829"/>
                    <a:pt x="5554" y="829"/>
                    <a:pt x="5554" y="829"/>
                  </a:cubicBezTo>
                  <a:cubicBezTo>
                    <a:pt x="5519" y="829"/>
                    <a:pt x="5519" y="829"/>
                    <a:pt x="5519" y="829"/>
                  </a:cubicBezTo>
                  <a:lnTo>
                    <a:pt x="5519" y="779"/>
                  </a:lnTo>
                  <a:close/>
                  <a:moveTo>
                    <a:pt x="5568" y="879"/>
                  </a:moveTo>
                  <a:cubicBezTo>
                    <a:pt x="5552" y="877"/>
                    <a:pt x="5535" y="875"/>
                    <a:pt x="5518" y="874"/>
                  </a:cubicBezTo>
                  <a:cubicBezTo>
                    <a:pt x="5518" y="874"/>
                    <a:pt x="5518" y="874"/>
                    <a:pt x="5518" y="874"/>
                  </a:cubicBezTo>
                  <a:cubicBezTo>
                    <a:pt x="5518" y="858"/>
                    <a:pt x="5529" y="845"/>
                    <a:pt x="5543" y="845"/>
                  </a:cubicBezTo>
                  <a:cubicBezTo>
                    <a:pt x="5553" y="845"/>
                    <a:pt x="5562" y="852"/>
                    <a:pt x="5566" y="862"/>
                  </a:cubicBezTo>
                  <a:cubicBezTo>
                    <a:pt x="5567" y="866"/>
                    <a:pt x="5568" y="870"/>
                    <a:pt x="5568" y="874"/>
                  </a:cubicBezTo>
                  <a:lnTo>
                    <a:pt x="5568" y="879"/>
                  </a:lnTo>
                  <a:close/>
                  <a:moveTo>
                    <a:pt x="5830" y="989"/>
                  </a:moveTo>
                  <a:cubicBezTo>
                    <a:pt x="5782" y="953"/>
                    <a:pt x="5730" y="925"/>
                    <a:pt x="5673" y="905"/>
                  </a:cubicBezTo>
                  <a:cubicBezTo>
                    <a:pt x="5673" y="722"/>
                    <a:pt x="5673" y="722"/>
                    <a:pt x="5673" y="722"/>
                  </a:cubicBezTo>
                  <a:cubicBezTo>
                    <a:pt x="5673" y="670"/>
                    <a:pt x="5709" y="628"/>
                    <a:pt x="5752" y="628"/>
                  </a:cubicBezTo>
                  <a:cubicBezTo>
                    <a:pt x="5753" y="628"/>
                    <a:pt x="5754" y="628"/>
                    <a:pt x="5754" y="628"/>
                  </a:cubicBezTo>
                  <a:cubicBezTo>
                    <a:pt x="5797" y="629"/>
                    <a:pt x="5831" y="671"/>
                    <a:pt x="5831" y="722"/>
                  </a:cubicBezTo>
                  <a:lnTo>
                    <a:pt x="5830" y="989"/>
                  </a:lnTo>
                  <a:close/>
                  <a:moveTo>
                    <a:pt x="5952" y="782"/>
                  </a:moveTo>
                  <a:cubicBezTo>
                    <a:pt x="5987" y="782"/>
                    <a:pt x="5987" y="782"/>
                    <a:pt x="5987" y="782"/>
                  </a:cubicBezTo>
                  <a:cubicBezTo>
                    <a:pt x="5987" y="832"/>
                    <a:pt x="5987" y="832"/>
                    <a:pt x="5987" y="832"/>
                  </a:cubicBezTo>
                  <a:cubicBezTo>
                    <a:pt x="5952" y="832"/>
                    <a:pt x="5952" y="832"/>
                    <a:pt x="5952" y="832"/>
                  </a:cubicBezTo>
                  <a:lnTo>
                    <a:pt x="5952" y="782"/>
                  </a:lnTo>
                  <a:close/>
                  <a:moveTo>
                    <a:pt x="5880" y="1031"/>
                  </a:moveTo>
                  <a:cubicBezTo>
                    <a:pt x="5876" y="1028"/>
                    <a:pt x="5873" y="1025"/>
                    <a:pt x="5869" y="1022"/>
                  </a:cubicBezTo>
                  <a:cubicBezTo>
                    <a:pt x="5940" y="989"/>
                    <a:pt x="5940" y="989"/>
                    <a:pt x="5940" y="989"/>
                  </a:cubicBezTo>
                  <a:cubicBezTo>
                    <a:pt x="5919" y="1002"/>
                    <a:pt x="5899" y="1016"/>
                    <a:pt x="5880" y="1031"/>
                  </a:cubicBezTo>
                  <a:close/>
                  <a:moveTo>
                    <a:pt x="5988" y="940"/>
                  </a:moveTo>
                  <a:cubicBezTo>
                    <a:pt x="5988" y="942"/>
                    <a:pt x="5988" y="945"/>
                    <a:pt x="5987" y="947"/>
                  </a:cubicBezTo>
                  <a:cubicBezTo>
                    <a:pt x="5938" y="947"/>
                    <a:pt x="5938" y="947"/>
                    <a:pt x="5938" y="947"/>
                  </a:cubicBezTo>
                  <a:cubicBezTo>
                    <a:pt x="5938" y="944"/>
                    <a:pt x="5937" y="942"/>
                    <a:pt x="5937" y="940"/>
                  </a:cubicBezTo>
                  <a:cubicBezTo>
                    <a:pt x="5937" y="877"/>
                    <a:pt x="5937" y="877"/>
                    <a:pt x="5937" y="877"/>
                  </a:cubicBezTo>
                  <a:cubicBezTo>
                    <a:pt x="5937" y="861"/>
                    <a:pt x="5949" y="848"/>
                    <a:pt x="5963" y="848"/>
                  </a:cubicBezTo>
                  <a:cubicBezTo>
                    <a:pt x="5977" y="848"/>
                    <a:pt x="5988" y="861"/>
                    <a:pt x="5988" y="877"/>
                  </a:cubicBezTo>
                  <a:lnTo>
                    <a:pt x="5988" y="940"/>
                  </a:lnTo>
                  <a:close/>
                  <a:moveTo>
                    <a:pt x="6303" y="732"/>
                  </a:moveTo>
                  <a:cubicBezTo>
                    <a:pt x="6339" y="732"/>
                    <a:pt x="6339" y="732"/>
                    <a:pt x="6339" y="732"/>
                  </a:cubicBezTo>
                  <a:cubicBezTo>
                    <a:pt x="6339" y="764"/>
                    <a:pt x="6339" y="764"/>
                    <a:pt x="6339" y="764"/>
                  </a:cubicBezTo>
                  <a:cubicBezTo>
                    <a:pt x="6303" y="764"/>
                    <a:pt x="6303" y="764"/>
                    <a:pt x="6303" y="764"/>
                  </a:cubicBezTo>
                  <a:lnTo>
                    <a:pt x="6303" y="732"/>
                  </a:lnTo>
                  <a:close/>
                  <a:moveTo>
                    <a:pt x="6303" y="782"/>
                  </a:moveTo>
                  <a:cubicBezTo>
                    <a:pt x="6339" y="782"/>
                    <a:pt x="6339" y="782"/>
                    <a:pt x="6339" y="782"/>
                  </a:cubicBezTo>
                  <a:cubicBezTo>
                    <a:pt x="6339" y="833"/>
                    <a:pt x="6339" y="833"/>
                    <a:pt x="6339" y="833"/>
                  </a:cubicBezTo>
                  <a:cubicBezTo>
                    <a:pt x="6303" y="832"/>
                    <a:pt x="6303" y="832"/>
                    <a:pt x="6303" y="832"/>
                  </a:cubicBezTo>
                  <a:lnTo>
                    <a:pt x="6303" y="782"/>
                  </a:lnTo>
                  <a:close/>
                  <a:moveTo>
                    <a:pt x="6215" y="732"/>
                  </a:moveTo>
                  <a:cubicBezTo>
                    <a:pt x="6251" y="732"/>
                    <a:pt x="6251" y="732"/>
                    <a:pt x="6251" y="732"/>
                  </a:cubicBezTo>
                  <a:cubicBezTo>
                    <a:pt x="6251" y="764"/>
                    <a:pt x="6251" y="764"/>
                    <a:pt x="6251" y="764"/>
                  </a:cubicBezTo>
                  <a:cubicBezTo>
                    <a:pt x="6215" y="764"/>
                    <a:pt x="6215" y="764"/>
                    <a:pt x="6215" y="764"/>
                  </a:cubicBezTo>
                  <a:lnTo>
                    <a:pt x="6215" y="732"/>
                  </a:lnTo>
                  <a:close/>
                  <a:moveTo>
                    <a:pt x="6215" y="782"/>
                  </a:moveTo>
                  <a:cubicBezTo>
                    <a:pt x="6251" y="782"/>
                    <a:pt x="6251" y="782"/>
                    <a:pt x="6251" y="782"/>
                  </a:cubicBezTo>
                  <a:cubicBezTo>
                    <a:pt x="6251" y="832"/>
                    <a:pt x="6251" y="832"/>
                    <a:pt x="6251" y="832"/>
                  </a:cubicBezTo>
                  <a:cubicBezTo>
                    <a:pt x="6215" y="832"/>
                    <a:pt x="6215" y="832"/>
                    <a:pt x="6215" y="832"/>
                  </a:cubicBezTo>
                  <a:lnTo>
                    <a:pt x="6215" y="782"/>
                  </a:lnTo>
                  <a:close/>
                  <a:moveTo>
                    <a:pt x="6128" y="732"/>
                  </a:moveTo>
                  <a:cubicBezTo>
                    <a:pt x="6163" y="732"/>
                    <a:pt x="6163" y="732"/>
                    <a:pt x="6163" y="732"/>
                  </a:cubicBezTo>
                  <a:cubicBezTo>
                    <a:pt x="6163" y="764"/>
                    <a:pt x="6163" y="764"/>
                    <a:pt x="6163" y="764"/>
                  </a:cubicBezTo>
                  <a:cubicBezTo>
                    <a:pt x="6127" y="764"/>
                    <a:pt x="6127" y="764"/>
                    <a:pt x="6127" y="764"/>
                  </a:cubicBezTo>
                  <a:lnTo>
                    <a:pt x="6128" y="732"/>
                  </a:lnTo>
                  <a:close/>
                  <a:moveTo>
                    <a:pt x="6127" y="782"/>
                  </a:moveTo>
                  <a:cubicBezTo>
                    <a:pt x="6163" y="782"/>
                    <a:pt x="6163" y="782"/>
                    <a:pt x="6163" y="782"/>
                  </a:cubicBezTo>
                  <a:cubicBezTo>
                    <a:pt x="6163" y="832"/>
                    <a:pt x="6163" y="832"/>
                    <a:pt x="6163" y="832"/>
                  </a:cubicBezTo>
                  <a:cubicBezTo>
                    <a:pt x="6127" y="832"/>
                    <a:pt x="6127" y="832"/>
                    <a:pt x="6127" y="832"/>
                  </a:cubicBezTo>
                  <a:lnTo>
                    <a:pt x="6127" y="782"/>
                  </a:lnTo>
                  <a:close/>
                  <a:moveTo>
                    <a:pt x="6040" y="732"/>
                  </a:moveTo>
                  <a:cubicBezTo>
                    <a:pt x="6075" y="732"/>
                    <a:pt x="6075" y="732"/>
                    <a:pt x="6075" y="732"/>
                  </a:cubicBezTo>
                  <a:cubicBezTo>
                    <a:pt x="6075" y="764"/>
                    <a:pt x="6075" y="764"/>
                    <a:pt x="6075" y="764"/>
                  </a:cubicBezTo>
                  <a:cubicBezTo>
                    <a:pt x="6040" y="764"/>
                    <a:pt x="6040" y="764"/>
                    <a:pt x="6040" y="764"/>
                  </a:cubicBezTo>
                  <a:lnTo>
                    <a:pt x="6040" y="732"/>
                  </a:lnTo>
                  <a:close/>
                  <a:moveTo>
                    <a:pt x="6040" y="782"/>
                  </a:moveTo>
                  <a:cubicBezTo>
                    <a:pt x="6075" y="782"/>
                    <a:pt x="6075" y="782"/>
                    <a:pt x="6075" y="782"/>
                  </a:cubicBezTo>
                  <a:cubicBezTo>
                    <a:pt x="6075" y="832"/>
                    <a:pt x="6075" y="832"/>
                    <a:pt x="6075" y="832"/>
                  </a:cubicBezTo>
                  <a:cubicBezTo>
                    <a:pt x="6040" y="832"/>
                    <a:pt x="6040" y="832"/>
                    <a:pt x="6040" y="832"/>
                  </a:cubicBezTo>
                  <a:lnTo>
                    <a:pt x="6040" y="782"/>
                  </a:lnTo>
                  <a:close/>
                  <a:moveTo>
                    <a:pt x="6076" y="937"/>
                  </a:moveTo>
                  <a:cubicBezTo>
                    <a:pt x="6059" y="940"/>
                    <a:pt x="6042" y="945"/>
                    <a:pt x="6026" y="951"/>
                  </a:cubicBezTo>
                  <a:cubicBezTo>
                    <a:pt x="6026" y="948"/>
                    <a:pt x="6025" y="946"/>
                    <a:pt x="6025" y="944"/>
                  </a:cubicBezTo>
                  <a:cubicBezTo>
                    <a:pt x="6025" y="881"/>
                    <a:pt x="6025" y="881"/>
                    <a:pt x="6025" y="881"/>
                  </a:cubicBezTo>
                  <a:cubicBezTo>
                    <a:pt x="6025" y="865"/>
                    <a:pt x="6037" y="853"/>
                    <a:pt x="6051" y="853"/>
                  </a:cubicBezTo>
                  <a:cubicBezTo>
                    <a:pt x="6065" y="853"/>
                    <a:pt x="6076" y="865"/>
                    <a:pt x="6076" y="881"/>
                  </a:cubicBezTo>
                  <a:lnTo>
                    <a:pt x="6076" y="937"/>
                  </a:lnTo>
                  <a:close/>
                  <a:moveTo>
                    <a:pt x="6164" y="926"/>
                  </a:moveTo>
                  <a:cubicBezTo>
                    <a:pt x="6147" y="927"/>
                    <a:pt x="6130" y="928"/>
                    <a:pt x="6113" y="930"/>
                  </a:cubicBezTo>
                  <a:cubicBezTo>
                    <a:pt x="6113" y="879"/>
                    <a:pt x="6113" y="879"/>
                    <a:pt x="6113" y="879"/>
                  </a:cubicBezTo>
                  <a:cubicBezTo>
                    <a:pt x="6113" y="863"/>
                    <a:pt x="6125" y="851"/>
                    <a:pt x="6139" y="851"/>
                  </a:cubicBezTo>
                  <a:cubicBezTo>
                    <a:pt x="6153" y="851"/>
                    <a:pt x="6164" y="863"/>
                    <a:pt x="6164" y="879"/>
                  </a:cubicBezTo>
                  <a:lnTo>
                    <a:pt x="6164" y="926"/>
                  </a:lnTo>
                  <a:close/>
                  <a:moveTo>
                    <a:pt x="6252" y="932"/>
                  </a:moveTo>
                  <a:cubicBezTo>
                    <a:pt x="6235" y="930"/>
                    <a:pt x="6219" y="928"/>
                    <a:pt x="6201" y="927"/>
                  </a:cubicBezTo>
                  <a:cubicBezTo>
                    <a:pt x="6201" y="879"/>
                    <a:pt x="6201" y="879"/>
                    <a:pt x="6201" y="879"/>
                  </a:cubicBezTo>
                  <a:cubicBezTo>
                    <a:pt x="6202" y="864"/>
                    <a:pt x="6213" y="851"/>
                    <a:pt x="6227" y="851"/>
                  </a:cubicBezTo>
                  <a:cubicBezTo>
                    <a:pt x="6241" y="851"/>
                    <a:pt x="6252" y="864"/>
                    <a:pt x="6252" y="879"/>
                  </a:cubicBezTo>
                  <a:lnTo>
                    <a:pt x="6252" y="932"/>
                  </a:lnTo>
                  <a:close/>
                  <a:moveTo>
                    <a:pt x="6340" y="942"/>
                  </a:moveTo>
                  <a:cubicBezTo>
                    <a:pt x="6340" y="945"/>
                    <a:pt x="6340" y="947"/>
                    <a:pt x="6339" y="949"/>
                  </a:cubicBezTo>
                  <a:cubicBezTo>
                    <a:pt x="6322" y="949"/>
                    <a:pt x="6322" y="949"/>
                    <a:pt x="6322" y="949"/>
                  </a:cubicBezTo>
                  <a:cubicBezTo>
                    <a:pt x="6311" y="946"/>
                    <a:pt x="6300" y="943"/>
                    <a:pt x="6289" y="940"/>
                  </a:cubicBezTo>
                  <a:cubicBezTo>
                    <a:pt x="6290" y="879"/>
                    <a:pt x="6290" y="879"/>
                    <a:pt x="6290" y="879"/>
                  </a:cubicBezTo>
                  <a:cubicBezTo>
                    <a:pt x="6290" y="864"/>
                    <a:pt x="6301" y="851"/>
                    <a:pt x="6315" y="851"/>
                  </a:cubicBezTo>
                  <a:cubicBezTo>
                    <a:pt x="6329" y="851"/>
                    <a:pt x="6340" y="864"/>
                    <a:pt x="6340" y="879"/>
                  </a:cubicBezTo>
                  <a:lnTo>
                    <a:pt x="6340" y="9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55625" y="3208338"/>
              <a:ext cx="3175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858838" y="3041650"/>
              <a:ext cx="14288" cy="22225"/>
            </a:xfrm>
            <a:custGeom>
              <a:avLst/>
              <a:gdLst>
                <a:gd name="T0" fmla="*/ 6 w 8"/>
                <a:gd name="T1" fmla="*/ 3 h 11"/>
                <a:gd name="T2" fmla="*/ 5 w 8"/>
                <a:gd name="T3" fmla="*/ 0 h 11"/>
                <a:gd name="T4" fmla="*/ 5 w 8"/>
                <a:gd name="T5" fmla="*/ 11 h 11"/>
                <a:gd name="T6" fmla="*/ 5 w 8"/>
                <a:gd name="T7" fmla="*/ 11 h 11"/>
                <a:gd name="T8" fmla="*/ 6 w 8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6" y="3"/>
                  </a:move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0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7" y="6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554038" y="3209925"/>
              <a:ext cx="6350" cy="4763"/>
            </a:xfrm>
            <a:custGeom>
              <a:avLst/>
              <a:gdLst>
                <a:gd name="T0" fmla="*/ 3 w 3"/>
                <a:gd name="T1" fmla="*/ 1 h 2"/>
                <a:gd name="T2" fmla="*/ 2 w 3"/>
                <a:gd name="T3" fmla="*/ 0 h 2"/>
                <a:gd name="T4" fmla="*/ 2 w 3"/>
                <a:gd name="T5" fmla="*/ 0 h 2"/>
                <a:gd name="T6" fmla="*/ 0 w 3"/>
                <a:gd name="T7" fmla="*/ 1 h 2"/>
                <a:gd name="T8" fmla="*/ 2 w 3"/>
                <a:gd name="T9" fmla="*/ 2 h 2"/>
                <a:gd name="T10" fmla="*/ 2 w 3"/>
                <a:gd name="T11" fmla="*/ 2 h 2"/>
                <a:gd name="T12" fmla="*/ 3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555625" y="3214688"/>
              <a:ext cx="3175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860425" y="3084513"/>
              <a:ext cx="15875" cy="12700"/>
            </a:xfrm>
            <a:custGeom>
              <a:avLst/>
              <a:gdLst>
                <a:gd name="T0" fmla="*/ 8 w 8"/>
                <a:gd name="T1" fmla="*/ 4 h 7"/>
                <a:gd name="T2" fmla="*/ 4 w 8"/>
                <a:gd name="T3" fmla="*/ 0 h 7"/>
                <a:gd name="T4" fmla="*/ 3 w 8"/>
                <a:gd name="T5" fmla="*/ 0 h 7"/>
                <a:gd name="T6" fmla="*/ 0 w 8"/>
                <a:gd name="T7" fmla="*/ 4 h 7"/>
                <a:gd name="T8" fmla="*/ 2 w 8"/>
                <a:gd name="T9" fmla="*/ 6 h 7"/>
                <a:gd name="T10" fmla="*/ 4 w 8"/>
                <a:gd name="T11" fmla="*/ 7 h 7"/>
                <a:gd name="T12" fmla="*/ 8 w 8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6" y="7"/>
                    <a:pt x="8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1"/>
            <p:cNvSpPr>
              <a:spLocks noChangeArrowheads="1"/>
            </p:cNvSpPr>
            <p:nvPr userDrawn="1"/>
          </p:nvSpPr>
          <p:spPr bwMode="auto">
            <a:xfrm>
              <a:off x="866775" y="3097213"/>
              <a:ext cx="3175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auto">
            <a:xfrm>
              <a:off x="860425" y="3063875"/>
              <a:ext cx="12700" cy="15875"/>
            </a:xfrm>
            <a:custGeom>
              <a:avLst/>
              <a:gdLst>
                <a:gd name="T0" fmla="*/ 7 w 7"/>
                <a:gd name="T1" fmla="*/ 6 h 9"/>
                <a:gd name="T2" fmla="*/ 4 w 7"/>
                <a:gd name="T3" fmla="*/ 2 h 9"/>
                <a:gd name="T4" fmla="*/ 5 w 7"/>
                <a:gd name="T5" fmla="*/ 1 h 9"/>
                <a:gd name="T6" fmla="*/ 4 w 7"/>
                <a:gd name="T7" fmla="*/ 0 h 9"/>
                <a:gd name="T8" fmla="*/ 4 w 7"/>
                <a:gd name="T9" fmla="*/ 0 h 9"/>
                <a:gd name="T10" fmla="*/ 2 w 7"/>
                <a:gd name="T11" fmla="*/ 1 h 9"/>
                <a:gd name="T12" fmla="*/ 4 w 7"/>
                <a:gd name="T13" fmla="*/ 2 h 9"/>
                <a:gd name="T14" fmla="*/ 0 w 7"/>
                <a:gd name="T15" fmla="*/ 6 h 9"/>
                <a:gd name="T16" fmla="*/ 3 w 7"/>
                <a:gd name="T17" fmla="*/ 9 h 9"/>
                <a:gd name="T18" fmla="*/ 4 w 7"/>
                <a:gd name="T19" fmla="*/ 9 h 9"/>
                <a:gd name="T20" fmla="*/ 7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7" y="6"/>
                  </a:moveTo>
                  <a:cubicBezTo>
                    <a:pt x="7" y="4"/>
                    <a:pt x="6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2" y="2"/>
                    <a:pt x="0" y="4"/>
                    <a:pt x="0" y="6"/>
                  </a:cubicBezTo>
                  <a:cubicBezTo>
                    <a:pt x="0" y="7"/>
                    <a:pt x="1" y="8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6" y="9"/>
                    <a:pt x="7" y="7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 userDrawn="1"/>
          </p:nvSpPr>
          <p:spPr bwMode="auto">
            <a:xfrm>
              <a:off x="866775" y="3079750"/>
              <a:ext cx="3175" cy="4763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0 h 2"/>
                <a:gd name="T4" fmla="*/ 0 w 2"/>
                <a:gd name="T5" fmla="*/ 0 h 2"/>
                <a:gd name="T6" fmla="*/ 0 w 2"/>
                <a:gd name="T7" fmla="*/ 1 h 2"/>
                <a:gd name="T8" fmla="*/ 0 w 2"/>
                <a:gd name="T9" fmla="*/ 2 h 2"/>
                <a:gd name="T10" fmla="*/ 1 w 2"/>
                <a:gd name="T11" fmla="*/ 2 h 2"/>
                <a:gd name="T12" fmla="*/ 2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>
              <a:off x="184150" y="2844800"/>
              <a:ext cx="1588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5"/>
            <p:cNvSpPr>
              <a:spLocks noChangeArrowheads="1"/>
            </p:cNvSpPr>
            <p:nvPr userDrawn="1"/>
          </p:nvSpPr>
          <p:spPr bwMode="auto">
            <a:xfrm>
              <a:off x="555625" y="3200400"/>
              <a:ext cx="3175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179388" y="2820988"/>
              <a:ext cx="9525" cy="12700"/>
            </a:xfrm>
            <a:custGeom>
              <a:avLst/>
              <a:gdLst>
                <a:gd name="T0" fmla="*/ 2 w 5"/>
                <a:gd name="T1" fmla="*/ 0 h 7"/>
                <a:gd name="T2" fmla="*/ 2 w 5"/>
                <a:gd name="T3" fmla="*/ 7 h 7"/>
                <a:gd name="T4" fmla="*/ 2 w 5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2" y="0"/>
                    <a:pt x="0" y="7"/>
                    <a:pt x="2" y="7"/>
                  </a:cubicBezTo>
                  <a:cubicBezTo>
                    <a:pt x="5" y="7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auto">
            <a:xfrm>
              <a:off x="1419225" y="3038475"/>
              <a:ext cx="15875" cy="20638"/>
            </a:xfrm>
            <a:custGeom>
              <a:avLst/>
              <a:gdLst>
                <a:gd name="T0" fmla="*/ 7 w 9"/>
                <a:gd name="T1" fmla="*/ 3 h 11"/>
                <a:gd name="T2" fmla="*/ 5 w 9"/>
                <a:gd name="T3" fmla="*/ 0 h 11"/>
                <a:gd name="T4" fmla="*/ 5 w 9"/>
                <a:gd name="T5" fmla="*/ 11 h 11"/>
                <a:gd name="T6" fmla="*/ 6 w 9"/>
                <a:gd name="T7" fmla="*/ 11 h 11"/>
                <a:gd name="T8" fmla="*/ 7 w 9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cubicBezTo>
                    <a:pt x="6" y="1"/>
                    <a:pt x="5" y="0"/>
                    <a:pt x="5" y="0"/>
                  </a:cubicBezTo>
                  <a:cubicBezTo>
                    <a:pt x="5" y="0"/>
                    <a:pt x="0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9" y="11"/>
                    <a:pt x="8" y="6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auto">
            <a:xfrm>
              <a:off x="184150" y="2833688"/>
              <a:ext cx="1588" cy="4763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auto">
            <a:xfrm>
              <a:off x="554038" y="3192463"/>
              <a:ext cx="7938" cy="7938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4 h 4"/>
                <a:gd name="T4" fmla="*/ 2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2" y="0"/>
                    <a:pt x="0" y="4"/>
                    <a:pt x="2" y="4"/>
                  </a:cubicBezTo>
                  <a:cubicBezTo>
                    <a:pt x="4" y="4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auto">
            <a:xfrm>
              <a:off x="179388" y="2847975"/>
              <a:ext cx="9525" cy="11113"/>
            </a:xfrm>
            <a:custGeom>
              <a:avLst/>
              <a:gdLst>
                <a:gd name="T0" fmla="*/ 3 w 5"/>
                <a:gd name="T1" fmla="*/ 5 h 6"/>
                <a:gd name="T2" fmla="*/ 3 w 5"/>
                <a:gd name="T3" fmla="*/ 4 h 6"/>
                <a:gd name="T4" fmla="*/ 5 w 5"/>
                <a:gd name="T5" fmla="*/ 2 h 6"/>
                <a:gd name="T6" fmla="*/ 3 w 5"/>
                <a:gd name="T7" fmla="*/ 0 h 6"/>
                <a:gd name="T8" fmla="*/ 3 w 5"/>
                <a:gd name="T9" fmla="*/ 0 h 6"/>
                <a:gd name="T10" fmla="*/ 0 w 5"/>
                <a:gd name="T11" fmla="*/ 2 h 6"/>
                <a:gd name="T12" fmla="*/ 3 w 5"/>
                <a:gd name="T13" fmla="*/ 4 h 6"/>
                <a:gd name="T14" fmla="*/ 2 w 5"/>
                <a:gd name="T15" fmla="*/ 5 h 6"/>
                <a:gd name="T16" fmla="*/ 2 w 5"/>
                <a:gd name="T17" fmla="*/ 6 h 6"/>
                <a:gd name="T18" fmla="*/ 3 w 5"/>
                <a:gd name="T19" fmla="*/ 6 h 6"/>
                <a:gd name="T20" fmla="*/ 3 w 5"/>
                <a:gd name="T2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6">
                  <a:moveTo>
                    <a:pt x="3" y="5"/>
                  </a:moveTo>
                  <a:cubicBezTo>
                    <a:pt x="3" y="5"/>
                    <a:pt x="3" y="4"/>
                    <a:pt x="3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auto">
            <a:xfrm>
              <a:off x="179388" y="2838450"/>
              <a:ext cx="9525" cy="6350"/>
            </a:xfrm>
            <a:custGeom>
              <a:avLst/>
              <a:gdLst>
                <a:gd name="T0" fmla="*/ 5 w 5"/>
                <a:gd name="T1" fmla="*/ 2 h 4"/>
                <a:gd name="T2" fmla="*/ 4 w 5"/>
                <a:gd name="T3" fmla="*/ 0 h 4"/>
                <a:gd name="T4" fmla="*/ 2 w 5"/>
                <a:gd name="T5" fmla="*/ 0 h 4"/>
                <a:gd name="T6" fmla="*/ 0 w 5"/>
                <a:gd name="T7" fmla="*/ 2 h 4"/>
                <a:gd name="T8" fmla="*/ 3 w 5"/>
                <a:gd name="T9" fmla="*/ 4 h 4"/>
                <a:gd name="T10" fmla="*/ 3 w 5"/>
                <a:gd name="T11" fmla="*/ 4 h 4"/>
                <a:gd name="T12" fmla="*/ 5 w 5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3"/>
                    <a:pt x="1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/>
            </p:cNvSpPr>
            <p:nvPr userDrawn="1"/>
          </p:nvSpPr>
          <p:spPr bwMode="auto">
            <a:xfrm>
              <a:off x="555625" y="3201988"/>
              <a:ext cx="4763" cy="6350"/>
            </a:xfrm>
            <a:custGeom>
              <a:avLst/>
              <a:gdLst>
                <a:gd name="T0" fmla="*/ 2 w 2"/>
                <a:gd name="T1" fmla="*/ 2 h 3"/>
                <a:gd name="T2" fmla="*/ 2 w 2"/>
                <a:gd name="T3" fmla="*/ 1 h 3"/>
                <a:gd name="T4" fmla="*/ 1 w 2"/>
                <a:gd name="T5" fmla="*/ 0 h 3"/>
                <a:gd name="T6" fmla="*/ 0 w 2"/>
                <a:gd name="T7" fmla="*/ 2 h 3"/>
                <a:gd name="T8" fmla="*/ 1 w 2"/>
                <a:gd name="T9" fmla="*/ 3 h 3"/>
                <a:gd name="T10" fmla="*/ 1 w 2"/>
                <a:gd name="T11" fmla="*/ 3 h 3"/>
                <a:gd name="T12" fmla="*/ 2 w 2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/>
            <p:cNvSpPr>
              <a:spLocks/>
            </p:cNvSpPr>
            <p:nvPr userDrawn="1"/>
          </p:nvSpPr>
          <p:spPr bwMode="auto">
            <a:xfrm>
              <a:off x="2105025" y="2825750"/>
              <a:ext cx="7938" cy="7938"/>
            </a:xfrm>
            <a:custGeom>
              <a:avLst/>
              <a:gdLst>
                <a:gd name="T0" fmla="*/ 4 w 4"/>
                <a:gd name="T1" fmla="*/ 2 h 4"/>
                <a:gd name="T2" fmla="*/ 3 w 4"/>
                <a:gd name="T3" fmla="*/ 0 h 4"/>
                <a:gd name="T4" fmla="*/ 2 w 4"/>
                <a:gd name="T5" fmla="*/ 0 h 4"/>
                <a:gd name="T6" fmla="*/ 0 w 4"/>
                <a:gd name="T7" fmla="*/ 2 h 4"/>
                <a:gd name="T8" fmla="*/ 2 w 4"/>
                <a:gd name="T9" fmla="*/ 4 h 4"/>
                <a:gd name="T10" fmla="*/ 3 w 4"/>
                <a:gd name="T11" fmla="*/ 4 h 4"/>
                <a:gd name="T12" fmla="*/ 4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3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4"/>
            <p:cNvSpPr>
              <a:spLocks noChangeArrowheads="1"/>
            </p:cNvSpPr>
            <p:nvPr userDrawn="1"/>
          </p:nvSpPr>
          <p:spPr bwMode="auto">
            <a:xfrm>
              <a:off x="2106613" y="2822575"/>
              <a:ext cx="3175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auto">
            <a:xfrm>
              <a:off x="2103438" y="2809875"/>
              <a:ext cx="11113" cy="12700"/>
            </a:xfrm>
            <a:custGeom>
              <a:avLst/>
              <a:gdLst>
                <a:gd name="T0" fmla="*/ 3 w 6"/>
                <a:gd name="T1" fmla="*/ 0 h 7"/>
                <a:gd name="T2" fmla="*/ 3 w 6"/>
                <a:gd name="T3" fmla="*/ 7 h 7"/>
                <a:gd name="T4" fmla="*/ 3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3" y="0"/>
                    <a:pt x="0" y="7"/>
                    <a:pt x="3" y="7"/>
                  </a:cubicBezTo>
                  <a:cubicBezTo>
                    <a:pt x="6" y="7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6"/>
            <p:cNvSpPr>
              <a:spLocks/>
            </p:cNvSpPr>
            <p:nvPr userDrawn="1"/>
          </p:nvSpPr>
          <p:spPr bwMode="auto">
            <a:xfrm>
              <a:off x="1738313" y="3201988"/>
              <a:ext cx="4763" cy="6350"/>
            </a:xfrm>
            <a:custGeom>
              <a:avLst/>
              <a:gdLst>
                <a:gd name="T0" fmla="*/ 2 w 3"/>
                <a:gd name="T1" fmla="*/ 3 h 3"/>
                <a:gd name="T2" fmla="*/ 1 w 3"/>
                <a:gd name="T3" fmla="*/ 2 h 3"/>
                <a:gd name="T4" fmla="*/ 3 w 3"/>
                <a:gd name="T5" fmla="*/ 1 h 3"/>
                <a:gd name="T6" fmla="*/ 1 w 3"/>
                <a:gd name="T7" fmla="*/ 0 h 3"/>
                <a:gd name="T8" fmla="*/ 1 w 3"/>
                <a:gd name="T9" fmla="*/ 0 h 3"/>
                <a:gd name="T10" fmla="*/ 0 w 3"/>
                <a:gd name="T11" fmla="*/ 1 h 3"/>
                <a:gd name="T12" fmla="*/ 1 w 3"/>
                <a:gd name="T13" fmla="*/ 2 h 3"/>
                <a:gd name="T14" fmla="*/ 1 w 3"/>
                <a:gd name="T15" fmla="*/ 3 h 3"/>
                <a:gd name="T16" fmla="*/ 1 w 3"/>
                <a:gd name="T17" fmla="*/ 3 h 3"/>
                <a:gd name="T18" fmla="*/ 1 w 3"/>
                <a:gd name="T19" fmla="*/ 3 h 3"/>
                <a:gd name="T20" fmla="*/ 2 w 3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2" y="3"/>
                    <a:pt x="1" y="2"/>
                    <a:pt x="1" y="2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7"/>
            <p:cNvSpPr>
              <a:spLocks/>
            </p:cNvSpPr>
            <p:nvPr userDrawn="1"/>
          </p:nvSpPr>
          <p:spPr bwMode="auto">
            <a:xfrm>
              <a:off x="1739900" y="3200400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8"/>
            <p:cNvSpPr>
              <a:spLocks/>
            </p:cNvSpPr>
            <p:nvPr userDrawn="1"/>
          </p:nvSpPr>
          <p:spPr bwMode="auto">
            <a:xfrm>
              <a:off x="2106613" y="2833688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0 w 2"/>
                <a:gd name="T7" fmla="*/ 0 h 1"/>
                <a:gd name="T8" fmla="*/ 1 w 2"/>
                <a:gd name="T9" fmla="*/ 1 h 1"/>
                <a:gd name="T10" fmla="*/ 2 w 2"/>
                <a:gd name="T11" fmla="*/ 1 h 1"/>
                <a:gd name="T12" fmla="*/ 2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9"/>
            <p:cNvSpPr>
              <a:spLocks/>
            </p:cNvSpPr>
            <p:nvPr userDrawn="1"/>
          </p:nvSpPr>
          <p:spPr bwMode="auto">
            <a:xfrm>
              <a:off x="2105025" y="2835275"/>
              <a:ext cx="9525" cy="12700"/>
            </a:xfrm>
            <a:custGeom>
              <a:avLst/>
              <a:gdLst>
                <a:gd name="T0" fmla="*/ 3 w 5"/>
                <a:gd name="T1" fmla="*/ 5 h 6"/>
                <a:gd name="T2" fmla="*/ 2 w 5"/>
                <a:gd name="T3" fmla="*/ 4 h 6"/>
                <a:gd name="T4" fmla="*/ 5 w 5"/>
                <a:gd name="T5" fmla="*/ 2 h 6"/>
                <a:gd name="T6" fmla="*/ 3 w 5"/>
                <a:gd name="T7" fmla="*/ 0 h 6"/>
                <a:gd name="T8" fmla="*/ 2 w 5"/>
                <a:gd name="T9" fmla="*/ 0 h 6"/>
                <a:gd name="T10" fmla="*/ 0 w 5"/>
                <a:gd name="T11" fmla="*/ 2 h 6"/>
                <a:gd name="T12" fmla="*/ 2 w 5"/>
                <a:gd name="T13" fmla="*/ 4 h 6"/>
                <a:gd name="T14" fmla="*/ 1 w 5"/>
                <a:gd name="T15" fmla="*/ 5 h 6"/>
                <a:gd name="T16" fmla="*/ 2 w 5"/>
                <a:gd name="T17" fmla="*/ 6 h 6"/>
                <a:gd name="T18" fmla="*/ 2 w 5"/>
                <a:gd name="T19" fmla="*/ 6 h 6"/>
                <a:gd name="T20" fmla="*/ 3 w 5"/>
                <a:gd name="T2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6">
                  <a:moveTo>
                    <a:pt x="3" y="5"/>
                  </a:moveTo>
                  <a:cubicBezTo>
                    <a:pt x="3" y="5"/>
                    <a:pt x="3" y="4"/>
                    <a:pt x="2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1" y="5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>
              <a:off x="1422400" y="3065463"/>
              <a:ext cx="12700" cy="11113"/>
            </a:xfrm>
            <a:custGeom>
              <a:avLst/>
              <a:gdLst>
                <a:gd name="T0" fmla="*/ 7 w 7"/>
                <a:gd name="T1" fmla="*/ 3 h 6"/>
                <a:gd name="T2" fmla="*/ 3 w 7"/>
                <a:gd name="T3" fmla="*/ 0 h 6"/>
                <a:gd name="T4" fmla="*/ 0 w 7"/>
                <a:gd name="T5" fmla="*/ 3 h 6"/>
                <a:gd name="T6" fmla="*/ 2 w 7"/>
                <a:gd name="T7" fmla="*/ 6 h 6"/>
                <a:gd name="T8" fmla="*/ 3 w 7"/>
                <a:gd name="T9" fmla="*/ 6 h 6"/>
                <a:gd name="T10" fmla="*/ 7 w 7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7" y="3"/>
                  </a:move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7" y="5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1"/>
            <p:cNvSpPr>
              <a:spLocks/>
            </p:cNvSpPr>
            <p:nvPr userDrawn="1"/>
          </p:nvSpPr>
          <p:spPr bwMode="auto">
            <a:xfrm>
              <a:off x="1420813" y="3082925"/>
              <a:ext cx="17463" cy="11113"/>
            </a:xfrm>
            <a:custGeom>
              <a:avLst/>
              <a:gdLst>
                <a:gd name="T0" fmla="*/ 9 w 9"/>
                <a:gd name="T1" fmla="*/ 3 h 6"/>
                <a:gd name="T2" fmla="*/ 4 w 9"/>
                <a:gd name="T3" fmla="*/ 0 h 6"/>
                <a:gd name="T4" fmla="*/ 3 w 9"/>
                <a:gd name="T5" fmla="*/ 0 h 6"/>
                <a:gd name="T6" fmla="*/ 0 w 9"/>
                <a:gd name="T7" fmla="*/ 3 h 6"/>
                <a:gd name="T8" fmla="*/ 2 w 9"/>
                <a:gd name="T9" fmla="*/ 6 h 6"/>
                <a:gd name="T10" fmla="*/ 4 w 9"/>
                <a:gd name="T11" fmla="*/ 6 h 6"/>
                <a:gd name="T12" fmla="*/ 9 w 9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9" y="1"/>
                    <a:pt x="7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7" y="6"/>
                    <a:pt x="9" y="5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>
              <a:off x="1738313" y="3197225"/>
              <a:ext cx="3175" cy="3175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0 h 2"/>
                <a:gd name="T4" fmla="*/ 1 w 2"/>
                <a:gd name="T5" fmla="*/ 0 h 2"/>
                <a:gd name="T6" fmla="*/ 0 w 2"/>
                <a:gd name="T7" fmla="*/ 1 h 2"/>
                <a:gd name="T8" fmla="*/ 1 w 2"/>
                <a:gd name="T9" fmla="*/ 2 h 2"/>
                <a:gd name="T10" fmla="*/ 2 w 2"/>
                <a:gd name="T11" fmla="*/ 2 h 2"/>
                <a:gd name="T12" fmla="*/ 2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>
              <a:off x="1425575" y="3059113"/>
              <a:ext cx="6350" cy="6350"/>
            </a:xfrm>
            <a:custGeom>
              <a:avLst/>
              <a:gdLst>
                <a:gd name="T0" fmla="*/ 3 w 3"/>
                <a:gd name="T1" fmla="*/ 1 h 3"/>
                <a:gd name="T2" fmla="*/ 2 w 3"/>
                <a:gd name="T3" fmla="*/ 0 h 3"/>
                <a:gd name="T4" fmla="*/ 1 w 3"/>
                <a:gd name="T5" fmla="*/ 0 h 3"/>
                <a:gd name="T6" fmla="*/ 0 w 3"/>
                <a:gd name="T7" fmla="*/ 1 h 3"/>
                <a:gd name="T8" fmla="*/ 1 w 3"/>
                <a:gd name="T9" fmla="*/ 3 h 3"/>
                <a:gd name="T10" fmla="*/ 3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>
              <a:off x="1425575" y="3076575"/>
              <a:ext cx="6350" cy="6350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0 h 3"/>
                <a:gd name="T4" fmla="*/ 0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  <a:gd name="T12" fmla="*/ 3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35"/>
            <p:cNvSpPr>
              <a:spLocks noChangeArrowheads="1"/>
            </p:cNvSpPr>
            <p:nvPr userDrawn="1"/>
          </p:nvSpPr>
          <p:spPr bwMode="auto">
            <a:xfrm>
              <a:off x="1425575" y="3094038"/>
              <a:ext cx="6350" cy="4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36"/>
            <p:cNvSpPr>
              <a:spLocks noChangeArrowheads="1"/>
            </p:cNvSpPr>
            <p:nvPr userDrawn="1"/>
          </p:nvSpPr>
          <p:spPr bwMode="auto">
            <a:xfrm>
              <a:off x="1739900" y="3195638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/>
            <p:cNvSpPr>
              <a:spLocks/>
            </p:cNvSpPr>
            <p:nvPr userDrawn="1"/>
          </p:nvSpPr>
          <p:spPr bwMode="auto">
            <a:xfrm>
              <a:off x="1735138" y="3186113"/>
              <a:ext cx="7938" cy="9525"/>
            </a:xfrm>
            <a:custGeom>
              <a:avLst/>
              <a:gdLst>
                <a:gd name="T0" fmla="*/ 2 w 4"/>
                <a:gd name="T1" fmla="*/ 0 h 5"/>
                <a:gd name="T2" fmla="*/ 2 w 4"/>
                <a:gd name="T3" fmla="*/ 5 h 5"/>
                <a:gd name="T4" fmla="*/ 2 w 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2" y="0"/>
                    <a:pt x="0" y="5"/>
                    <a:pt x="2" y="5"/>
                  </a:cubicBezTo>
                  <a:cubicBezTo>
                    <a:pt x="4" y="5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Rectangle 51"/>
          <p:cNvSpPr/>
          <p:nvPr userDrawn="1"/>
        </p:nvSpPr>
        <p:spPr>
          <a:xfrm>
            <a:off x="10205244" y="6477991"/>
            <a:ext cx="1986757" cy="38000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 userDrawn="1"/>
        </p:nvSpPr>
        <p:spPr>
          <a:xfrm>
            <a:off x="0" y="6477991"/>
            <a:ext cx="1986757" cy="380009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0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bg1"/>
                </a:solidFill>
              </a:rPr>
              <a:t>PAGE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bg1"/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67748" y="859704"/>
            <a:ext cx="5222875" cy="5076825"/>
          </a:xfrm>
          <a:prstGeom prst="roundRect">
            <a:avLst>
              <a:gd name="adj" fmla="val 1229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14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/>
              <a:t>Templatesppt.com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F619-1D99-43EE-AB56-589D29E2737E}" type="datetimeFigureOut">
              <a:rPr lang="en-ID" smtClean="0"/>
              <a:t>24/03/2023</a:t>
            </a:fld>
            <a:endParaRPr lang="en-ID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A9ED-0BD1-4583-826F-4EF9BAC8450E}" type="slidenum">
              <a:rPr lang="en-ID" smtClean="0"/>
              <a:t>‹#›</a:t>
            </a:fld>
            <a:endParaRPr lang="en-ID" dirty="0"/>
          </a:p>
        </p:txBody>
      </p:sp>
      <p:sp>
        <p:nvSpPr>
          <p:cNvPr id="7" name="矩形 6"/>
          <p:cNvSpPr/>
          <p:nvPr userDrawn="1"/>
        </p:nvSpPr>
        <p:spPr>
          <a:xfrm>
            <a:off x="8766676" y="641929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198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03564" y="6216381"/>
            <a:ext cx="28023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2016</a:t>
            </a:r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100" b="1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Planner-Template</a:t>
            </a:r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46139" y="6293480"/>
            <a:ext cx="357425" cy="184511"/>
            <a:chOff x="4858544" y="3598069"/>
            <a:chExt cx="1614487" cy="833438"/>
          </a:xfrm>
          <a:solidFill>
            <a:schemeClr val="accent5"/>
          </a:solidFill>
        </p:grpSpPr>
        <p:sp>
          <p:nvSpPr>
            <p:cNvPr id="8" name="Freeform 20"/>
            <p:cNvSpPr>
              <a:spLocks/>
            </p:cNvSpPr>
            <p:nvPr userDrawn="1"/>
          </p:nvSpPr>
          <p:spPr bwMode="auto">
            <a:xfrm>
              <a:off x="4858544" y="3777457"/>
              <a:ext cx="1355725" cy="654050"/>
            </a:xfrm>
            <a:custGeom>
              <a:avLst/>
              <a:gdLst>
                <a:gd name="T0" fmla="*/ 89 w 257"/>
                <a:gd name="T1" fmla="*/ 59 h 124"/>
                <a:gd name="T2" fmla="*/ 101 w 257"/>
                <a:gd name="T3" fmla="*/ 45 h 124"/>
                <a:gd name="T4" fmla="*/ 214 w 257"/>
                <a:gd name="T5" fmla="*/ 2 h 124"/>
                <a:gd name="T6" fmla="*/ 247 w 257"/>
                <a:gd name="T7" fmla="*/ 29 h 124"/>
                <a:gd name="T8" fmla="*/ 247 w 257"/>
                <a:gd name="T9" fmla="*/ 60 h 124"/>
                <a:gd name="T10" fmla="*/ 148 w 257"/>
                <a:gd name="T11" fmla="*/ 119 h 124"/>
                <a:gd name="T12" fmla="*/ 139 w 257"/>
                <a:gd name="T13" fmla="*/ 119 h 124"/>
                <a:gd name="T14" fmla="*/ 45 w 257"/>
                <a:gd name="T15" fmla="*/ 110 h 124"/>
                <a:gd name="T16" fmla="*/ 138 w 257"/>
                <a:gd name="T17" fmla="*/ 69 h 124"/>
                <a:gd name="T18" fmla="*/ 149 w 257"/>
                <a:gd name="T19" fmla="*/ 69 h 124"/>
                <a:gd name="T20" fmla="*/ 156 w 257"/>
                <a:gd name="T21" fmla="*/ 57 h 124"/>
                <a:gd name="T22" fmla="*/ 142 w 257"/>
                <a:gd name="T23" fmla="*/ 55 h 124"/>
                <a:gd name="T24" fmla="*/ 135 w 257"/>
                <a:gd name="T25" fmla="*/ 64 h 124"/>
                <a:gd name="T26" fmla="*/ 89 w 257"/>
                <a:gd name="T27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124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5977731" y="3598069"/>
              <a:ext cx="495300" cy="558800"/>
            </a:xfrm>
            <a:custGeom>
              <a:avLst/>
              <a:gdLst>
                <a:gd name="T0" fmla="*/ 36 w 94"/>
                <a:gd name="T1" fmla="*/ 58 h 106"/>
                <a:gd name="T2" fmla="*/ 2 w 94"/>
                <a:gd name="T3" fmla="*/ 34 h 106"/>
                <a:gd name="T4" fmla="*/ 14 w 94"/>
                <a:gd name="T5" fmla="*/ 15 h 106"/>
                <a:gd name="T6" fmla="*/ 21 w 94"/>
                <a:gd name="T7" fmla="*/ 8 h 106"/>
                <a:gd name="T8" fmla="*/ 54 w 94"/>
                <a:gd name="T9" fmla="*/ 0 h 106"/>
                <a:gd name="T10" fmla="*/ 88 w 94"/>
                <a:gd name="T11" fmla="*/ 45 h 106"/>
                <a:gd name="T12" fmla="*/ 92 w 94"/>
                <a:gd name="T13" fmla="*/ 84 h 106"/>
                <a:gd name="T14" fmla="*/ 69 w 94"/>
                <a:gd name="T15" fmla="*/ 101 h 106"/>
                <a:gd name="T16" fmla="*/ 57 w 94"/>
                <a:gd name="T17" fmla="*/ 103 h 106"/>
                <a:gd name="T18" fmla="*/ 51 w 94"/>
                <a:gd name="T19" fmla="*/ 102 h 106"/>
                <a:gd name="T20" fmla="*/ 32 w 94"/>
                <a:gd name="T21" fmla="*/ 98 h 106"/>
                <a:gd name="T22" fmla="*/ 36 w 94"/>
                <a:gd name="T23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06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9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3228109"/>
            <a:ext cx="12192000" cy="3629891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9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altLang="zh-CN" dirty="0"/>
              <a:t>Templatesppt.com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This is a demo text.</a:t>
            </a:r>
            <a:endParaRPr lang="zh-CN" altLang="en-US" dirty="0"/>
          </a:p>
          <a:p>
            <a:pPr lvl="1"/>
            <a:r>
              <a:rPr lang="en-US" altLang="zh-CN" dirty="0"/>
              <a:t>This is a demo text.</a:t>
            </a:r>
            <a:endParaRPr lang="zh-CN" altLang="en-US" dirty="0"/>
          </a:p>
          <a:p>
            <a:pPr lvl="2"/>
            <a:r>
              <a:rPr lang="en-US" altLang="zh-CN" dirty="0"/>
              <a:t>This is a demo text.</a:t>
            </a:r>
            <a:endParaRPr lang="zh-CN" altLang="en-US" dirty="0"/>
          </a:p>
          <a:p>
            <a:pPr lvl="3"/>
            <a:r>
              <a:rPr lang="en-US" altLang="zh-CN" dirty="0"/>
              <a:t>This is a demo text.</a:t>
            </a:r>
            <a:endParaRPr lang="zh-CN" altLang="en-US" dirty="0"/>
          </a:p>
          <a:p>
            <a:pPr lvl="4"/>
            <a:r>
              <a:rPr lang="tr-TR" altLang="zh-CN" dirty="0"/>
              <a:t>Thanks to Templatesppt.com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DF619-1D99-43EE-AB56-589D29E2737E}" type="datetimeFigureOut">
              <a:rPr lang="en-ID" smtClean="0"/>
              <a:t>24/03/2023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BA9ED-0BD1-4583-826F-4EF9BAC8450E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8699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6" r:id="rId6"/>
    <p:sldLayoutId id="2147483658" r:id="rId7"/>
    <p:sldLayoutId id="2147483657" r:id="rId8"/>
    <p:sldLayoutId id="2147483654" r:id="rId9"/>
    <p:sldLayoutId id="2147483655" r:id="rId10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8.png"/><Relationship Id="rId18" Type="http://schemas.openxmlformats.org/officeDocument/2006/relationships/customXml" Target="../ink/ink6.xml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5.jpeg"/><Relationship Id="rId12" Type="http://schemas.openxmlformats.org/officeDocument/2006/relationships/customXml" Target="../ink/ink3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openxmlformats.org/officeDocument/2006/relationships/image" Target="../media/image14.png"/><Relationship Id="rId5" Type="http://schemas.openxmlformats.org/officeDocument/2006/relationships/image" Target="../media/image3.gif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10" Type="http://schemas.openxmlformats.org/officeDocument/2006/relationships/customXml" Target="../ink/ink2.xml"/><Relationship Id="rId19" Type="http://schemas.openxmlformats.org/officeDocument/2006/relationships/image" Target="../media/image11.png"/><Relationship Id="rId4" Type="http://schemas.openxmlformats.org/officeDocument/2006/relationships/image" Target="../media/image2.jpg"/><Relationship Id="rId9" Type="http://schemas.openxmlformats.org/officeDocument/2006/relationships/image" Target="../media/image6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/>
          <p:cNvGrpSpPr/>
          <p:nvPr/>
        </p:nvGrpSpPr>
        <p:grpSpPr>
          <a:xfrm>
            <a:off x="7937" y="3932391"/>
            <a:ext cx="12192000" cy="2935545"/>
            <a:chOff x="1588" y="3910582"/>
            <a:chExt cx="12192000" cy="2935545"/>
          </a:xfrm>
          <a:solidFill>
            <a:schemeClr val="accent1">
              <a:lumMod val="75000"/>
            </a:schemeClr>
          </a:solidFill>
        </p:grpSpPr>
        <p:grpSp>
          <p:nvGrpSpPr>
            <p:cNvPr id="58" name="Group 57"/>
            <p:cNvGrpSpPr/>
            <p:nvPr/>
          </p:nvGrpSpPr>
          <p:grpSpPr>
            <a:xfrm>
              <a:off x="1588" y="3910582"/>
              <a:ext cx="12192000" cy="2395538"/>
              <a:chOff x="1588" y="2212975"/>
              <a:chExt cx="12192000" cy="2395538"/>
            </a:xfrm>
            <a:grpFill/>
          </p:grpSpPr>
          <p:sp>
            <p:nvSpPr>
              <p:cNvPr id="59" name="Freeform 5"/>
              <p:cNvSpPr>
                <a:spLocks noEditPoints="1"/>
              </p:cNvSpPr>
              <p:nvPr userDrawn="1"/>
            </p:nvSpPr>
            <p:spPr bwMode="auto">
              <a:xfrm>
                <a:off x="1588" y="2212975"/>
                <a:ext cx="12192000" cy="2395538"/>
              </a:xfrm>
              <a:custGeom>
                <a:avLst/>
                <a:gdLst>
                  <a:gd name="T0" fmla="*/ 5707 w 6378"/>
                  <a:gd name="T1" fmla="*/ 420 h 1254"/>
                  <a:gd name="T2" fmla="*/ 4811 w 6378"/>
                  <a:gd name="T3" fmla="*/ 357 h 1254"/>
                  <a:gd name="T4" fmla="*/ 3952 w 6378"/>
                  <a:gd name="T5" fmla="*/ 251 h 1254"/>
                  <a:gd name="T6" fmla="*/ 2831 w 6378"/>
                  <a:gd name="T7" fmla="*/ 595 h 1254"/>
                  <a:gd name="T8" fmla="*/ 2004 w 6378"/>
                  <a:gd name="T9" fmla="*/ 731 h 1254"/>
                  <a:gd name="T10" fmla="*/ 1585 w 6378"/>
                  <a:gd name="T11" fmla="*/ 945 h 1254"/>
                  <a:gd name="T12" fmla="*/ 1464 w 6378"/>
                  <a:gd name="T13" fmla="*/ 328 h 1254"/>
                  <a:gd name="T14" fmla="*/ 1406 w 6378"/>
                  <a:gd name="T15" fmla="*/ 269 h 1254"/>
                  <a:gd name="T16" fmla="*/ 1318 w 6378"/>
                  <a:gd name="T17" fmla="*/ 872 h 1254"/>
                  <a:gd name="T18" fmla="*/ 897 w 6378"/>
                  <a:gd name="T19" fmla="*/ 547 h 1254"/>
                  <a:gd name="T20" fmla="*/ 806 w 6378"/>
                  <a:gd name="T21" fmla="*/ 513 h 1254"/>
                  <a:gd name="T22" fmla="*/ 504 w 6378"/>
                  <a:gd name="T23" fmla="*/ 381 h 1254"/>
                  <a:gd name="T24" fmla="*/ 337 w 6378"/>
                  <a:gd name="T25" fmla="*/ 525 h 1254"/>
                  <a:gd name="T26" fmla="*/ 87 w 6378"/>
                  <a:gd name="T27" fmla="*/ 403 h 1254"/>
                  <a:gd name="T28" fmla="*/ 898 w 6378"/>
                  <a:gd name="T29" fmla="*/ 550 h 1254"/>
                  <a:gd name="T30" fmla="*/ 1434 w 6378"/>
                  <a:gd name="T31" fmla="*/ 1035 h 1254"/>
                  <a:gd name="T32" fmla="*/ 1422 w 6378"/>
                  <a:gd name="T33" fmla="*/ 922 h 1254"/>
                  <a:gd name="T34" fmla="*/ 1311 w 6378"/>
                  <a:gd name="T35" fmla="*/ 994 h 1254"/>
                  <a:gd name="T36" fmla="*/ 1430 w 6378"/>
                  <a:gd name="T37" fmla="*/ 207 h 1254"/>
                  <a:gd name="T38" fmla="*/ 1447 w 6378"/>
                  <a:gd name="T39" fmla="*/ 733 h 1254"/>
                  <a:gd name="T40" fmla="*/ 1438 w 6378"/>
                  <a:gd name="T41" fmla="*/ 645 h 1254"/>
                  <a:gd name="T42" fmla="*/ 1449 w 6378"/>
                  <a:gd name="T43" fmla="*/ 343 h 1254"/>
                  <a:gd name="T44" fmla="*/ 1421 w 6378"/>
                  <a:gd name="T45" fmla="*/ 156 h 1254"/>
                  <a:gd name="T46" fmla="*/ 1419 w 6378"/>
                  <a:gd name="T47" fmla="*/ 500 h 1254"/>
                  <a:gd name="T48" fmla="*/ 1461 w 6378"/>
                  <a:gd name="T49" fmla="*/ 584 h 1254"/>
                  <a:gd name="T50" fmla="*/ 1450 w 6378"/>
                  <a:gd name="T51" fmla="*/ 290 h 1254"/>
                  <a:gd name="T52" fmla="*/ 1434 w 6378"/>
                  <a:gd name="T53" fmla="*/ 155 h 1254"/>
                  <a:gd name="T54" fmla="*/ 1413 w 6378"/>
                  <a:gd name="T55" fmla="*/ 276 h 1254"/>
                  <a:gd name="T56" fmla="*/ 1412 w 6378"/>
                  <a:gd name="T57" fmla="*/ 625 h 1254"/>
                  <a:gd name="T58" fmla="*/ 1550 w 6378"/>
                  <a:gd name="T59" fmla="*/ 985 h 1254"/>
                  <a:gd name="T60" fmla="*/ 1478 w 6378"/>
                  <a:gd name="T61" fmla="*/ 894 h 1254"/>
                  <a:gd name="T62" fmla="*/ 1499 w 6378"/>
                  <a:gd name="T63" fmla="*/ 968 h 1254"/>
                  <a:gd name="T64" fmla="*/ 1525 w 6378"/>
                  <a:gd name="T65" fmla="*/ 944 h 1254"/>
                  <a:gd name="T66" fmla="*/ 1468 w 6378"/>
                  <a:gd name="T67" fmla="*/ 928 h 1254"/>
                  <a:gd name="T68" fmla="*/ 1532 w 6378"/>
                  <a:gd name="T69" fmla="*/ 1022 h 1254"/>
                  <a:gd name="T70" fmla="*/ 1488 w 6378"/>
                  <a:gd name="T71" fmla="*/ 796 h 1254"/>
                  <a:gd name="T72" fmla="*/ 1395 w 6378"/>
                  <a:gd name="T73" fmla="*/ 939 h 1254"/>
                  <a:gd name="T74" fmla="*/ 1347 w 6378"/>
                  <a:gd name="T75" fmla="*/ 951 h 1254"/>
                  <a:gd name="T76" fmla="*/ 1346 w 6378"/>
                  <a:gd name="T77" fmla="*/ 943 h 1254"/>
                  <a:gd name="T78" fmla="*/ 1393 w 6378"/>
                  <a:gd name="T79" fmla="*/ 980 h 1254"/>
                  <a:gd name="T80" fmla="*/ 1398 w 6378"/>
                  <a:gd name="T81" fmla="*/ 824 h 1254"/>
                  <a:gd name="T82" fmla="*/ 1349 w 6378"/>
                  <a:gd name="T83" fmla="*/ 874 h 1254"/>
                  <a:gd name="T84" fmla="*/ 1376 w 6378"/>
                  <a:gd name="T85" fmla="*/ 1041 h 1254"/>
                  <a:gd name="T86" fmla="*/ 1419 w 6378"/>
                  <a:gd name="T87" fmla="*/ 970 h 1254"/>
                  <a:gd name="T88" fmla="*/ 1474 w 6378"/>
                  <a:gd name="T89" fmla="*/ 1045 h 1254"/>
                  <a:gd name="T90" fmla="*/ 1545 w 6378"/>
                  <a:gd name="T91" fmla="*/ 1063 h 1254"/>
                  <a:gd name="T92" fmla="*/ 1563 w 6378"/>
                  <a:gd name="T93" fmla="*/ 1009 h 1254"/>
                  <a:gd name="T94" fmla="*/ 1501 w 6378"/>
                  <a:gd name="T95" fmla="*/ 714 h 1254"/>
                  <a:gd name="T96" fmla="*/ 1421 w 6378"/>
                  <a:gd name="T97" fmla="*/ 106 h 1254"/>
                  <a:gd name="T98" fmla="*/ 1403 w 6378"/>
                  <a:gd name="T99" fmla="*/ 82 h 1254"/>
                  <a:gd name="T100" fmla="*/ 1397 w 6378"/>
                  <a:gd name="T101" fmla="*/ 714 h 1254"/>
                  <a:gd name="T102" fmla="*/ 1301 w 6378"/>
                  <a:gd name="T103" fmla="*/ 922 h 1254"/>
                  <a:gd name="T104" fmla="*/ 1305 w 6378"/>
                  <a:gd name="T105" fmla="*/ 1033 h 1254"/>
                  <a:gd name="T106" fmla="*/ 1586 w 6378"/>
                  <a:gd name="T107" fmla="*/ 1078 h 1254"/>
                  <a:gd name="T108" fmla="*/ 2474 w 6378"/>
                  <a:gd name="T109" fmla="*/ 342 h 1254"/>
                  <a:gd name="T110" fmla="*/ 2329 w 6378"/>
                  <a:gd name="T111" fmla="*/ 264 h 1254"/>
                  <a:gd name="T112" fmla="*/ 2272 w 6378"/>
                  <a:gd name="T113" fmla="*/ 339 h 1254"/>
                  <a:gd name="T114" fmla="*/ 2325 w 6378"/>
                  <a:gd name="T115" fmla="*/ 366 h 1254"/>
                  <a:gd name="T116" fmla="*/ 2475 w 6378"/>
                  <a:gd name="T117" fmla="*/ 505 h 1254"/>
                  <a:gd name="T118" fmla="*/ 2449 w 6378"/>
                  <a:gd name="T119" fmla="*/ 279 h 1254"/>
                  <a:gd name="T120" fmla="*/ 2220 w 6378"/>
                  <a:gd name="T121" fmla="*/ 491 h 1254"/>
                  <a:gd name="T122" fmla="*/ 2442 w 6378"/>
                  <a:gd name="T123" fmla="*/ 661 h 1254"/>
                  <a:gd name="T124" fmla="*/ 5342 w 6378"/>
                  <a:gd name="T125" fmla="*/ 876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378" h="1254">
                    <a:moveTo>
                      <a:pt x="6378" y="663"/>
                    </a:moveTo>
                    <a:cubicBezTo>
                      <a:pt x="6373" y="663"/>
                      <a:pt x="6373" y="663"/>
                      <a:pt x="6373" y="663"/>
                    </a:cubicBezTo>
                    <a:cubicBezTo>
                      <a:pt x="6346" y="643"/>
                      <a:pt x="6346" y="643"/>
                      <a:pt x="6346" y="643"/>
                    </a:cubicBezTo>
                    <a:cubicBezTo>
                      <a:pt x="6029" y="642"/>
                      <a:pt x="6029" y="642"/>
                      <a:pt x="6029" y="642"/>
                    </a:cubicBezTo>
                    <a:cubicBezTo>
                      <a:pt x="6012" y="655"/>
                      <a:pt x="6012" y="655"/>
                      <a:pt x="6012" y="655"/>
                    </a:cubicBezTo>
                    <a:cubicBezTo>
                      <a:pt x="6012" y="648"/>
                      <a:pt x="6007" y="647"/>
                      <a:pt x="6007" y="647"/>
                    </a:cubicBezTo>
                    <a:cubicBezTo>
                      <a:pt x="6008" y="645"/>
                      <a:pt x="5997" y="644"/>
                      <a:pt x="5997" y="644"/>
                    </a:cubicBezTo>
                    <a:cubicBezTo>
                      <a:pt x="5996" y="642"/>
                      <a:pt x="5989" y="633"/>
                      <a:pt x="5989" y="633"/>
                    </a:cubicBezTo>
                    <a:cubicBezTo>
                      <a:pt x="5987" y="630"/>
                      <a:pt x="5984" y="630"/>
                      <a:pt x="5984" y="630"/>
                    </a:cubicBezTo>
                    <a:cubicBezTo>
                      <a:pt x="5986" y="627"/>
                      <a:pt x="5986" y="627"/>
                      <a:pt x="5986" y="627"/>
                    </a:cubicBezTo>
                    <a:cubicBezTo>
                      <a:pt x="5987" y="625"/>
                      <a:pt x="5987" y="625"/>
                      <a:pt x="5987" y="625"/>
                    </a:cubicBezTo>
                    <a:cubicBezTo>
                      <a:pt x="5987" y="624"/>
                      <a:pt x="5987" y="624"/>
                      <a:pt x="5987" y="624"/>
                    </a:cubicBezTo>
                    <a:cubicBezTo>
                      <a:pt x="5988" y="623"/>
                      <a:pt x="5988" y="623"/>
                      <a:pt x="5988" y="623"/>
                    </a:cubicBezTo>
                    <a:cubicBezTo>
                      <a:pt x="5987" y="622"/>
                      <a:pt x="5987" y="622"/>
                      <a:pt x="5987" y="622"/>
                    </a:cubicBezTo>
                    <a:cubicBezTo>
                      <a:pt x="5986" y="620"/>
                      <a:pt x="5983" y="622"/>
                      <a:pt x="5983" y="622"/>
                    </a:cubicBezTo>
                    <a:cubicBezTo>
                      <a:pt x="5979" y="622"/>
                      <a:pt x="5979" y="622"/>
                      <a:pt x="5979" y="622"/>
                    </a:cubicBezTo>
                    <a:cubicBezTo>
                      <a:pt x="5976" y="623"/>
                      <a:pt x="5976" y="623"/>
                      <a:pt x="5976" y="623"/>
                    </a:cubicBezTo>
                    <a:cubicBezTo>
                      <a:pt x="5974" y="622"/>
                      <a:pt x="5974" y="622"/>
                      <a:pt x="5974" y="622"/>
                    </a:cubicBezTo>
                    <a:cubicBezTo>
                      <a:pt x="5971" y="621"/>
                      <a:pt x="5971" y="621"/>
                      <a:pt x="5971" y="621"/>
                    </a:cubicBezTo>
                    <a:cubicBezTo>
                      <a:pt x="5969" y="620"/>
                      <a:pt x="5969" y="620"/>
                      <a:pt x="5969" y="620"/>
                    </a:cubicBezTo>
                    <a:cubicBezTo>
                      <a:pt x="5967" y="619"/>
                      <a:pt x="5965" y="617"/>
                      <a:pt x="5965" y="617"/>
                    </a:cubicBezTo>
                    <a:cubicBezTo>
                      <a:pt x="5963" y="614"/>
                      <a:pt x="5957" y="613"/>
                      <a:pt x="5957" y="613"/>
                    </a:cubicBezTo>
                    <a:cubicBezTo>
                      <a:pt x="5955" y="612"/>
                      <a:pt x="5955" y="612"/>
                      <a:pt x="5955" y="612"/>
                    </a:cubicBezTo>
                    <a:cubicBezTo>
                      <a:pt x="5955" y="610"/>
                      <a:pt x="5955" y="610"/>
                      <a:pt x="5955" y="610"/>
                    </a:cubicBezTo>
                    <a:cubicBezTo>
                      <a:pt x="5955" y="609"/>
                      <a:pt x="5955" y="609"/>
                      <a:pt x="5955" y="609"/>
                    </a:cubicBezTo>
                    <a:cubicBezTo>
                      <a:pt x="5956" y="607"/>
                      <a:pt x="5956" y="607"/>
                      <a:pt x="5956" y="607"/>
                    </a:cubicBezTo>
                    <a:cubicBezTo>
                      <a:pt x="5956" y="606"/>
                      <a:pt x="5956" y="606"/>
                      <a:pt x="5956" y="606"/>
                    </a:cubicBezTo>
                    <a:cubicBezTo>
                      <a:pt x="5954" y="604"/>
                      <a:pt x="5954" y="604"/>
                      <a:pt x="5954" y="604"/>
                    </a:cubicBezTo>
                    <a:cubicBezTo>
                      <a:pt x="5952" y="603"/>
                      <a:pt x="5952" y="603"/>
                      <a:pt x="5952" y="603"/>
                    </a:cubicBezTo>
                    <a:cubicBezTo>
                      <a:pt x="5949" y="602"/>
                      <a:pt x="5949" y="602"/>
                      <a:pt x="5949" y="602"/>
                    </a:cubicBezTo>
                    <a:cubicBezTo>
                      <a:pt x="5947" y="603"/>
                      <a:pt x="5947" y="603"/>
                      <a:pt x="5947" y="603"/>
                    </a:cubicBezTo>
                    <a:cubicBezTo>
                      <a:pt x="5947" y="604"/>
                      <a:pt x="5947" y="604"/>
                      <a:pt x="5947" y="604"/>
                    </a:cubicBezTo>
                    <a:cubicBezTo>
                      <a:pt x="5946" y="606"/>
                      <a:pt x="5946" y="606"/>
                      <a:pt x="5946" y="606"/>
                    </a:cubicBezTo>
                    <a:cubicBezTo>
                      <a:pt x="5945" y="607"/>
                      <a:pt x="5945" y="607"/>
                      <a:pt x="5945" y="607"/>
                    </a:cubicBezTo>
                    <a:cubicBezTo>
                      <a:pt x="5945" y="608"/>
                      <a:pt x="5945" y="608"/>
                      <a:pt x="5945" y="608"/>
                    </a:cubicBezTo>
                    <a:cubicBezTo>
                      <a:pt x="5944" y="609"/>
                      <a:pt x="5944" y="609"/>
                      <a:pt x="5944" y="609"/>
                    </a:cubicBezTo>
                    <a:cubicBezTo>
                      <a:pt x="5944" y="610"/>
                      <a:pt x="5944" y="610"/>
                      <a:pt x="5944" y="610"/>
                    </a:cubicBezTo>
                    <a:cubicBezTo>
                      <a:pt x="5944" y="612"/>
                      <a:pt x="5944" y="612"/>
                      <a:pt x="5944" y="612"/>
                    </a:cubicBezTo>
                    <a:cubicBezTo>
                      <a:pt x="5944" y="613"/>
                      <a:pt x="5944" y="613"/>
                      <a:pt x="5944" y="613"/>
                    </a:cubicBezTo>
                    <a:cubicBezTo>
                      <a:pt x="5943" y="614"/>
                      <a:pt x="5943" y="614"/>
                      <a:pt x="5943" y="614"/>
                    </a:cubicBezTo>
                    <a:cubicBezTo>
                      <a:pt x="5941" y="614"/>
                      <a:pt x="5941" y="614"/>
                      <a:pt x="5941" y="614"/>
                    </a:cubicBezTo>
                    <a:cubicBezTo>
                      <a:pt x="5939" y="616"/>
                      <a:pt x="5939" y="616"/>
                      <a:pt x="5939" y="616"/>
                    </a:cubicBezTo>
                    <a:cubicBezTo>
                      <a:pt x="5937" y="617"/>
                      <a:pt x="5935" y="619"/>
                      <a:pt x="5935" y="622"/>
                    </a:cubicBezTo>
                    <a:cubicBezTo>
                      <a:pt x="5934" y="626"/>
                      <a:pt x="5934" y="629"/>
                      <a:pt x="5934" y="630"/>
                    </a:cubicBezTo>
                    <a:cubicBezTo>
                      <a:pt x="5934" y="542"/>
                      <a:pt x="5934" y="542"/>
                      <a:pt x="5934" y="542"/>
                    </a:cubicBezTo>
                    <a:cubicBezTo>
                      <a:pt x="5948" y="532"/>
                      <a:pt x="5948" y="532"/>
                      <a:pt x="5948" y="532"/>
                    </a:cubicBezTo>
                    <a:cubicBezTo>
                      <a:pt x="5948" y="524"/>
                      <a:pt x="5948" y="524"/>
                      <a:pt x="5948" y="524"/>
                    </a:cubicBezTo>
                    <a:cubicBezTo>
                      <a:pt x="5931" y="524"/>
                      <a:pt x="5931" y="524"/>
                      <a:pt x="5931" y="524"/>
                    </a:cubicBezTo>
                    <a:cubicBezTo>
                      <a:pt x="5931" y="501"/>
                      <a:pt x="5931" y="501"/>
                      <a:pt x="5931" y="501"/>
                    </a:cubicBezTo>
                    <a:cubicBezTo>
                      <a:pt x="5934" y="501"/>
                      <a:pt x="5934" y="501"/>
                      <a:pt x="5934" y="501"/>
                    </a:cubicBezTo>
                    <a:cubicBezTo>
                      <a:pt x="5934" y="498"/>
                      <a:pt x="5934" y="498"/>
                      <a:pt x="5934" y="498"/>
                    </a:cubicBezTo>
                    <a:cubicBezTo>
                      <a:pt x="5920" y="498"/>
                      <a:pt x="5920" y="498"/>
                      <a:pt x="5920" y="498"/>
                    </a:cubicBezTo>
                    <a:cubicBezTo>
                      <a:pt x="5929" y="494"/>
                      <a:pt x="5929" y="494"/>
                      <a:pt x="5929" y="494"/>
                    </a:cubicBezTo>
                    <a:cubicBezTo>
                      <a:pt x="5901" y="494"/>
                      <a:pt x="5901" y="494"/>
                      <a:pt x="5901" y="494"/>
                    </a:cubicBezTo>
                    <a:cubicBezTo>
                      <a:pt x="5901" y="491"/>
                      <a:pt x="5901" y="491"/>
                      <a:pt x="5901" y="491"/>
                    </a:cubicBezTo>
                    <a:cubicBezTo>
                      <a:pt x="5850" y="491"/>
                      <a:pt x="5850" y="491"/>
                      <a:pt x="5850" y="491"/>
                    </a:cubicBezTo>
                    <a:cubicBezTo>
                      <a:pt x="5850" y="494"/>
                      <a:pt x="5850" y="494"/>
                      <a:pt x="5850" y="494"/>
                    </a:cubicBezTo>
                    <a:cubicBezTo>
                      <a:pt x="5833" y="494"/>
                      <a:pt x="5833" y="494"/>
                      <a:pt x="5833" y="494"/>
                    </a:cubicBezTo>
                    <a:cubicBezTo>
                      <a:pt x="5834" y="493"/>
                      <a:pt x="5834" y="493"/>
                      <a:pt x="5834" y="493"/>
                    </a:cubicBezTo>
                    <a:cubicBezTo>
                      <a:pt x="5834" y="492"/>
                      <a:pt x="5834" y="492"/>
                      <a:pt x="5834" y="492"/>
                    </a:cubicBezTo>
                    <a:cubicBezTo>
                      <a:pt x="5835" y="491"/>
                      <a:pt x="5835" y="491"/>
                      <a:pt x="5835" y="491"/>
                    </a:cubicBezTo>
                    <a:cubicBezTo>
                      <a:pt x="5835" y="490"/>
                      <a:pt x="5835" y="490"/>
                      <a:pt x="5835" y="490"/>
                    </a:cubicBezTo>
                    <a:cubicBezTo>
                      <a:pt x="5832" y="489"/>
                      <a:pt x="5832" y="489"/>
                      <a:pt x="5832" y="489"/>
                    </a:cubicBezTo>
                    <a:cubicBezTo>
                      <a:pt x="5830" y="489"/>
                      <a:pt x="5829" y="489"/>
                      <a:pt x="5829" y="489"/>
                    </a:cubicBezTo>
                    <a:cubicBezTo>
                      <a:pt x="5829" y="487"/>
                      <a:pt x="5829" y="487"/>
                      <a:pt x="5829" y="487"/>
                    </a:cubicBezTo>
                    <a:cubicBezTo>
                      <a:pt x="5829" y="485"/>
                      <a:pt x="5829" y="485"/>
                      <a:pt x="5829" y="485"/>
                    </a:cubicBezTo>
                    <a:cubicBezTo>
                      <a:pt x="5831" y="485"/>
                      <a:pt x="5831" y="485"/>
                      <a:pt x="5831" y="485"/>
                    </a:cubicBezTo>
                    <a:cubicBezTo>
                      <a:pt x="5831" y="480"/>
                      <a:pt x="5831" y="480"/>
                      <a:pt x="5831" y="480"/>
                    </a:cubicBezTo>
                    <a:cubicBezTo>
                      <a:pt x="5829" y="480"/>
                      <a:pt x="5829" y="480"/>
                      <a:pt x="5829" y="480"/>
                    </a:cubicBezTo>
                    <a:cubicBezTo>
                      <a:pt x="5829" y="474"/>
                      <a:pt x="5829" y="474"/>
                      <a:pt x="5829" y="474"/>
                    </a:cubicBezTo>
                    <a:cubicBezTo>
                      <a:pt x="5830" y="471"/>
                      <a:pt x="5828" y="470"/>
                      <a:pt x="5828" y="470"/>
                    </a:cubicBezTo>
                    <a:cubicBezTo>
                      <a:pt x="5824" y="470"/>
                      <a:pt x="5824" y="470"/>
                      <a:pt x="5824" y="470"/>
                    </a:cubicBezTo>
                    <a:cubicBezTo>
                      <a:pt x="5824" y="469"/>
                      <a:pt x="5824" y="469"/>
                      <a:pt x="5824" y="469"/>
                    </a:cubicBezTo>
                    <a:cubicBezTo>
                      <a:pt x="5825" y="467"/>
                      <a:pt x="5825" y="467"/>
                      <a:pt x="5825" y="467"/>
                    </a:cubicBezTo>
                    <a:cubicBezTo>
                      <a:pt x="5828" y="464"/>
                      <a:pt x="5824" y="458"/>
                      <a:pt x="5824" y="458"/>
                    </a:cubicBezTo>
                    <a:cubicBezTo>
                      <a:pt x="5824" y="454"/>
                      <a:pt x="5824" y="454"/>
                      <a:pt x="5824" y="454"/>
                    </a:cubicBezTo>
                    <a:cubicBezTo>
                      <a:pt x="5826" y="454"/>
                      <a:pt x="5826" y="454"/>
                      <a:pt x="5826" y="454"/>
                    </a:cubicBezTo>
                    <a:cubicBezTo>
                      <a:pt x="5826" y="452"/>
                      <a:pt x="5826" y="452"/>
                      <a:pt x="5826" y="452"/>
                    </a:cubicBezTo>
                    <a:cubicBezTo>
                      <a:pt x="5825" y="451"/>
                      <a:pt x="5825" y="451"/>
                      <a:pt x="5825" y="451"/>
                    </a:cubicBezTo>
                    <a:cubicBezTo>
                      <a:pt x="5825" y="450"/>
                      <a:pt x="5825" y="450"/>
                      <a:pt x="5825" y="450"/>
                    </a:cubicBezTo>
                    <a:cubicBezTo>
                      <a:pt x="5825" y="448"/>
                      <a:pt x="5821" y="450"/>
                      <a:pt x="5821" y="450"/>
                    </a:cubicBezTo>
                    <a:cubicBezTo>
                      <a:pt x="5820" y="448"/>
                      <a:pt x="5816" y="450"/>
                      <a:pt x="5816" y="448"/>
                    </a:cubicBezTo>
                    <a:cubicBezTo>
                      <a:pt x="5816" y="445"/>
                      <a:pt x="5813" y="437"/>
                      <a:pt x="5813" y="437"/>
                    </a:cubicBezTo>
                    <a:cubicBezTo>
                      <a:pt x="5813" y="435"/>
                      <a:pt x="5813" y="435"/>
                      <a:pt x="5813" y="435"/>
                    </a:cubicBezTo>
                    <a:cubicBezTo>
                      <a:pt x="5813" y="433"/>
                      <a:pt x="5813" y="433"/>
                      <a:pt x="5813" y="433"/>
                    </a:cubicBezTo>
                    <a:cubicBezTo>
                      <a:pt x="5812" y="430"/>
                      <a:pt x="5812" y="430"/>
                      <a:pt x="5812" y="430"/>
                    </a:cubicBezTo>
                    <a:cubicBezTo>
                      <a:pt x="5810" y="430"/>
                      <a:pt x="5810" y="430"/>
                      <a:pt x="5810" y="430"/>
                    </a:cubicBezTo>
                    <a:cubicBezTo>
                      <a:pt x="5808" y="429"/>
                      <a:pt x="5808" y="429"/>
                      <a:pt x="5808" y="429"/>
                    </a:cubicBezTo>
                    <a:cubicBezTo>
                      <a:pt x="5806" y="424"/>
                      <a:pt x="5800" y="425"/>
                      <a:pt x="5800" y="425"/>
                    </a:cubicBezTo>
                    <a:cubicBezTo>
                      <a:pt x="5790" y="427"/>
                      <a:pt x="5795" y="435"/>
                      <a:pt x="5795" y="435"/>
                    </a:cubicBezTo>
                    <a:cubicBezTo>
                      <a:pt x="5796" y="436"/>
                      <a:pt x="5796" y="436"/>
                      <a:pt x="5796" y="436"/>
                    </a:cubicBezTo>
                    <a:cubicBezTo>
                      <a:pt x="5794" y="437"/>
                      <a:pt x="5794" y="437"/>
                      <a:pt x="5794" y="437"/>
                    </a:cubicBezTo>
                    <a:cubicBezTo>
                      <a:pt x="5791" y="437"/>
                      <a:pt x="5784" y="440"/>
                      <a:pt x="5784" y="440"/>
                    </a:cubicBezTo>
                    <a:cubicBezTo>
                      <a:pt x="5784" y="430"/>
                      <a:pt x="5781" y="429"/>
                      <a:pt x="5781" y="429"/>
                    </a:cubicBezTo>
                    <a:cubicBezTo>
                      <a:pt x="5779" y="426"/>
                      <a:pt x="5774" y="426"/>
                      <a:pt x="5774" y="426"/>
                    </a:cubicBezTo>
                    <a:cubicBezTo>
                      <a:pt x="5774" y="415"/>
                      <a:pt x="5774" y="415"/>
                      <a:pt x="5774" y="415"/>
                    </a:cubicBezTo>
                    <a:cubicBezTo>
                      <a:pt x="5777" y="413"/>
                      <a:pt x="5776" y="410"/>
                      <a:pt x="5776" y="410"/>
                    </a:cubicBezTo>
                    <a:cubicBezTo>
                      <a:pt x="5783" y="412"/>
                      <a:pt x="5783" y="412"/>
                      <a:pt x="5783" y="412"/>
                    </a:cubicBezTo>
                    <a:cubicBezTo>
                      <a:pt x="5787" y="413"/>
                      <a:pt x="5787" y="413"/>
                      <a:pt x="5787" y="413"/>
                    </a:cubicBezTo>
                    <a:cubicBezTo>
                      <a:pt x="5790" y="413"/>
                      <a:pt x="5790" y="413"/>
                      <a:pt x="5790" y="413"/>
                    </a:cubicBezTo>
                    <a:cubicBezTo>
                      <a:pt x="5791" y="414"/>
                      <a:pt x="5791" y="414"/>
                      <a:pt x="5791" y="414"/>
                    </a:cubicBezTo>
                    <a:cubicBezTo>
                      <a:pt x="5793" y="416"/>
                      <a:pt x="5798" y="416"/>
                      <a:pt x="5798" y="416"/>
                    </a:cubicBezTo>
                    <a:cubicBezTo>
                      <a:pt x="5803" y="416"/>
                      <a:pt x="5807" y="413"/>
                      <a:pt x="5807" y="413"/>
                    </a:cubicBezTo>
                    <a:cubicBezTo>
                      <a:pt x="5807" y="411"/>
                      <a:pt x="5800" y="410"/>
                      <a:pt x="5800" y="410"/>
                    </a:cubicBezTo>
                    <a:cubicBezTo>
                      <a:pt x="5798" y="410"/>
                      <a:pt x="5792" y="410"/>
                      <a:pt x="5792" y="410"/>
                    </a:cubicBezTo>
                    <a:cubicBezTo>
                      <a:pt x="5786" y="410"/>
                      <a:pt x="5786" y="409"/>
                      <a:pt x="5786" y="409"/>
                    </a:cubicBezTo>
                    <a:cubicBezTo>
                      <a:pt x="5785" y="407"/>
                      <a:pt x="5776" y="402"/>
                      <a:pt x="5776" y="402"/>
                    </a:cubicBezTo>
                    <a:cubicBezTo>
                      <a:pt x="5774" y="402"/>
                      <a:pt x="5771" y="396"/>
                      <a:pt x="5771" y="396"/>
                    </a:cubicBezTo>
                    <a:cubicBezTo>
                      <a:pt x="5768" y="389"/>
                      <a:pt x="5759" y="387"/>
                      <a:pt x="5759" y="387"/>
                    </a:cubicBezTo>
                    <a:cubicBezTo>
                      <a:pt x="5757" y="387"/>
                      <a:pt x="5759" y="384"/>
                      <a:pt x="5759" y="384"/>
                    </a:cubicBezTo>
                    <a:cubicBezTo>
                      <a:pt x="5760" y="382"/>
                      <a:pt x="5760" y="382"/>
                      <a:pt x="5760" y="382"/>
                    </a:cubicBezTo>
                    <a:cubicBezTo>
                      <a:pt x="5761" y="381"/>
                      <a:pt x="5761" y="381"/>
                      <a:pt x="5761" y="381"/>
                    </a:cubicBezTo>
                    <a:cubicBezTo>
                      <a:pt x="5764" y="378"/>
                      <a:pt x="5761" y="375"/>
                      <a:pt x="5761" y="375"/>
                    </a:cubicBezTo>
                    <a:cubicBezTo>
                      <a:pt x="5759" y="374"/>
                      <a:pt x="5756" y="374"/>
                      <a:pt x="5754" y="374"/>
                    </a:cubicBezTo>
                    <a:cubicBezTo>
                      <a:pt x="5751" y="374"/>
                      <a:pt x="5749" y="376"/>
                      <a:pt x="5749" y="376"/>
                    </a:cubicBezTo>
                    <a:cubicBezTo>
                      <a:pt x="5746" y="378"/>
                      <a:pt x="5749" y="380"/>
                      <a:pt x="5749" y="380"/>
                    </a:cubicBezTo>
                    <a:cubicBezTo>
                      <a:pt x="5750" y="381"/>
                      <a:pt x="5750" y="381"/>
                      <a:pt x="5750" y="381"/>
                    </a:cubicBezTo>
                    <a:cubicBezTo>
                      <a:pt x="5752" y="384"/>
                      <a:pt x="5752" y="384"/>
                      <a:pt x="5752" y="384"/>
                    </a:cubicBezTo>
                    <a:cubicBezTo>
                      <a:pt x="5752" y="385"/>
                      <a:pt x="5752" y="386"/>
                      <a:pt x="5752" y="386"/>
                    </a:cubicBezTo>
                    <a:cubicBezTo>
                      <a:pt x="5749" y="387"/>
                      <a:pt x="5749" y="387"/>
                      <a:pt x="5749" y="387"/>
                    </a:cubicBezTo>
                    <a:cubicBezTo>
                      <a:pt x="5747" y="388"/>
                      <a:pt x="5747" y="388"/>
                      <a:pt x="5747" y="388"/>
                    </a:cubicBezTo>
                    <a:cubicBezTo>
                      <a:pt x="5745" y="388"/>
                      <a:pt x="5745" y="388"/>
                      <a:pt x="5745" y="388"/>
                    </a:cubicBezTo>
                    <a:cubicBezTo>
                      <a:pt x="5741" y="389"/>
                      <a:pt x="5736" y="398"/>
                      <a:pt x="5736" y="398"/>
                    </a:cubicBezTo>
                    <a:cubicBezTo>
                      <a:pt x="5735" y="400"/>
                      <a:pt x="5733" y="402"/>
                      <a:pt x="5733" y="402"/>
                    </a:cubicBezTo>
                    <a:cubicBezTo>
                      <a:pt x="5730" y="403"/>
                      <a:pt x="5725" y="407"/>
                      <a:pt x="5725" y="407"/>
                    </a:cubicBezTo>
                    <a:cubicBezTo>
                      <a:pt x="5722" y="409"/>
                      <a:pt x="5719" y="408"/>
                      <a:pt x="5719" y="408"/>
                    </a:cubicBezTo>
                    <a:cubicBezTo>
                      <a:pt x="5717" y="408"/>
                      <a:pt x="5714" y="408"/>
                      <a:pt x="5714" y="408"/>
                    </a:cubicBezTo>
                    <a:cubicBezTo>
                      <a:pt x="5707" y="407"/>
                      <a:pt x="5704" y="410"/>
                      <a:pt x="5704" y="410"/>
                    </a:cubicBezTo>
                    <a:cubicBezTo>
                      <a:pt x="5699" y="413"/>
                      <a:pt x="5709" y="415"/>
                      <a:pt x="5709" y="415"/>
                    </a:cubicBezTo>
                    <a:cubicBezTo>
                      <a:pt x="5716" y="416"/>
                      <a:pt x="5718" y="413"/>
                      <a:pt x="5718" y="413"/>
                    </a:cubicBezTo>
                    <a:cubicBezTo>
                      <a:pt x="5720" y="413"/>
                      <a:pt x="5720" y="413"/>
                      <a:pt x="5720" y="413"/>
                    </a:cubicBezTo>
                    <a:cubicBezTo>
                      <a:pt x="5729" y="412"/>
                      <a:pt x="5735" y="407"/>
                      <a:pt x="5735" y="407"/>
                    </a:cubicBezTo>
                    <a:cubicBezTo>
                      <a:pt x="5735" y="408"/>
                      <a:pt x="5735" y="408"/>
                      <a:pt x="5735" y="408"/>
                    </a:cubicBezTo>
                    <a:cubicBezTo>
                      <a:pt x="5736" y="410"/>
                      <a:pt x="5736" y="410"/>
                      <a:pt x="5736" y="410"/>
                    </a:cubicBezTo>
                    <a:cubicBezTo>
                      <a:pt x="5736" y="413"/>
                      <a:pt x="5741" y="409"/>
                      <a:pt x="5741" y="409"/>
                    </a:cubicBezTo>
                    <a:cubicBezTo>
                      <a:pt x="5743" y="408"/>
                      <a:pt x="5743" y="409"/>
                      <a:pt x="5743" y="409"/>
                    </a:cubicBezTo>
                    <a:cubicBezTo>
                      <a:pt x="5743" y="419"/>
                      <a:pt x="5743" y="419"/>
                      <a:pt x="5743" y="419"/>
                    </a:cubicBezTo>
                    <a:cubicBezTo>
                      <a:pt x="5740" y="418"/>
                      <a:pt x="5740" y="418"/>
                      <a:pt x="5740" y="418"/>
                    </a:cubicBezTo>
                    <a:cubicBezTo>
                      <a:pt x="5738" y="418"/>
                      <a:pt x="5738" y="418"/>
                      <a:pt x="5738" y="418"/>
                    </a:cubicBezTo>
                    <a:cubicBezTo>
                      <a:pt x="5736" y="419"/>
                      <a:pt x="5736" y="419"/>
                      <a:pt x="5736" y="419"/>
                    </a:cubicBezTo>
                    <a:cubicBezTo>
                      <a:pt x="5735" y="419"/>
                      <a:pt x="5735" y="419"/>
                      <a:pt x="5735" y="419"/>
                    </a:cubicBezTo>
                    <a:cubicBezTo>
                      <a:pt x="5735" y="420"/>
                      <a:pt x="5735" y="420"/>
                      <a:pt x="5735" y="420"/>
                    </a:cubicBezTo>
                    <a:cubicBezTo>
                      <a:pt x="5735" y="421"/>
                      <a:pt x="5735" y="421"/>
                      <a:pt x="5735" y="421"/>
                    </a:cubicBezTo>
                    <a:cubicBezTo>
                      <a:pt x="5735" y="422"/>
                      <a:pt x="5735" y="422"/>
                      <a:pt x="5735" y="422"/>
                    </a:cubicBezTo>
                    <a:cubicBezTo>
                      <a:pt x="5734" y="423"/>
                      <a:pt x="5734" y="423"/>
                      <a:pt x="5734" y="423"/>
                    </a:cubicBezTo>
                    <a:cubicBezTo>
                      <a:pt x="5733" y="423"/>
                      <a:pt x="5733" y="423"/>
                      <a:pt x="5733" y="423"/>
                    </a:cubicBezTo>
                    <a:cubicBezTo>
                      <a:pt x="5731" y="425"/>
                      <a:pt x="5731" y="427"/>
                      <a:pt x="5731" y="427"/>
                    </a:cubicBezTo>
                    <a:cubicBezTo>
                      <a:pt x="5725" y="436"/>
                      <a:pt x="5725" y="436"/>
                      <a:pt x="5725" y="436"/>
                    </a:cubicBezTo>
                    <a:cubicBezTo>
                      <a:pt x="5724" y="422"/>
                      <a:pt x="5724" y="422"/>
                      <a:pt x="5724" y="422"/>
                    </a:cubicBezTo>
                    <a:cubicBezTo>
                      <a:pt x="5725" y="422"/>
                      <a:pt x="5725" y="422"/>
                      <a:pt x="5725" y="422"/>
                    </a:cubicBezTo>
                    <a:cubicBezTo>
                      <a:pt x="5726" y="421"/>
                      <a:pt x="5726" y="421"/>
                      <a:pt x="5726" y="421"/>
                    </a:cubicBezTo>
                    <a:cubicBezTo>
                      <a:pt x="5726" y="419"/>
                      <a:pt x="5726" y="419"/>
                      <a:pt x="5726" y="419"/>
                    </a:cubicBezTo>
                    <a:cubicBezTo>
                      <a:pt x="5726" y="418"/>
                      <a:pt x="5726" y="418"/>
                      <a:pt x="5726" y="418"/>
                    </a:cubicBezTo>
                    <a:cubicBezTo>
                      <a:pt x="5725" y="418"/>
                      <a:pt x="5725" y="418"/>
                      <a:pt x="5725" y="418"/>
                    </a:cubicBezTo>
                    <a:cubicBezTo>
                      <a:pt x="5723" y="420"/>
                      <a:pt x="5723" y="420"/>
                      <a:pt x="5723" y="420"/>
                    </a:cubicBezTo>
                    <a:cubicBezTo>
                      <a:pt x="5722" y="421"/>
                      <a:pt x="5722" y="421"/>
                      <a:pt x="5722" y="421"/>
                    </a:cubicBezTo>
                    <a:cubicBezTo>
                      <a:pt x="5722" y="423"/>
                      <a:pt x="5722" y="423"/>
                      <a:pt x="5722" y="423"/>
                    </a:cubicBezTo>
                    <a:cubicBezTo>
                      <a:pt x="5720" y="425"/>
                      <a:pt x="5716" y="434"/>
                      <a:pt x="5716" y="434"/>
                    </a:cubicBezTo>
                    <a:cubicBezTo>
                      <a:pt x="5715" y="435"/>
                      <a:pt x="5715" y="435"/>
                      <a:pt x="5715" y="435"/>
                    </a:cubicBezTo>
                    <a:cubicBezTo>
                      <a:pt x="5715" y="435"/>
                      <a:pt x="5715" y="435"/>
                      <a:pt x="5715" y="435"/>
                    </a:cubicBezTo>
                    <a:cubicBezTo>
                      <a:pt x="5714" y="435"/>
                      <a:pt x="5714" y="435"/>
                      <a:pt x="5714" y="435"/>
                    </a:cubicBezTo>
                    <a:cubicBezTo>
                      <a:pt x="5714" y="432"/>
                      <a:pt x="5714" y="431"/>
                      <a:pt x="5714" y="431"/>
                    </a:cubicBezTo>
                    <a:cubicBezTo>
                      <a:pt x="5714" y="429"/>
                      <a:pt x="5714" y="429"/>
                      <a:pt x="5714" y="429"/>
                    </a:cubicBezTo>
                    <a:cubicBezTo>
                      <a:pt x="5714" y="427"/>
                      <a:pt x="5714" y="427"/>
                      <a:pt x="5714" y="427"/>
                    </a:cubicBezTo>
                    <a:cubicBezTo>
                      <a:pt x="5715" y="425"/>
                      <a:pt x="5715" y="425"/>
                      <a:pt x="5715" y="425"/>
                    </a:cubicBezTo>
                    <a:cubicBezTo>
                      <a:pt x="5715" y="423"/>
                      <a:pt x="5715" y="423"/>
                      <a:pt x="5715" y="423"/>
                    </a:cubicBezTo>
                    <a:cubicBezTo>
                      <a:pt x="5714" y="424"/>
                      <a:pt x="5714" y="424"/>
                      <a:pt x="5714" y="424"/>
                    </a:cubicBezTo>
                    <a:cubicBezTo>
                      <a:pt x="5713" y="424"/>
                      <a:pt x="5713" y="424"/>
                      <a:pt x="5713" y="424"/>
                    </a:cubicBezTo>
                    <a:cubicBezTo>
                      <a:pt x="5712" y="425"/>
                      <a:pt x="5712" y="425"/>
                      <a:pt x="5712" y="425"/>
                    </a:cubicBezTo>
                    <a:cubicBezTo>
                      <a:pt x="5711" y="424"/>
                      <a:pt x="5711" y="424"/>
                      <a:pt x="5711" y="424"/>
                    </a:cubicBezTo>
                    <a:cubicBezTo>
                      <a:pt x="5712" y="422"/>
                      <a:pt x="5712" y="422"/>
                      <a:pt x="5712" y="422"/>
                    </a:cubicBezTo>
                    <a:cubicBezTo>
                      <a:pt x="5711" y="421"/>
                      <a:pt x="5711" y="421"/>
                      <a:pt x="5711" y="421"/>
                    </a:cubicBezTo>
                    <a:cubicBezTo>
                      <a:pt x="5709" y="420"/>
                      <a:pt x="5709" y="420"/>
                      <a:pt x="5709" y="420"/>
                    </a:cubicBezTo>
                    <a:cubicBezTo>
                      <a:pt x="5707" y="420"/>
                      <a:pt x="5707" y="420"/>
                      <a:pt x="5707" y="420"/>
                    </a:cubicBezTo>
                    <a:cubicBezTo>
                      <a:pt x="5705" y="420"/>
                      <a:pt x="5705" y="420"/>
                      <a:pt x="5705" y="420"/>
                    </a:cubicBezTo>
                    <a:cubicBezTo>
                      <a:pt x="5704" y="420"/>
                      <a:pt x="5704" y="420"/>
                      <a:pt x="5704" y="420"/>
                    </a:cubicBezTo>
                    <a:cubicBezTo>
                      <a:pt x="5704" y="418"/>
                      <a:pt x="5701" y="416"/>
                      <a:pt x="5701" y="416"/>
                    </a:cubicBezTo>
                    <a:cubicBezTo>
                      <a:pt x="5700" y="415"/>
                      <a:pt x="5700" y="416"/>
                      <a:pt x="5700" y="416"/>
                    </a:cubicBezTo>
                    <a:cubicBezTo>
                      <a:pt x="5699" y="418"/>
                      <a:pt x="5699" y="418"/>
                      <a:pt x="5699" y="418"/>
                    </a:cubicBezTo>
                    <a:cubicBezTo>
                      <a:pt x="5700" y="419"/>
                      <a:pt x="5700" y="419"/>
                      <a:pt x="5700" y="419"/>
                    </a:cubicBezTo>
                    <a:cubicBezTo>
                      <a:pt x="5700" y="421"/>
                      <a:pt x="5700" y="421"/>
                      <a:pt x="5700" y="421"/>
                    </a:cubicBezTo>
                    <a:cubicBezTo>
                      <a:pt x="5701" y="423"/>
                      <a:pt x="5701" y="423"/>
                      <a:pt x="5701" y="423"/>
                    </a:cubicBezTo>
                    <a:cubicBezTo>
                      <a:pt x="5701" y="424"/>
                      <a:pt x="5701" y="424"/>
                      <a:pt x="5701" y="424"/>
                    </a:cubicBezTo>
                    <a:cubicBezTo>
                      <a:pt x="5700" y="425"/>
                      <a:pt x="5700" y="425"/>
                      <a:pt x="5700" y="425"/>
                    </a:cubicBezTo>
                    <a:cubicBezTo>
                      <a:pt x="5700" y="427"/>
                      <a:pt x="5700" y="427"/>
                      <a:pt x="5700" y="427"/>
                    </a:cubicBezTo>
                    <a:cubicBezTo>
                      <a:pt x="5699" y="428"/>
                      <a:pt x="5699" y="428"/>
                      <a:pt x="5699" y="428"/>
                    </a:cubicBezTo>
                    <a:cubicBezTo>
                      <a:pt x="5699" y="430"/>
                      <a:pt x="5699" y="430"/>
                      <a:pt x="5699" y="430"/>
                    </a:cubicBezTo>
                    <a:cubicBezTo>
                      <a:pt x="5699" y="432"/>
                      <a:pt x="5699" y="432"/>
                      <a:pt x="5699" y="432"/>
                    </a:cubicBezTo>
                    <a:cubicBezTo>
                      <a:pt x="5699" y="434"/>
                      <a:pt x="5699" y="434"/>
                      <a:pt x="5699" y="434"/>
                    </a:cubicBezTo>
                    <a:cubicBezTo>
                      <a:pt x="5699" y="435"/>
                      <a:pt x="5699" y="435"/>
                      <a:pt x="5699" y="435"/>
                    </a:cubicBezTo>
                    <a:cubicBezTo>
                      <a:pt x="5698" y="436"/>
                      <a:pt x="5698" y="436"/>
                      <a:pt x="5698" y="436"/>
                    </a:cubicBezTo>
                    <a:cubicBezTo>
                      <a:pt x="5690" y="426"/>
                      <a:pt x="5690" y="426"/>
                      <a:pt x="5690" y="426"/>
                    </a:cubicBezTo>
                    <a:cubicBezTo>
                      <a:pt x="5690" y="424"/>
                      <a:pt x="5690" y="424"/>
                      <a:pt x="5690" y="424"/>
                    </a:cubicBezTo>
                    <a:cubicBezTo>
                      <a:pt x="5688" y="422"/>
                      <a:pt x="5688" y="422"/>
                      <a:pt x="5688" y="422"/>
                    </a:cubicBezTo>
                    <a:cubicBezTo>
                      <a:pt x="5686" y="422"/>
                      <a:pt x="5686" y="422"/>
                      <a:pt x="5686" y="422"/>
                    </a:cubicBezTo>
                    <a:cubicBezTo>
                      <a:pt x="5686" y="423"/>
                      <a:pt x="5686" y="423"/>
                      <a:pt x="5686" y="423"/>
                    </a:cubicBezTo>
                    <a:cubicBezTo>
                      <a:pt x="5687" y="424"/>
                      <a:pt x="5687" y="424"/>
                      <a:pt x="5687" y="424"/>
                    </a:cubicBezTo>
                    <a:cubicBezTo>
                      <a:pt x="5689" y="428"/>
                      <a:pt x="5689" y="428"/>
                      <a:pt x="5689" y="428"/>
                    </a:cubicBezTo>
                    <a:cubicBezTo>
                      <a:pt x="5688" y="432"/>
                      <a:pt x="5687" y="453"/>
                      <a:pt x="5687" y="453"/>
                    </a:cubicBezTo>
                    <a:cubicBezTo>
                      <a:pt x="5683" y="456"/>
                      <a:pt x="5683" y="456"/>
                      <a:pt x="5683" y="456"/>
                    </a:cubicBezTo>
                    <a:cubicBezTo>
                      <a:pt x="5679" y="457"/>
                      <a:pt x="5674" y="464"/>
                      <a:pt x="5674" y="464"/>
                    </a:cubicBezTo>
                    <a:cubicBezTo>
                      <a:pt x="5672" y="465"/>
                      <a:pt x="5672" y="465"/>
                      <a:pt x="5672" y="465"/>
                    </a:cubicBezTo>
                    <a:cubicBezTo>
                      <a:pt x="5670" y="465"/>
                      <a:pt x="5670" y="465"/>
                      <a:pt x="5670" y="465"/>
                    </a:cubicBezTo>
                    <a:cubicBezTo>
                      <a:pt x="5668" y="466"/>
                      <a:pt x="5668" y="466"/>
                      <a:pt x="5668" y="466"/>
                    </a:cubicBezTo>
                    <a:cubicBezTo>
                      <a:pt x="5667" y="468"/>
                      <a:pt x="5667" y="468"/>
                      <a:pt x="5667" y="468"/>
                    </a:cubicBezTo>
                    <a:cubicBezTo>
                      <a:pt x="5669" y="470"/>
                      <a:pt x="5669" y="470"/>
                      <a:pt x="5669" y="470"/>
                    </a:cubicBezTo>
                    <a:cubicBezTo>
                      <a:pt x="5669" y="471"/>
                      <a:pt x="5669" y="471"/>
                      <a:pt x="5669" y="471"/>
                    </a:cubicBezTo>
                    <a:cubicBezTo>
                      <a:pt x="5669" y="473"/>
                      <a:pt x="5669" y="473"/>
                      <a:pt x="5669" y="473"/>
                    </a:cubicBezTo>
                    <a:cubicBezTo>
                      <a:pt x="5669" y="475"/>
                      <a:pt x="5669" y="475"/>
                      <a:pt x="5669" y="475"/>
                    </a:cubicBezTo>
                    <a:cubicBezTo>
                      <a:pt x="5669" y="476"/>
                      <a:pt x="5669" y="476"/>
                      <a:pt x="5669" y="476"/>
                    </a:cubicBezTo>
                    <a:cubicBezTo>
                      <a:pt x="5670" y="477"/>
                      <a:pt x="5670" y="477"/>
                      <a:pt x="5670" y="477"/>
                    </a:cubicBezTo>
                    <a:cubicBezTo>
                      <a:pt x="5671" y="479"/>
                      <a:pt x="5671" y="479"/>
                      <a:pt x="5671" y="479"/>
                    </a:cubicBezTo>
                    <a:cubicBezTo>
                      <a:pt x="5671" y="481"/>
                      <a:pt x="5671" y="481"/>
                      <a:pt x="5671" y="481"/>
                    </a:cubicBezTo>
                    <a:cubicBezTo>
                      <a:pt x="5673" y="482"/>
                      <a:pt x="5673" y="482"/>
                      <a:pt x="5673" y="482"/>
                    </a:cubicBezTo>
                    <a:cubicBezTo>
                      <a:pt x="5675" y="482"/>
                      <a:pt x="5675" y="482"/>
                      <a:pt x="5675" y="482"/>
                    </a:cubicBezTo>
                    <a:cubicBezTo>
                      <a:pt x="5675" y="484"/>
                      <a:pt x="5675" y="484"/>
                      <a:pt x="5675" y="484"/>
                    </a:cubicBezTo>
                    <a:cubicBezTo>
                      <a:pt x="5676" y="486"/>
                      <a:pt x="5676" y="486"/>
                      <a:pt x="5676" y="486"/>
                    </a:cubicBezTo>
                    <a:cubicBezTo>
                      <a:pt x="5677" y="487"/>
                      <a:pt x="5677" y="487"/>
                      <a:pt x="5677" y="487"/>
                    </a:cubicBezTo>
                    <a:cubicBezTo>
                      <a:pt x="5678" y="487"/>
                      <a:pt x="5678" y="487"/>
                      <a:pt x="5678" y="487"/>
                    </a:cubicBezTo>
                    <a:cubicBezTo>
                      <a:pt x="5677" y="488"/>
                      <a:pt x="5677" y="488"/>
                      <a:pt x="5677" y="488"/>
                    </a:cubicBezTo>
                    <a:cubicBezTo>
                      <a:pt x="5676" y="489"/>
                      <a:pt x="5676" y="489"/>
                      <a:pt x="5676" y="489"/>
                    </a:cubicBezTo>
                    <a:cubicBezTo>
                      <a:pt x="5674" y="490"/>
                      <a:pt x="5674" y="490"/>
                      <a:pt x="5674" y="490"/>
                    </a:cubicBezTo>
                    <a:cubicBezTo>
                      <a:pt x="5672" y="490"/>
                      <a:pt x="5672" y="490"/>
                      <a:pt x="5672" y="490"/>
                    </a:cubicBezTo>
                    <a:cubicBezTo>
                      <a:pt x="5672" y="491"/>
                      <a:pt x="5672" y="491"/>
                      <a:pt x="5672" y="491"/>
                    </a:cubicBezTo>
                    <a:cubicBezTo>
                      <a:pt x="5601" y="491"/>
                      <a:pt x="5601" y="491"/>
                      <a:pt x="5601" y="491"/>
                    </a:cubicBezTo>
                    <a:cubicBezTo>
                      <a:pt x="5601" y="497"/>
                      <a:pt x="5601" y="497"/>
                      <a:pt x="5601" y="497"/>
                    </a:cubicBezTo>
                    <a:cubicBezTo>
                      <a:pt x="5568" y="497"/>
                      <a:pt x="5568" y="497"/>
                      <a:pt x="5568" y="497"/>
                    </a:cubicBezTo>
                    <a:cubicBezTo>
                      <a:pt x="5568" y="500"/>
                      <a:pt x="5568" y="500"/>
                      <a:pt x="5568" y="500"/>
                    </a:cubicBezTo>
                    <a:cubicBezTo>
                      <a:pt x="5571" y="500"/>
                      <a:pt x="5571" y="500"/>
                      <a:pt x="5571" y="500"/>
                    </a:cubicBezTo>
                    <a:cubicBezTo>
                      <a:pt x="5571" y="523"/>
                      <a:pt x="5571" y="523"/>
                      <a:pt x="5571" y="523"/>
                    </a:cubicBezTo>
                    <a:cubicBezTo>
                      <a:pt x="5555" y="523"/>
                      <a:pt x="5555" y="523"/>
                      <a:pt x="5555" y="523"/>
                    </a:cubicBezTo>
                    <a:cubicBezTo>
                      <a:pt x="5555" y="531"/>
                      <a:pt x="5555" y="531"/>
                      <a:pt x="5555" y="531"/>
                    </a:cubicBezTo>
                    <a:cubicBezTo>
                      <a:pt x="5569" y="542"/>
                      <a:pt x="5569" y="542"/>
                      <a:pt x="5569" y="542"/>
                    </a:cubicBezTo>
                    <a:cubicBezTo>
                      <a:pt x="5569" y="630"/>
                      <a:pt x="5569" y="630"/>
                      <a:pt x="5569" y="630"/>
                    </a:cubicBezTo>
                    <a:cubicBezTo>
                      <a:pt x="5569" y="629"/>
                      <a:pt x="5569" y="622"/>
                      <a:pt x="5566" y="618"/>
                    </a:cubicBezTo>
                    <a:cubicBezTo>
                      <a:pt x="5565" y="617"/>
                      <a:pt x="5564" y="616"/>
                      <a:pt x="5563" y="615"/>
                    </a:cubicBezTo>
                    <a:cubicBezTo>
                      <a:pt x="5561" y="614"/>
                      <a:pt x="5561" y="614"/>
                      <a:pt x="5561" y="614"/>
                    </a:cubicBezTo>
                    <a:cubicBezTo>
                      <a:pt x="5559" y="613"/>
                      <a:pt x="5559" y="613"/>
                      <a:pt x="5559" y="613"/>
                    </a:cubicBezTo>
                    <a:cubicBezTo>
                      <a:pt x="5558" y="613"/>
                      <a:pt x="5558" y="613"/>
                      <a:pt x="5558" y="613"/>
                    </a:cubicBezTo>
                    <a:cubicBezTo>
                      <a:pt x="5558" y="611"/>
                      <a:pt x="5558" y="611"/>
                      <a:pt x="5558" y="611"/>
                    </a:cubicBezTo>
                    <a:cubicBezTo>
                      <a:pt x="5558" y="610"/>
                      <a:pt x="5558" y="610"/>
                      <a:pt x="5558" y="610"/>
                    </a:cubicBezTo>
                    <a:cubicBezTo>
                      <a:pt x="5559" y="609"/>
                      <a:pt x="5559" y="609"/>
                      <a:pt x="5559" y="609"/>
                    </a:cubicBezTo>
                    <a:cubicBezTo>
                      <a:pt x="5558" y="608"/>
                      <a:pt x="5558" y="608"/>
                      <a:pt x="5558" y="608"/>
                    </a:cubicBezTo>
                    <a:cubicBezTo>
                      <a:pt x="5557" y="607"/>
                      <a:pt x="5557" y="607"/>
                      <a:pt x="5557" y="607"/>
                    </a:cubicBezTo>
                    <a:cubicBezTo>
                      <a:pt x="5557" y="605"/>
                      <a:pt x="5557" y="605"/>
                      <a:pt x="5557" y="605"/>
                    </a:cubicBezTo>
                    <a:cubicBezTo>
                      <a:pt x="5556" y="604"/>
                      <a:pt x="5556" y="604"/>
                      <a:pt x="5556" y="604"/>
                    </a:cubicBezTo>
                    <a:cubicBezTo>
                      <a:pt x="5555" y="603"/>
                      <a:pt x="5555" y="603"/>
                      <a:pt x="5555" y="603"/>
                    </a:cubicBezTo>
                    <a:cubicBezTo>
                      <a:pt x="5553" y="602"/>
                      <a:pt x="5553" y="602"/>
                      <a:pt x="5553" y="602"/>
                    </a:cubicBezTo>
                    <a:cubicBezTo>
                      <a:pt x="5550" y="602"/>
                      <a:pt x="5550" y="602"/>
                      <a:pt x="5550" y="602"/>
                    </a:cubicBezTo>
                    <a:cubicBezTo>
                      <a:pt x="5548" y="604"/>
                      <a:pt x="5548" y="604"/>
                      <a:pt x="5548" y="604"/>
                    </a:cubicBezTo>
                    <a:cubicBezTo>
                      <a:pt x="5547" y="605"/>
                      <a:pt x="5547" y="605"/>
                      <a:pt x="5547" y="605"/>
                    </a:cubicBezTo>
                    <a:cubicBezTo>
                      <a:pt x="5546" y="607"/>
                      <a:pt x="5546" y="607"/>
                      <a:pt x="5546" y="607"/>
                    </a:cubicBezTo>
                    <a:cubicBezTo>
                      <a:pt x="5547" y="608"/>
                      <a:pt x="5547" y="608"/>
                      <a:pt x="5547" y="608"/>
                    </a:cubicBezTo>
                    <a:cubicBezTo>
                      <a:pt x="5548" y="610"/>
                      <a:pt x="5548" y="610"/>
                      <a:pt x="5548" y="610"/>
                    </a:cubicBezTo>
                    <a:cubicBezTo>
                      <a:pt x="5547" y="611"/>
                      <a:pt x="5547" y="611"/>
                      <a:pt x="5547" y="611"/>
                    </a:cubicBezTo>
                    <a:cubicBezTo>
                      <a:pt x="5545" y="613"/>
                      <a:pt x="5545" y="613"/>
                      <a:pt x="5545" y="613"/>
                    </a:cubicBezTo>
                    <a:cubicBezTo>
                      <a:pt x="5545" y="613"/>
                      <a:pt x="5539" y="613"/>
                      <a:pt x="5538" y="616"/>
                    </a:cubicBezTo>
                    <a:cubicBezTo>
                      <a:pt x="5538" y="616"/>
                      <a:pt x="5536" y="618"/>
                      <a:pt x="5533" y="619"/>
                    </a:cubicBezTo>
                    <a:cubicBezTo>
                      <a:pt x="5531" y="620"/>
                      <a:pt x="5531" y="620"/>
                      <a:pt x="5531" y="620"/>
                    </a:cubicBezTo>
                    <a:cubicBezTo>
                      <a:pt x="5529" y="621"/>
                      <a:pt x="5529" y="621"/>
                      <a:pt x="5529" y="621"/>
                    </a:cubicBezTo>
                    <a:cubicBezTo>
                      <a:pt x="5526" y="622"/>
                      <a:pt x="5526" y="622"/>
                      <a:pt x="5526" y="622"/>
                    </a:cubicBezTo>
                    <a:cubicBezTo>
                      <a:pt x="5523" y="622"/>
                      <a:pt x="5523" y="622"/>
                      <a:pt x="5523" y="622"/>
                    </a:cubicBezTo>
                    <a:cubicBezTo>
                      <a:pt x="5520" y="622"/>
                      <a:pt x="5520" y="622"/>
                      <a:pt x="5520" y="622"/>
                    </a:cubicBezTo>
                    <a:cubicBezTo>
                      <a:pt x="5520" y="622"/>
                      <a:pt x="5516" y="620"/>
                      <a:pt x="5515" y="622"/>
                    </a:cubicBezTo>
                    <a:cubicBezTo>
                      <a:pt x="5514" y="623"/>
                      <a:pt x="5514" y="623"/>
                      <a:pt x="5514" y="623"/>
                    </a:cubicBezTo>
                    <a:cubicBezTo>
                      <a:pt x="5515" y="624"/>
                      <a:pt x="5515" y="624"/>
                      <a:pt x="5515" y="624"/>
                    </a:cubicBezTo>
                    <a:cubicBezTo>
                      <a:pt x="5516" y="625"/>
                      <a:pt x="5516" y="625"/>
                      <a:pt x="5516" y="625"/>
                    </a:cubicBezTo>
                    <a:cubicBezTo>
                      <a:pt x="5517" y="626"/>
                      <a:pt x="5517" y="626"/>
                      <a:pt x="5517" y="626"/>
                    </a:cubicBezTo>
                    <a:cubicBezTo>
                      <a:pt x="5519" y="630"/>
                      <a:pt x="5519" y="630"/>
                      <a:pt x="5519" y="630"/>
                    </a:cubicBezTo>
                    <a:cubicBezTo>
                      <a:pt x="5519" y="630"/>
                      <a:pt x="5516" y="629"/>
                      <a:pt x="5513" y="632"/>
                    </a:cubicBezTo>
                    <a:cubicBezTo>
                      <a:pt x="5513" y="632"/>
                      <a:pt x="5507" y="641"/>
                      <a:pt x="5505" y="643"/>
                    </a:cubicBezTo>
                    <a:cubicBezTo>
                      <a:pt x="5505" y="643"/>
                      <a:pt x="5495" y="644"/>
                      <a:pt x="5495" y="646"/>
                    </a:cubicBezTo>
                    <a:cubicBezTo>
                      <a:pt x="5495" y="646"/>
                      <a:pt x="5491" y="647"/>
                      <a:pt x="5490" y="652"/>
                    </a:cubicBezTo>
                    <a:cubicBezTo>
                      <a:pt x="5476" y="642"/>
                      <a:pt x="5476" y="642"/>
                      <a:pt x="5476" y="642"/>
                    </a:cubicBezTo>
                    <a:cubicBezTo>
                      <a:pt x="5160" y="641"/>
                      <a:pt x="5160" y="641"/>
                      <a:pt x="5160" y="641"/>
                    </a:cubicBezTo>
                    <a:cubicBezTo>
                      <a:pt x="5133" y="661"/>
                      <a:pt x="5133" y="661"/>
                      <a:pt x="5133" y="661"/>
                    </a:cubicBezTo>
                    <a:cubicBezTo>
                      <a:pt x="5126" y="661"/>
                      <a:pt x="5126" y="661"/>
                      <a:pt x="5126" y="661"/>
                    </a:cubicBezTo>
                    <a:cubicBezTo>
                      <a:pt x="5126" y="666"/>
                      <a:pt x="5126" y="666"/>
                      <a:pt x="5126" y="666"/>
                    </a:cubicBezTo>
                    <a:cubicBezTo>
                      <a:pt x="5124" y="667"/>
                      <a:pt x="5124" y="667"/>
                      <a:pt x="5124" y="667"/>
                    </a:cubicBezTo>
                    <a:cubicBezTo>
                      <a:pt x="5126" y="668"/>
                      <a:pt x="5126" y="668"/>
                      <a:pt x="5126" y="668"/>
                    </a:cubicBezTo>
                    <a:cubicBezTo>
                      <a:pt x="5132" y="997"/>
                      <a:pt x="5132" y="997"/>
                      <a:pt x="5132" y="997"/>
                    </a:cubicBezTo>
                    <a:cubicBezTo>
                      <a:pt x="5073" y="1044"/>
                      <a:pt x="5023" y="1102"/>
                      <a:pt x="4986" y="1169"/>
                    </a:cubicBezTo>
                    <a:cubicBezTo>
                      <a:pt x="4955" y="1146"/>
                      <a:pt x="4921" y="1127"/>
                      <a:pt x="4884" y="1114"/>
                    </a:cubicBezTo>
                    <a:cubicBezTo>
                      <a:pt x="4884" y="1113"/>
                      <a:pt x="4884" y="1113"/>
                      <a:pt x="4884" y="1113"/>
                    </a:cubicBezTo>
                    <a:cubicBezTo>
                      <a:pt x="4884" y="1105"/>
                      <a:pt x="4884" y="1105"/>
                      <a:pt x="4884" y="1105"/>
                    </a:cubicBezTo>
                    <a:cubicBezTo>
                      <a:pt x="4884" y="1105"/>
                      <a:pt x="4884" y="1105"/>
                      <a:pt x="4884" y="1105"/>
                    </a:cubicBezTo>
                    <a:cubicBezTo>
                      <a:pt x="4882" y="988"/>
                      <a:pt x="4882" y="988"/>
                      <a:pt x="4882" y="988"/>
                    </a:cubicBezTo>
                    <a:cubicBezTo>
                      <a:pt x="4882" y="988"/>
                      <a:pt x="4882" y="988"/>
                      <a:pt x="4882" y="988"/>
                    </a:cubicBezTo>
                    <a:cubicBezTo>
                      <a:pt x="4882" y="984"/>
                      <a:pt x="4882" y="984"/>
                      <a:pt x="4882" y="984"/>
                    </a:cubicBezTo>
                    <a:cubicBezTo>
                      <a:pt x="4882" y="981"/>
                      <a:pt x="4882" y="981"/>
                      <a:pt x="4882" y="981"/>
                    </a:cubicBezTo>
                    <a:cubicBezTo>
                      <a:pt x="4882" y="974"/>
                      <a:pt x="4882" y="974"/>
                      <a:pt x="4882" y="974"/>
                    </a:cubicBezTo>
                    <a:cubicBezTo>
                      <a:pt x="4882" y="974"/>
                      <a:pt x="4882" y="974"/>
                      <a:pt x="4882" y="974"/>
                    </a:cubicBezTo>
                    <a:cubicBezTo>
                      <a:pt x="4880" y="856"/>
                      <a:pt x="4880" y="856"/>
                      <a:pt x="4880" y="856"/>
                    </a:cubicBezTo>
                    <a:cubicBezTo>
                      <a:pt x="4880" y="856"/>
                      <a:pt x="4880" y="856"/>
                      <a:pt x="4880" y="856"/>
                    </a:cubicBezTo>
                    <a:cubicBezTo>
                      <a:pt x="4880" y="852"/>
                      <a:pt x="4880" y="852"/>
                      <a:pt x="4880" y="852"/>
                    </a:cubicBezTo>
                    <a:cubicBezTo>
                      <a:pt x="4880" y="852"/>
                      <a:pt x="4880" y="852"/>
                      <a:pt x="4880" y="852"/>
                    </a:cubicBezTo>
                    <a:cubicBezTo>
                      <a:pt x="4880" y="850"/>
                      <a:pt x="4880" y="850"/>
                      <a:pt x="4880" y="850"/>
                    </a:cubicBezTo>
                    <a:cubicBezTo>
                      <a:pt x="4880" y="842"/>
                      <a:pt x="4880" y="842"/>
                      <a:pt x="4880" y="842"/>
                    </a:cubicBezTo>
                    <a:cubicBezTo>
                      <a:pt x="4878" y="725"/>
                      <a:pt x="4878" y="725"/>
                      <a:pt x="4878" y="725"/>
                    </a:cubicBezTo>
                    <a:cubicBezTo>
                      <a:pt x="4878" y="725"/>
                      <a:pt x="4878" y="725"/>
                      <a:pt x="4878" y="725"/>
                    </a:cubicBezTo>
                    <a:cubicBezTo>
                      <a:pt x="4878" y="721"/>
                      <a:pt x="4878" y="721"/>
                      <a:pt x="4878" y="721"/>
                    </a:cubicBezTo>
                    <a:cubicBezTo>
                      <a:pt x="4878" y="718"/>
                      <a:pt x="4878" y="718"/>
                      <a:pt x="4878" y="718"/>
                    </a:cubicBezTo>
                    <a:cubicBezTo>
                      <a:pt x="4878" y="718"/>
                      <a:pt x="4878" y="718"/>
                      <a:pt x="4878" y="718"/>
                    </a:cubicBezTo>
                    <a:cubicBezTo>
                      <a:pt x="4878" y="710"/>
                      <a:pt x="4878" y="710"/>
                      <a:pt x="4878" y="710"/>
                    </a:cubicBezTo>
                    <a:cubicBezTo>
                      <a:pt x="4877" y="689"/>
                      <a:pt x="4877" y="689"/>
                      <a:pt x="4877" y="689"/>
                    </a:cubicBezTo>
                    <a:cubicBezTo>
                      <a:pt x="4897" y="689"/>
                      <a:pt x="4897" y="689"/>
                      <a:pt x="4897" y="689"/>
                    </a:cubicBezTo>
                    <a:cubicBezTo>
                      <a:pt x="4897" y="674"/>
                      <a:pt x="4897" y="674"/>
                      <a:pt x="4897" y="674"/>
                    </a:cubicBezTo>
                    <a:cubicBezTo>
                      <a:pt x="4897" y="657"/>
                      <a:pt x="4897" y="657"/>
                      <a:pt x="4897" y="657"/>
                    </a:cubicBezTo>
                    <a:cubicBezTo>
                      <a:pt x="4897" y="649"/>
                      <a:pt x="4897" y="649"/>
                      <a:pt x="4897" y="649"/>
                    </a:cubicBezTo>
                    <a:cubicBezTo>
                      <a:pt x="4896" y="649"/>
                      <a:pt x="4896" y="649"/>
                      <a:pt x="4896" y="649"/>
                    </a:cubicBezTo>
                    <a:cubicBezTo>
                      <a:pt x="4893" y="503"/>
                      <a:pt x="4893" y="503"/>
                      <a:pt x="4893" y="503"/>
                    </a:cubicBezTo>
                    <a:cubicBezTo>
                      <a:pt x="4893" y="503"/>
                      <a:pt x="4893" y="503"/>
                      <a:pt x="4893" y="503"/>
                    </a:cubicBezTo>
                    <a:cubicBezTo>
                      <a:pt x="4893" y="485"/>
                      <a:pt x="4893" y="485"/>
                      <a:pt x="4893" y="485"/>
                    </a:cubicBezTo>
                    <a:cubicBezTo>
                      <a:pt x="4895" y="485"/>
                      <a:pt x="4895" y="485"/>
                      <a:pt x="4895" y="485"/>
                    </a:cubicBezTo>
                    <a:cubicBezTo>
                      <a:pt x="4895" y="484"/>
                      <a:pt x="4895" y="484"/>
                      <a:pt x="4895" y="484"/>
                    </a:cubicBezTo>
                    <a:cubicBezTo>
                      <a:pt x="4893" y="484"/>
                      <a:pt x="4893" y="484"/>
                      <a:pt x="4893" y="484"/>
                    </a:cubicBezTo>
                    <a:cubicBezTo>
                      <a:pt x="4893" y="482"/>
                      <a:pt x="4893" y="482"/>
                      <a:pt x="4893" y="482"/>
                    </a:cubicBezTo>
                    <a:cubicBezTo>
                      <a:pt x="4893" y="482"/>
                      <a:pt x="4893" y="481"/>
                      <a:pt x="4893" y="481"/>
                    </a:cubicBezTo>
                    <a:cubicBezTo>
                      <a:pt x="4893" y="480"/>
                      <a:pt x="4893" y="479"/>
                      <a:pt x="4892" y="479"/>
                    </a:cubicBezTo>
                    <a:cubicBezTo>
                      <a:pt x="4891" y="479"/>
                      <a:pt x="4890" y="480"/>
                      <a:pt x="4890" y="481"/>
                    </a:cubicBezTo>
                    <a:cubicBezTo>
                      <a:pt x="4890" y="481"/>
                      <a:pt x="4891" y="482"/>
                      <a:pt x="4891" y="482"/>
                    </a:cubicBezTo>
                    <a:cubicBezTo>
                      <a:pt x="4891" y="484"/>
                      <a:pt x="4891" y="484"/>
                      <a:pt x="4891" y="484"/>
                    </a:cubicBezTo>
                    <a:cubicBezTo>
                      <a:pt x="4889" y="484"/>
                      <a:pt x="4889" y="484"/>
                      <a:pt x="4889" y="484"/>
                    </a:cubicBezTo>
                    <a:cubicBezTo>
                      <a:pt x="4889" y="485"/>
                      <a:pt x="4889" y="485"/>
                      <a:pt x="4889" y="485"/>
                    </a:cubicBezTo>
                    <a:cubicBezTo>
                      <a:pt x="4891" y="485"/>
                      <a:pt x="4891" y="485"/>
                      <a:pt x="4891" y="485"/>
                    </a:cubicBezTo>
                    <a:cubicBezTo>
                      <a:pt x="4891" y="503"/>
                      <a:pt x="4891" y="503"/>
                      <a:pt x="4891" y="503"/>
                    </a:cubicBezTo>
                    <a:cubicBezTo>
                      <a:pt x="4879" y="504"/>
                      <a:pt x="4879" y="504"/>
                      <a:pt x="4879" y="504"/>
                    </a:cubicBezTo>
                    <a:cubicBezTo>
                      <a:pt x="4879" y="445"/>
                      <a:pt x="4879" y="445"/>
                      <a:pt x="4879" y="445"/>
                    </a:cubicBezTo>
                    <a:cubicBezTo>
                      <a:pt x="4877" y="445"/>
                      <a:pt x="4877" y="445"/>
                      <a:pt x="4877" y="445"/>
                    </a:cubicBezTo>
                    <a:cubicBezTo>
                      <a:pt x="4877" y="443"/>
                      <a:pt x="4877" y="443"/>
                      <a:pt x="4877" y="443"/>
                    </a:cubicBezTo>
                    <a:cubicBezTo>
                      <a:pt x="4876" y="442"/>
                      <a:pt x="4876" y="441"/>
                      <a:pt x="4875" y="440"/>
                    </a:cubicBezTo>
                    <a:cubicBezTo>
                      <a:pt x="4874" y="439"/>
                      <a:pt x="4873" y="438"/>
                      <a:pt x="4872" y="436"/>
                    </a:cubicBezTo>
                    <a:cubicBezTo>
                      <a:pt x="4872" y="437"/>
                      <a:pt x="4872" y="437"/>
                      <a:pt x="4872" y="437"/>
                    </a:cubicBezTo>
                    <a:cubicBezTo>
                      <a:pt x="4872" y="442"/>
                      <a:pt x="4872" y="442"/>
                      <a:pt x="4872" y="442"/>
                    </a:cubicBezTo>
                    <a:cubicBezTo>
                      <a:pt x="4868" y="442"/>
                      <a:pt x="4868" y="442"/>
                      <a:pt x="4868" y="442"/>
                    </a:cubicBezTo>
                    <a:cubicBezTo>
                      <a:pt x="4867" y="431"/>
                      <a:pt x="4867" y="431"/>
                      <a:pt x="4867" y="431"/>
                    </a:cubicBezTo>
                    <a:cubicBezTo>
                      <a:pt x="4867" y="430"/>
                      <a:pt x="4867" y="430"/>
                      <a:pt x="4867" y="430"/>
                    </a:cubicBezTo>
                    <a:cubicBezTo>
                      <a:pt x="4866" y="428"/>
                      <a:pt x="4864" y="426"/>
                      <a:pt x="4863" y="424"/>
                    </a:cubicBezTo>
                    <a:cubicBezTo>
                      <a:pt x="4863" y="424"/>
                      <a:pt x="4863" y="424"/>
                      <a:pt x="4863" y="424"/>
                    </a:cubicBezTo>
                    <a:cubicBezTo>
                      <a:pt x="4863" y="442"/>
                      <a:pt x="4863" y="442"/>
                      <a:pt x="4863" y="442"/>
                    </a:cubicBezTo>
                    <a:cubicBezTo>
                      <a:pt x="4858" y="442"/>
                      <a:pt x="4858" y="442"/>
                      <a:pt x="4858" y="442"/>
                    </a:cubicBezTo>
                    <a:cubicBezTo>
                      <a:pt x="4858" y="422"/>
                      <a:pt x="4858" y="422"/>
                      <a:pt x="4858" y="422"/>
                    </a:cubicBezTo>
                    <a:cubicBezTo>
                      <a:pt x="4861" y="422"/>
                      <a:pt x="4861" y="422"/>
                      <a:pt x="4861" y="422"/>
                    </a:cubicBezTo>
                    <a:cubicBezTo>
                      <a:pt x="4861" y="422"/>
                      <a:pt x="4861" y="422"/>
                      <a:pt x="4861" y="422"/>
                    </a:cubicBezTo>
                    <a:cubicBezTo>
                      <a:pt x="4860" y="421"/>
                      <a:pt x="4860" y="420"/>
                      <a:pt x="4859" y="419"/>
                    </a:cubicBezTo>
                    <a:cubicBezTo>
                      <a:pt x="4859" y="419"/>
                      <a:pt x="4859" y="419"/>
                      <a:pt x="4859" y="419"/>
                    </a:cubicBezTo>
                    <a:cubicBezTo>
                      <a:pt x="4852" y="411"/>
                      <a:pt x="4845" y="402"/>
                      <a:pt x="4839" y="395"/>
                    </a:cubicBezTo>
                    <a:cubicBezTo>
                      <a:pt x="4823" y="374"/>
                      <a:pt x="4811" y="357"/>
                      <a:pt x="4811" y="357"/>
                    </a:cubicBezTo>
                    <a:cubicBezTo>
                      <a:pt x="4811" y="357"/>
                      <a:pt x="4811" y="357"/>
                      <a:pt x="4811" y="357"/>
                    </a:cubicBezTo>
                    <a:cubicBezTo>
                      <a:pt x="4816" y="357"/>
                      <a:pt x="4816" y="357"/>
                      <a:pt x="4816" y="357"/>
                    </a:cubicBezTo>
                    <a:cubicBezTo>
                      <a:pt x="4816" y="349"/>
                      <a:pt x="4816" y="349"/>
                      <a:pt x="4816" y="349"/>
                    </a:cubicBezTo>
                    <a:cubicBezTo>
                      <a:pt x="4816" y="311"/>
                      <a:pt x="4816" y="311"/>
                      <a:pt x="4816" y="311"/>
                    </a:cubicBezTo>
                    <a:cubicBezTo>
                      <a:pt x="4815" y="311"/>
                      <a:pt x="4815" y="311"/>
                      <a:pt x="4815" y="311"/>
                    </a:cubicBezTo>
                    <a:cubicBezTo>
                      <a:pt x="4815" y="311"/>
                      <a:pt x="4800" y="293"/>
                      <a:pt x="4791" y="264"/>
                    </a:cubicBezTo>
                    <a:cubicBezTo>
                      <a:pt x="4785" y="244"/>
                      <a:pt x="4779" y="219"/>
                      <a:pt x="4775" y="205"/>
                    </a:cubicBezTo>
                    <a:cubicBezTo>
                      <a:pt x="4775" y="202"/>
                      <a:pt x="4775" y="202"/>
                      <a:pt x="4775" y="202"/>
                    </a:cubicBezTo>
                    <a:cubicBezTo>
                      <a:pt x="4776" y="202"/>
                      <a:pt x="4777" y="201"/>
                      <a:pt x="4777" y="201"/>
                    </a:cubicBezTo>
                    <a:cubicBezTo>
                      <a:pt x="4777" y="200"/>
                      <a:pt x="4776" y="200"/>
                      <a:pt x="4775" y="199"/>
                    </a:cubicBezTo>
                    <a:cubicBezTo>
                      <a:pt x="4775" y="185"/>
                      <a:pt x="4775" y="185"/>
                      <a:pt x="4775" y="185"/>
                    </a:cubicBezTo>
                    <a:cubicBezTo>
                      <a:pt x="4780" y="185"/>
                      <a:pt x="4780" y="185"/>
                      <a:pt x="4780" y="185"/>
                    </a:cubicBezTo>
                    <a:cubicBezTo>
                      <a:pt x="4780" y="181"/>
                      <a:pt x="4780" y="181"/>
                      <a:pt x="4780" y="181"/>
                    </a:cubicBezTo>
                    <a:cubicBezTo>
                      <a:pt x="4775" y="182"/>
                      <a:pt x="4775" y="182"/>
                      <a:pt x="4775" y="182"/>
                    </a:cubicBezTo>
                    <a:cubicBezTo>
                      <a:pt x="4775" y="178"/>
                      <a:pt x="4775" y="178"/>
                      <a:pt x="4775" y="178"/>
                    </a:cubicBezTo>
                    <a:cubicBezTo>
                      <a:pt x="4775" y="178"/>
                      <a:pt x="4776" y="177"/>
                      <a:pt x="4776" y="176"/>
                    </a:cubicBezTo>
                    <a:cubicBezTo>
                      <a:pt x="4776" y="174"/>
                      <a:pt x="4775" y="172"/>
                      <a:pt x="4773" y="172"/>
                    </a:cubicBezTo>
                    <a:cubicBezTo>
                      <a:pt x="4771" y="173"/>
                      <a:pt x="4770" y="174"/>
                      <a:pt x="4770" y="176"/>
                    </a:cubicBezTo>
                    <a:cubicBezTo>
                      <a:pt x="4770" y="177"/>
                      <a:pt x="4770" y="178"/>
                      <a:pt x="4771" y="178"/>
                    </a:cubicBezTo>
                    <a:cubicBezTo>
                      <a:pt x="4771" y="182"/>
                      <a:pt x="4771" y="182"/>
                      <a:pt x="4771" y="182"/>
                    </a:cubicBezTo>
                    <a:cubicBezTo>
                      <a:pt x="4766" y="182"/>
                      <a:pt x="4766" y="182"/>
                      <a:pt x="4766" y="182"/>
                    </a:cubicBezTo>
                    <a:cubicBezTo>
                      <a:pt x="4766" y="185"/>
                      <a:pt x="4766" y="185"/>
                      <a:pt x="4766" y="185"/>
                    </a:cubicBezTo>
                    <a:cubicBezTo>
                      <a:pt x="4771" y="185"/>
                      <a:pt x="4771" y="185"/>
                      <a:pt x="4771" y="185"/>
                    </a:cubicBezTo>
                    <a:cubicBezTo>
                      <a:pt x="4772" y="200"/>
                      <a:pt x="4772" y="200"/>
                      <a:pt x="4772" y="200"/>
                    </a:cubicBezTo>
                    <a:cubicBezTo>
                      <a:pt x="4770" y="200"/>
                      <a:pt x="4769" y="200"/>
                      <a:pt x="4769" y="201"/>
                    </a:cubicBezTo>
                    <a:cubicBezTo>
                      <a:pt x="4769" y="201"/>
                      <a:pt x="4770" y="202"/>
                      <a:pt x="4772" y="202"/>
                    </a:cubicBezTo>
                    <a:cubicBezTo>
                      <a:pt x="4772" y="205"/>
                      <a:pt x="4772" y="205"/>
                      <a:pt x="4772" y="205"/>
                    </a:cubicBezTo>
                    <a:cubicBezTo>
                      <a:pt x="4768" y="219"/>
                      <a:pt x="4762" y="245"/>
                      <a:pt x="4757" y="265"/>
                    </a:cubicBezTo>
                    <a:cubicBezTo>
                      <a:pt x="4749" y="293"/>
                      <a:pt x="4735" y="312"/>
                      <a:pt x="4734" y="313"/>
                    </a:cubicBezTo>
                    <a:cubicBezTo>
                      <a:pt x="4735" y="351"/>
                      <a:pt x="4735" y="351"/>
                      <a:pt x="4735" y="351"/>
                    </a:cubicBezTo>
                    <a:cubicBezTo>
                      <a:pt x="4735" y="359"/>
                      <a:pt x="4735" y="359"/>
                      <a:pt x="4735" y="359"/>
                    </a:cubicBezTo>
                    <a:cubicBezTo>
                      <a:pt x="4741" y="358"/>
                      <a:pt x="4741" y="358"/>
                      <a:pt x="4741" y="358"/>
                    </a:cubicBezTo>
                    <a:cubicBezTo>
                      <a:pt x="4741" y="359"/>
                      <a:pt x="4741" y="359"/>
                      <a:pt x="4741" y="359"/>
                    </a:cubicBezTo>
                    <a:cubicBezTo>
                      <a:pt x="4741" y="359"/>
                      <a:pt x="4729" y="376"/>
                      <a:pt x="4713" y="397"/>
                    </a:cubicBezTo>
                    <a:cubicBezTo>
                      <a:pt x="4707" y="404"/>
                      <a:pt x="4701" y="413"/>
                      <a:pt x="4695" y="422"/>
                    </a:cubicBezTo>
                    <a:cubicBezTo>
                      <a:pt x="4694" y="423"/>
                      <a:pt x="4693" y="424"/>
                      <a:pt x="4692" y="425"/>
                    </a:cubicBezTo>
                    <a:cubicBezTo>
                      <a:pt x="4692" y="425"/>
                      <a:pt x="4692" y="425"/>
                      <a:pt x="4692" y="425"/>
                    </a:cubicBezTo>
                    <a:cubicBezTo>
                      <a:pt x="4692" y="426"/>
                      <a:pt x="4691" y="427"/>
                      <a:pt x="4691" y="427"/>
                    </a:cubicBezTo>
                    <a:cubicBezTo>
                      <a:pt x="4691" y="427"/>
                      <a:pt x="4691" y="427"/>
                      <a:pt x="4691" y="427"/>
                    </a:cubicBezTo>
                    <a:cubicBezTo>
                      <a:pt x="4689" y="430"/>
                      <a:pt x="4687" y="432"/>
                      <a:pt x="4686" y="434"/>
                    </a:cubicBezTo>
                    <a:cubicBezTo>
                      <a:pt x="4684" y="436"/>
                      <a:pt x="4683" y="438"/>
                      <a:pt x="4681" y="440"/>
                    </a:cubicBezTo>
                    <a:cubicBezTo>
                      <a:pt x="4679" y="442"/>
                      <a:pt x="4678" y="445"/>
                      <a:pt x="4677" y="446"/>
                    </a:cubicBezTo>
                    <a:cubicBezTo>
                      <a:pt x="4677" y="435"/>
                      <a:pt x="4677" y="435"/>
                      <a:pt x="4677" y="435"/>
                    </a:cubicBezTo>
                    <a:cubicBezTo>
                      <a:pt x="4679" y="435"/>
                      <a:pt x="4679" y="435"/>
                      <a:pt x="4679" y="435"/>
                    </a:cubicBezTo>
                    <a:cubicBezTo>
                      <a:pt x="4679" y="433"/>
                      <a:pt x="4679" y="433"/>
                      <a:pt x="4679" y="433"/>
                    </a:cubicBezTo>
                    <a:cubicBezTo>
                      <a:pt x="4677" y="433"/>
                      <a:pt x="4677" y="433"/>
                      <a:pt x="4677" y="433"/>
                    </a:cubicBezTo>
                    <a:cubicBezTo>
                      <a:pt x="4677" y="431"/>
                      <a:pt x="4677" y="431"/>
                      <a:pt x="4677" y="431"/>
                    </a:cubicBezTo>
                    <a:cubicBezTo>
                      <a:pt x="4677" y="431"/>
                      <a:pt x="4677" y="431"/>
                      <a:pt x="4677" y="430"/>
                    </a:cubicBezTo>
                    <a:cubicBezTo>
                      <a:pt x="4677" y="429"/>
                      <a:pt x="4677" y="428"/>
                      <a:pt x="4676" y="428"/>
                    </a:cubicBezTo>
                    <a:cubicBezTo>
                      <a:pt x="4675" y="428"/>
                      <a:pt x="4674" y="429"/>
                      <a:pt x="4674" y="430"/>
                    </a:cubicBezTo>
                    <a:cubicBezTo>
                      <a:pt x="4674" y="431"/>
                      <a:pt x="4675" y="431"/>
                      <a:pt x="4675" y="431"/>
                    </a:cubicBezTo>
                    <a:cubicBezTo>
                      <a:pt x="4675" y="433"/>
                      <a:pt x="4675" y="433"/>
                      <a:pt x="4675" y="433"/>
                    </a:cubicBezTo>
                    <a:cubicBezTo>
                      <a:pt x="4672" y="433"/>
                      <a:pt x="4672" y="433"/>
                      <a:pt x="4672" y="433"/>
                    </a:cubicBezTo>
                    <a:cubicBezTo>
                      <a:pt x="4672" y="435"/>
                      <a:pt x="4672" y="435"/>
                      <a:pt x="4672" y="435"/>
                    </a:cubicBezTo>
                    <a:cubicBezTo>
                      <a:pt x="4675" y="435"/>
                      <a:pt x="4675" y="435"/>
                      <a:pt x="4675" y="435"/>
                    </a:cubicBezTo>
                    <a:cubicBezTo>
                      <a:pt x="4675" y="448"/>
                      <a:pt x="4675" y="448"/>
                      <a:pt x="4675" y="448"/>
                    </a:cubicBezTo>
                    <a:cubicBezTo>
                      <a:pt x="4675" y="448"/>
                      <a:pt x="4675" y="448"/>
                      <a:pt x="4675" y="448"/>
                    </a:cubicBezTo>
                    <a:cubicBezTo>
                      <a:pt x="4675" y="448"/>
                      <a:pt x="4675" y="448"/>
                      <a:pt x="4675" y="448"/>
                    </a:cubicBezTo>
                    <a:cubicBezTo>
                      <a:pt x="4676" y="507"/>
                      <a:pt x="4676" y="507"/>
                      <a:pt x="4676" y="507"/>
                    </a:cubicBezTo>
                    <a:cubicBezTo>
                      <a:pt x="4664" y="507"/>
                      <a:pt x="4664" y="507"/>
                      <a:pt x="4664" y="507"/>
                    </a:cubicBezTo>
                    <a:cubicBezTo>
                      <a:pt x="4664" y="489"/>
                      <a:pt x="4664" y="489"/>
                      <a:pt x="4664" y="489"/>
                    </a:cubicBezTo>
                    <a:cubicBezTo>
                      <a:pt x="4666" y="489"/>
                      <a:pt x="4666" y="489"/>
                      <a:pt x="4666" y="489"/>
                    </a:cubicBezTo>
                    <a:cubicBezTo>
                      <a:pt x="4666" y="487"/>
                      <a:pt x="4666" y="487"/>
                      <a:pt x="4666" y="487"/>
                    </a:cubicBezTo>
                    <a:cubicBezTo>
                      <a:pt x="4664" y="487"/>
                      <a:pt x="4664" y="487"/>
                      <a:pt x="4664" y="487"/>
                    </a:cubicBezTo>
                    <a:cubicBezTo>
                      <a:pt x="4664" y="485"/>
                      <a:pt x="4664" y="485"/>
                      <a:pt x="4664" y="485"/>
                    </a:cubicBezTo>
                    <a:cubicBezTo>
                      <a:pt x="4664" y="485"/>
                      <a:pt x="4664" y="485"/>
                      <a:pt x="4664" y="484"/>
                    </a:cubicBezTo>
                    <a:cubicBezTo>
                      <a:pt x="4664" y="483"/>
                      <a:pt x="4664" y="483"/>
                      <a:pt x="4663" y="483"/>
                    </a:cubicBezTo>
                    <a:cubicBezTo>
                      <a:pt x="4662" y="483"/>
                      <a:pt x="4661" y="483"/>
                      <a:pt x="4661" y="484"/>
                    </a:cubicBezTo>
                    <a:cubicBezTo>
                      <a:pt x="4661" y="485"/>
                      <a:pt x="4662" y="485"/>
                      <a:pt x="4662" y="485"/>
                    </a:cubicBezTo>
                    <a:cubicBezTo>
                      <a:pt x="4662" y="487"/>
                      <a:pt x="4662" y="487"/>
                      <a:pt x="4662" y="487"/>
                    </a:cubicBezTo>
                    <a:cubicBezTo>
                      <a:pt x="4659" y="487"/>
                      <a:pt x="4659" y="487"/>
                      <a:pt x="4659" y="487"/>
                    </a:cubicBezTo>
                    <a:cubicBezTo>
                      <a:pt x="4659" y="489"/>
                      <a:pt x="4659" y="489"/>
                      <a:pt x="4659" y="489"/>
                    </a:cubicBezTo>
                    <a:cubicBezTo>
                      <a:pt x="4662" y="489"/>
                      <a:pt x="4662" y="489"/>
                      <a:pt x="4662" y="489"/>
                    </a:cubicBezTo>
                    <a:cubicBezTo>
                      <a:pt x="4662" y="507"/>
                      <a:pt x="4662" y="507"/>
                      <a:pt x="4662" y="507"/>
                    </a:cubicBezTo>
                    <a:cubicBezTo>
                      <a:pt x="4662" y="507"/>
                      <a:pt x="4662" y="507"/>
                      <a:pt x="4662" y="507"/>
                    </a:cubicBezTo>
                    <a:cubicBezTo>
                      <a:pt x="4664" y="653"/>
                      <a:pt x="4664" y="653"/>
                      <a:pt x="4664" y="653"/>
                    </a:cubicBezTo>
                    <a:cubicBezTo>
                      <a:pt x="4661" y="653"/>
                      <a:pt x="4661" y="653"/>
                      <a:pt x="4661" y="653"/>
                    </a:cubicBezTo>
                    <a:cubicBezTo>
                      <a:pt x="4661" y="661"/>
                      <a:pt x="4661" y="661"/>
                      <a:pt x="4661" y="661"/>
                    </a:cubicBezTo>
                    <a:cubicBezTo>
                      <a:pt x="4661" y="678"/>
                      <a:pt x="4661" y="678"/>
                      <a:pt x="4661" y="678"/>
                    </a:cubicBezTo>
                    <a:cubicBezTo>
                      <a:pt x="4662" y="692"/>
                      <a:pt x="4662" y="692"/>
                      <a:pt x="4662" y="692"/>
                    </a:cubicBezTo>
                    <a:cubicBezTo>
                      <a:pt x="4684" y="692"/>
                      <a:pt x="4684" y="692"/>
                      <a:pt x="4684" y="692"/>
                    </a:cubicBezTo>
                    <a:cubicBezTo>
                      <a:pt x="4684" y="713"/>
                      <a:pt x="4684" y="713"/>
                      <a:pt x="4684" y="713"/>
                    </a:cubicBezTo>
                    <a:cubicBezTo>
                      <a:pt x="4684" y="721"/>
                      <a:pt x="4684" y="721"/>
                      <a:pt x="4684" y="721"/>
                    </a:cubicBezTo>
                    <a:cubicBezTo>
                      <a:pt x="4684" y="721"/>
                      <a:pt x="4684" y="721"/>
                      <a:pt x="4684" y="721"/>
                    </a:cubicBezTo>
                    <a:cubicBezTo>
                      <a:pt x="4684" y="724"/>
                      <a:pt x="4684" y="724"/>
                      <a:pt x="4684" y="724"/>
                    </a:cubicBezTo>
                    <a:cubicBezTo>
                      <a:pt x="4684" y="724"/>
                      <a:pt x="4684" y="724"/>
                      <a:pt x="4684" y="724"/>
                    </a:cubicBezTo>
                    <a:cubicBezTo>
                      <a:pt x="4684" y="728"/>
                      <a:pt x="4684" y="728"/>
                      <a:pt x="4684" y="728"/>
                    </a:cubicBezTo>
                    <a:cubicBezTo>
                      <a:pt x="4684" y="728"/>
                      <a:pt x="4684" y="728"/>
                      <a:pt x="4684" y="728"/>
                    </a:cubicBezTo>
                    <a:cubicBezTo>
                      <a:pt x="4686" y="845"/>
                      <a:pt x="4686" y="845"/>
                      <a:pt x="4686" y="845"/>
                    </a:cubicBezTo>
                    <a:cubicBezTo>
                      <a:pt x="4686" y="845"/>
                      <a:pt x="4686" y="845"/>
                      <a:pt x="4686" y="845"/>
                    </a:cubicBezTo>
                    <a:cubicBezTo>
                      <a:pt x="4686" y="853"/>
                      <a:pt x="4686" y="853"/>
                      <a:pt x="4686" y="853"/>
                    </a:cubicBezTo>
                    <a:cubicBezTo>
                      <a:pt x="4686" y="853"/>
                      <a:pt x="4686" y="853"/>
                      <a:pt x="4686" y="853"/>
                    </a:cubicBezTo>
                    <a:cubicBezTo>
                      <a:pt x="4686" y="855"/>
                      <a:pt x="4686" y="855"/>
                      <a:pt x="4686" y="855"/>
                    </a:cubicBezTo>
                    <a:cubicBezTo>
                      <a:pt x="4686" y="855"/>
                      <a:pt x="4686" y="855"/>
                      <a:pt x="4686" y="855"/>
                    </a:cubicBezTo>
                    <a:cubicBezTo>
                      <a:pt x="4686" y="859"/>
                      <a:pt x="4686" y="859"/>
                      <a:pt x="4686" y="859"/>
                    </a:cubicBezTo>
                    <a:cubicBezTo>
                      <a:pt x="4686" y="859"/>
                      <a:pt x="4686" y="859"/>
                      <a:pt x="4686" y="859"/>
                    </a:cubicBezTo>
                    <a:cubicBezTo>
                      <a:pt x="4688" y="977"/>
                      <a:pt x="4688" y="977"/>
                      <a:pt x="4688" y="977"/>
                    </a:cubicBezTo>
                    <a:cubicBezTo>
                      <a:pt x="4688" y="977"/>
                      <a:pt x="4688" y="977"/>
                      <a:pt x="4688" y="977"/>
                    </a:cubicBezTo>
                    <a:cubicBezTo>
                      <a:pt x="4688" y="984"/>
                      <a:pt x="4688" y="984"/>
                      <a:pt x="4688" y="984"/>
                    </a:cubicBezTo>
                    <a:cubicBezTo>
                      <a:pt x="4688" y="984"/>
                      <a:pt x="4688" y="984"/>
                      <a:pt x="4688" y="984"/>
                    </a:cubicBezTo>
                    <a:cubicBezTo>
                      <a:pt x="4688" y="987"/>
                      <a:pt x="4688" y="987"/>
                      <a:pt x="4688" y="987"/>
                    </a:cubicBezTo>
                    <a:cubicBezTo>
                      <a:pt x="4688" y="987"/>
                      <a:pt x="4688" y="987"/>
                      <a:pt x="4688" y="987"/>
                    </a:cubicBezTo>
                    <a:cubicBezTo>
                      <a:pt x="4688" y="991"/>
                      <a:pt x="4688" y="991"/>
                      <a:pt x="4688" y="991"/>
                    </a:cubicBezTo>
                    <a:cubicBezTo>
                      <a:pt x="4688" y="991"/>
                      <a:pt x="4688" y="991"/>
                      <a:pt x="4688" y="991"/>
                    </a:cubicBezTo>
                    <a:cubicBezTo>
                      <a:pt x="4690" y="1094"/>
                      <a:pt x="4690" y="1094"/>
                      <a:pt x="4690" y="1094"/>
                    </a:cubicBezTo>
                    <a:cubicBezTo>
                      <a:pt x="4612" y="1105"/>
                      <a:pt x="4542" y="1139"/>
                      <a:pt x="4485" y="1188"/>
                    </a:cubicBezTo>
                    <a:cubicBezTo>
                      <a:pt x="4408" y="1030"/>
                      <a:pt x="4246" y="921"/>
                      <a:pt x="4058" y="921"/>
                    </a:cubicBezTo>
                    <a:cubicBezTo>
                      <a:pt x="4056" y="921"/>
                      <a:pt x="4054" y="921"/>
                      <a:pt x="4051" y="921"/>
                    </a:cubicBezTo>
                    <a:cubicBezTo>
                      <a:pt x="4051" y="919"/>
                      <a:pt x="4051" y="919"/>
                      <a:pt x="4051" y="919"/>
                    </a:cubicBezTo>
                    <a:cubicBezTo>
                      <a:pt x="4024" y="916"/>
                      <a:pt x="3997" y="912"/>
                      <a:pt x="3967" y="909"/>
                    </a:cubicBezTo>
                    <a:cubicBezTo>
                      <a:pt x="3968" y="903"/>
                      <a:pt x="3968" y="897"/>
                      <a:pt x="3969" y="891"/>
                    </a:cubicBezTo>
                    <a:cubicBezTo>
                      <a:pt x="3998" y="894"/>
                      <a:pt x="4025" y="898"/>
                      <a:pt x="4052" y="901"/>
                    </a:cubicBezTo>
                    <a:cubicBezTo>
                      <a:pt x="4053" y="886"/>
                      <a:pt x="4053" y="886"/>
                      <a:pt x="4053" y="886"/>
                    </a:cubicBezTo>
                    <a:cubicBezTo>
                      <a:pt x="4028" y="883"/>
                      <a:pt x="4001" y="878"/>
                      <a:pt x="3971" y="874"/>
                    </a:cubicBezTo>
                    <a:cubicBezTo>
                      <a:pt x="3971" y="868"/>
                      <a:pt x="3972" y="863"/>
                      <a:pt x="3972" y="857"/>
                    </a:cubicBezTo>
                    <a:cubicBezTo>
                      <a:pt x="4001" y="860"/>
                      <a:pt x="4028" y="865"/>
                      <a:pt x="4054" y="869"/>
                    </a:cubicBezTo>
                    <a:cubicBezTo>
                      <a:pt x="4055" y="854"/>
                      <a:pt x="4055" y="854"/>
                      <a:pt x="4055" y="854"/>
                    </a:cubicBezTo>
                    <a:cubicBezTo>
                      <a:pt x="4031" y="850"/>
                      <a:pt x="4005" y="845"/>
                      <a:pt x="3974" y="840"/>
                    </a:cubicBezTo>
                    <a:cubicBezTo>
                      <a:pt x="3975" y="835"/>
                      <a:pt x="3975" y="829"/>
                      <a:pt x="3976" y="823"/>
                    </a:cubicBezTo>
                    <a:cubicBezTo>
                      <a:pt x="4005" y="827"/>
                      <a:pt x="4031" y="832"/>
                      <a:pt x="4056" y="837"/>
                    </a:cubicBezTo>
                    <a:cubicBezTo>
                      <a:pt x="4057" y="823"/>
                      <a:pt x="4057" y="823"/>
                      <a:pt x="4057" y="823"/>
                    </a:cubicBezTo>
                    <a:cubicBezTo>
                      <a:pt x="4034" y="818"/>
                      <a:pt x="4009" y="812"/>
                      <a:pt x="3977" y="807"/>
                    </a:cubicBezTo>
                    <a:cubicBezTo>
                      <a:pt x="3978" y="802"/>
                      <a:pt x="3978" y="796"/>
                      <a:pt x="3979" y="791"/>
                    </a:cubicBezTo>
                    <a:cubicBezTo>
                      <a:pt x="4008" y="795"/>
                      <a:pt x="4034" y="801"/>
                      <a:pt x="4058" y="806"/>
                    </a:cubicBezTo>
                    <a:cubicBezTo>
                      <a:pt x="4058" y="802"/>
                      <a:pt x="4058" y="797"/>
                      <a:pt x="4059" y="792"/>
                    </a:cubicBezTo>
                    <a:cubicBezTo>
                      <a:pt x="4037" y="787"/>
                      <a:pt x="4013" y="780"/>
                      <a:pt x="3981" y="775"/>
                    </a:cubicBezTo>
                    <a:cubicBezTo>
                      <a:pt x="3981" y="769"/>
                      <a:pt x="3982" y="764"/>
                      <a:pt x="3982" y="759"/>
                    </a:cubicBezTo>
                    <a:cubicBezTo>
                      <a:pt x="4012" y="763"/>
                      <a:pt x="4036" y="770"/>
                      <a:pt x="4059" y="776"/>
                    </a:cubicBezTo>
                    <a:cubicBezTo>
                      <a:pt x="4060" y="771"/>
                      <a:pt x="4060" y="767"/>
                      <a:pt x="4060" y="762"/>
                    </a:cubicBezTo>
                    <a:cubicBezTo>
                      <a:pt x="4040" y="757"/>
                      <a:pt x="4017" y="748"/>
                      <a:pt x="3984" y="743"/>
                    </a:cubicBezTo>
                    <a:cubicBezTo>
                      <a:pt x="3984" y="737"/>
                      <a:pt x="3985" y="732"/>
                      <a:pt x="3985" y="727"/>
                    </a:cubicBezTo>
                    <a:cubicBezTo>
                      <a:pt x="4015" y="732"/>
                      <a:pt x="4039" y="740"/>
                      <a:pt x="4061" y="746"/>
                    </a:cubicBezTo>
                    <a:cubicBezTo>
                      <a:pt x="4061" y="742"/>
                      <a:pt x="4061" y="737"/>
                      <a:pt x="4061" y="732"/>
                    </a:cubicBezTo>
                    <a:cubicBezTo>
                      <a:pt x="4043" y="727"/>
                      <a:pt x="4021" y="718"/>
                      <a:pt x="3987" y="711"/>
                    </a:cubicBezTo>
                    <a:cubicBezTo>
                      <a:pt x="3987" y="706"/>
                      <a:pt x="3988" y="701"/>
                      <a:pt x="3988" y="696"/>
                    </a:cubicBezTo>
                    <a:cubicBezTo>
                      <a:pt x="4018" y="701"/>
                      <a:pt x="4041" y="710"/>
                      <a:pt x="4062" y="717"/>
                    </a:cubicBezTo>
                    <a:cubicBezTo>
                      <a:pt x="4062" y="713"/>
                      <a:pt x="4062" y="708"/>
                      <a:pt x="4063" y="703"/>
                    </a:cubicBezTo>
                    <a:cubicBezTo>
                      <a:pt x="4045" y="697"/>
                      <a:pt x="4024" y="687"/>
                      <a:pt x="3990" y="681"/>
                    </a:cubicBezTo>
                    <a:cubicBezTo>
                      <a:pt x="3991" y="676"/>
                      <a:pt x="3991" y="671"/>
                      <a:pt x="3992" y="666"/>
                    </a:cubicBezTo>
                    <a:cubicBezTo>
                      <a:pt x="4022" y="672"/>
                      <a:pt x="4044" y="680"/>
                      <a:pt x="4063" y="688"/>
                    </a:cubicBezTo>
                    <a:cubicBezTo>
                      <a:pt x="4063" y="684"/>
                      <a:pt x="4063" y="679"/>
                      <a:pt x="4063" y="675"/>
                    </a:cubicBezTo>
                    <a:cubicBezTo>
                      <a:pt x="4048" y="668"/>
                      <a:pt x="4027" y="658"/>
                      <a:pt x="3993" y="651"/>
                    </a:cubicBezTo>
                    <a:cubicBezTo>
                      <a:pt x="3994" y="646"/>
                      <a:pt x="3994" y="641"/>
                      <a:pt x="3995" y="637"/>
                    </a:cubicBezTo>
                    <a:cubicBezTo>
                      <a:pt x="4024" y="642"/>
                      <a:pt x="4045" y="652"/>
                      <a:pt x="4064" y="660"/>
                    </a:cubicBezTo>
                    <a:cubicBezTo>
                      <a:pt x="4064" y="655"/>
                      <a:pt x="4064" y="651"/>
                      <a:pt x="4064" y="646"/>
                    </a:cubicBezTo>
                    <a:cubicBezTo>
                      <a:pt x="4049" y="639"/>
                      <a:pt x="4030" y="628"/>
                      <a:pt x="3996" y="621"/>
                    </a:cubicBezTo>
                    <a:cubicBezTo>
                      <a:pt x="3997" y="616"/>
                      <a:pt x="3997" y="612"/>
                      <a:pt x="3998" y="607"/>
                    </a:cubicBezTo>
                    <a:cubicBezTo>
                      <a:pt x="4027" y="613"/>
                      <a:pt x="4047" y="623"/>
                      <a:pt x="4064" y="632"/>
                    </a:cubicBezTo>
                    <a:cubicBezTo>
                      <a:pt x="4064" y="627"/>
                      <a:pt x="4064" y="623"/>
                      <a:pt x="4064" y="618"/>
                    </a:cubicBezTo>
                    <a:cubicBezTo>
                      <a:pt x="4051" y="610"/>
                      <a:pt x="4032" y="599"/>
                      <a:pt x="3999" y="592"/>
                    </a:cubicBezTo>
                    <a:cubicBezTo>
                      <a:pt x="4000" y="588"/>
                      <a:pt x="4000" y="583"/>
                      <a:pt x="4000" y="579"/>
                    </a:cubicBezTo>
                    <a:cubicBezTo>
                      <a:pt x="4029" y="585"/>
                      <a:pt x="4048" y="595"/>
                      <a:pt x="4064" y="604"/>
                    </a:cubicBezTo>
                    <a:cubicBezTo>
                      <a:pt x="4064" y="599"/>
                      <a:pt x="4064" y="594"/>
                      <a:pt x="4064" y="590"/>
                    </a:cubicBezTo>
                    <a:cubicBezTo>
                      <a:pt x="4052" y="582"/>
                      <a:pt x="4034" y="571"/>
                      <a:pt x="4002" y="563"/>
                    </a:cubicBezTo>
                    <a:cubicBezTo>
                      <a:pt x="4003" y="559"/>
                      <a:pt x="4003" y="555"/>
                      <a:pt x="4003" y="551"/>
                    </a:cubicBezTo>
                    <a:cubicBezTo>
                      <a:pt x="4031" y="557"/>
                      <a:pt x="4049" y="567"/>
                      <a:pt x="4064" y="576"/>
                    </a:cubicBezTo>
                    <a:cubicBezTo>
                      <a:pt x="4064" y="571"/>
                      <a:pt x="4064" y="566"/>
                      <a:pt x="4064" y="561"/>
                    </a:cubicBezTo>
                    <a:cubicBezTo>
                      <a:pt x="4052" y="553"/>
                      <a:pt x="4035" y="543"/>
                      <a:pt x="4005" y="535"/>
                    </a:cubicBezTo>
                    <a:cubicBezTo>
                      <a:pt x="4006" y="523"/>
                      <a:pt x="4006" y="523"/>
                      <a:pt x="4006" y="523"/>
                    </a:cubicBezTo>
                    <a:cubicBezTo>
                      <a:pt x="4032" y="529"/>
                      <a:pt x="4050" y="539"/>
                      <a:pt x="4063" y="548"/>
                    </a:cubicBezTo>
                    <a:cubicBezTo>
                      <a:pt x="4063" y="535"/>
                      <a:pt x="4062" y="521"/>
                      <a:pt x="4062" y="508"/>
                    </a:cubicBezTo>
                    <a:cubicBezTo>
                      <a:pt x="4025" y="477"/>
                      <a:pt x="4021" y="473"/>
                      <a:pt x="3972" y="468"/>
                    </a:cubicBezTo>
                    <a:cubicBezTo>
                      <a:pt x="3963" y="555"/>
                      <a:pt x="3963" y="555"/>
                      <a:pt x="3963" y="555"/>
                    </a:cubicBezTo>
                    <a:cubicBezTo>
                      <a:pt x="3961" y="555"/>
                      <a:pt x="3961" y="555"/>
                      <a:pt x="3961" y="555"/>
                    </a:cubicBezTo>
                    <a:cubicBezTo>
                      <a:pt x="3936" y="552"/>
                      <a:pt x="3936" y="552"/>
                      <a:pt x="3936" y="552"/>
                    </a:cubicBezTo>
                    <a:cubicBezTo>
                      <a:pt x="3936" y="552"/>
                      <a:pt x="3936" y="552"/>
                      <a:pt x="3936" y="552"/>
                    </a:cubicBezTo>
                    <a:cubicBezTo>
                      <a:pt x="3931" y="552"/>
                      <a:pt x="3931" y="552"/>
                      <a:pt x="3931" y="552"/>
                    </a:cubicBezTo>
                    <a:cubicBezTo>
                      <a:pt x="3930" y="551"/>
                      <a:pt x="3930" y="551"/>
                      <a:pt x="3930" y="551"/>
                    </a:cubicBezTo>
                    <a:cubicBezTo>
                      <a:pt x="3945" y="368"/>
                      <a:pt x="3945" y="368"/>
                      <a:pt x="3945" y="368"/>
                    </a:cubicBezTo>
                    <a:cubicBezTo>
                      <a:pt x="3948" y="369"/>
                      <a:pt x="3948" y="369"/>
                      <a:pt x="3948" y="369"/>
                    </a:cubicBezTo>
                    <a:cubicBezTo>
                      <a:pt x="3970" y="371"/>
                      <a:pt x="3970" y="371"/>
                      <a:pt x="3970" y="371"/>
                    </a:cubicBezTo>
                    <a:cubicBezTo>
                      <a:pt x="3975" y="318"/>
                      <a:pt x="3975" y="318"/>
                      <a:pt x="3975" y="318"/>
                    </a:cubicBezTo>
                    <a:cubicBezTo>
                      <a:pt x="3949" y="315"/>
                      <a:pt x="3949" y="315"/>
                      <a:pt x="3949" y="315"/>
                    </a:cubicBezTo>
                    <a:cubicBezTo>
                      <a:pt x="3952" y="251"/>
                      <a:pt x="3952" y="251"/>
                      <a:pt x="3952" y="251"/>
                    </a:cubicBezTo>
                    <a:cubicBezTo>
                      <a:pt x="3962" y="248"/>
                      <a:pt x="3969" y="240"/>
                      <a:pt x="3970" y="230"/>
                    </a:cubicBezTo>
                    <a:cubicBezTo>
                      <a:pt x="3971" y="220"/>
                      <a:pt x="3966" y="211"/>
                      <a:pt x="3957" y="207"/>
                    </a:cubicBezTo>
                    <a:cubicBezTo>
                      <a:pt x="3962" y="123"/>
                      <a:pt x="3962" y="123"/>
                      <a:pt x="3962" y="123"/>
                    </a:cubicBezTo>
                    <a:cubicBezTo>
                      <a:pt x="3968" y="22"/>
                      <a:pt x="3968" y="22"/>
                      <a:pt x="3968" y="22"/>
                    </a:cubicBezTo>
                    <a:cubicBezTo>
                      <a:pt x="3964" y="52"/>
                      <a:pt x="3964" y="52"/>
                      <a:pt x="3964" y="52"/>
                    </a:cubicBezTo>
                    <a:cubicBezTo>
                      <a:pt x="3953" y="122"/>
                      <a:pt x="3953" y="122"/>
                      <a:pt x="3953" y="122"/>
                    </a:cubicBezTo>
                    <a:cubicBezTo>
                      <a:pt x="3941" y="205"/>
                      <a:pt x="3941" y="205"/>
                      <a:pt x="3941" y="205"/>
                    </a:cubicBezTo>
                    <a:cubicBezTo>
                      <a:pt x="3932" y="207"/>
                      <a:pt x="3925" y="215"/>
                      <a:pt x="3924" y="225"/>
                    </a:cubicBezTo>
                    <a:cubicBezTo>
                      <a:pt x="3923" y="236"/>
                      <a:pt x="3929" y="245"/>
                      <a:pt x="3937" y="249"/>
                    </a:cubicBezTo>
                    <a:cubicBezTo>
                      <a:pt x="3928" y="313"/>
                      <a:pt x="3928" y="313"/>
                      <a:pt x="3928" y="313"/>
                    </a:cubicBezTo>
                    <a:cubicBezTo>
                      <a:pt x="3926" y="313"/>
                      <a:pt x="3926" y="313"/>
                      <a:pt x="3926" y="313"/>
                    </a:cubicBezTo>
                    <a:cubicBezTo>
                      <a:pt x="3926" y="313"/>
                      <a:pt x="3926" y="313"/>
                      <a:pt x="3926" y="313"/>
                    </a:cubicBezTo>
                    <a:cubicBezTo>
                      <a:pt x="3891" y="309"/>
                      <a:pt x="3891" y="309"/>
                      <a:pt x="3891" y="309"/>
                    </a:cubicBezTo>
                    <a:cubicBezTo>
                      <a:pt x="3890" y="309"/>
                      <a:pt x="3890" y="309"/>
                      <a:pt x="3890" y="309"/>
                    </a:cubicBezTo>
                    <a:cubicBezTo>
                      <a:pt x="3903" y="180"/>
                      <a:pt x="3903" y="180"/>
                      <a:pt x="3903" y="180"/>
                    </a:cubicBezTo>
                    <a:cubicBezTo>
                      <a:pt x="3841" y="173"/>
                      <a:pt x="3825" y="169"/>
                      <a:pt x="3766" y="217"/>
                    </a:cubicBezTo>
                    <a:cubicBezTo>
                      <a:pt x="3762" y="234"/>
                      <a:pt x="3759" y="251"/>
                      <a:pt x="3755" y="268"/>
                    </a:cubicBezTo>
                    <a:cubicBezTo>
                      <a:pt x="3782" y="253"/>
                      <a:pt x="3823" y="239"/>
                      <a:pt x="3870" y="244"/>
                    </a:cubicBezTo>
                    <a:cubicBezTo>
                      <a:pt x="3870" y="249"/>
                      <a:pt x="3868" y="251"/>
                      <a:pt x="3867" y="257"/>
                    </a:cubicBezTo>
                    <a:cubicBezTo>
                      <a:pt x="3822" y="251"/>
                      <a:pt x="3781" y="265"/>
                      <a:pt x="3753" y="278"/>
                    </a:cubicBezTo>
                    <a:cubicBezTo>
                      <a:pt x="3752" y="285"/>
                      <a:pt x="3751" y="292"/>
                      <a:pt x="3750" y="298"/>
                    </a:cubicBezTo>
                    <a:cubicBezTo>
                      <a:pt x="3776" y="284"/>
                      <a:pt x="3818" y="268"/>
                      <a:pt x="3867" y="273"/>
                    </a:cubicBezTo>
                    <a:cubicBezTo>
                      <a:pt x="3866" y="279"/>
                      <a:pt x="3864" y="281"/>
                      <a:pt x="3864" y="287"/>
                    </a:cubicBezTo>
                    <a:cubicBezTo>
                      <a:pt x="3818" y="281"/>
                      <a:pt x="3775" y="295"/>
                      <a:pt x="3748" y="309"/>
                    </a:cubicBezTo>
                    <a:cubicBezTo>
                      <a:pt x="3746" y="315"/>
                      <a:pt x="3745" y="322"/>
                      <a:pt x="3744" y="329"/>
                    </a:cubicBezTo>
                    <a:cubicBezTo>
                      <a:pt x="3770" y="315"/>
                      <a:pt x="3813" y="298"/>
                      <a:pt x="3863" y="303"/>
                    </a:cubicBezTo>
                    <a:cubicBezTo>
                      <a:pt x="3862" y="309"/>
                      <a:pt x="3861" y="311"/>
                      <a:pt x="3860" y="317"/>
                    </a:cubicBezTo>
                    <a:cubicBezTo>
                      <a:pt x="3813" y="311"/>
                      <a:pt x="3769" y="326"/>
                      <a:pt x="3742" y="339"/>
                    </a:cubicBezTo>
                    <a:cubicBezTo>
                      <a:pt x="3741" y="346"/>
                      <a:pt x="3740" y="352"/>
                      <a:pt x="3739" y="359"/>
                    </a:cubicBezTo>
                    <a:cubicBezTo>
                      <a:pt x="3764" y="346"/>
                      <a:pt x="3808" y="328"/>
                      <a:pt x="3859" y="333"/>
                    </a:cubicBezTo>
                    <a:cubicBezTo>
                      <a:pt x="3859" y="339"/>
                      <a:pt x="3857" y="341"/>
                      <a:pt x="3856" y="347"/>
                    </a:cubicBezTo>
                    <a:cubicBezTo>
                      <a:pt x="3808" y="341"/>
                      <a:pt x="3763" y="357"/>
                      <a:pt x="3737" y="369"/>
                    </a:cubicBezTo>
                    <a:cubicBezTo>
                      <a:pt x="3736" y="376"/>
                      <a:pt x="3734" y="383"/>
                      <a:pt x="3733" y="389"/>
                    </a:cubicBezTo>
                    <a:cubicBezTo>
                      <a:pt x="3759" y="377"/>
                      <a:pt x="3803" y="358"/>
                      <a:pt x="3856" y="363"/>
                    </a:cubicBezTo>
                    <a:cubicBezTo>
                      <a:pt x="3855" y="369"/>
                      <a:pt x="3853" y="372"/>
                      <a:pt x="3853" y="377"/>
                    </a:cubicBezTo>
                    <a:cubicBezTo>
                      <a:pt x="3804" y="371"/>
                      <a:pt x="3758" y="387"/>
                      <a:pt x="3732" y="399"/>
                    </a:cubicBezTo>
                    <a:cubicBezTo>
                      <a:pt x="3730" y="406"/>
                      <a:pt x="3729" y="413"/>
                      <a:pt x="3728" y="420"/>
                    </a:cubicBezTo>
                    <a:cubicBezTo>
                      <a:pt x="3753" y="408"/>
                      <a:pt x="3799" y="388"/>
                      <a:pt x="3852" y="394"/>
                    </a:cubicBezTo>
                    <a:cubicBezTo>
                      <a:pt x="3851" y="399"/>
                      <a:pt x="3850" y="402"/>
                      <a:pt x="3849" y="408"/>
                    </a:cubicBezTo>
                    <a:cubicBezTo>
                      <a:pt x="3799" y="402"/>
                      <a:pt x="3753" y="418"/>
                      <a:pt x="3727" y="429"/>
                    </a:cubicBezTo>
                    <a:cubicBezTo>
                      <a:pt x="3726" y="436"/>
                      <a:pt x="3724" y="443"/>
                      <a:pt x="3723" y="449"/>
                    </a:cubicBezTo>
                    <a:cubicBezTo>
                      <a:pt x="3748" y="439"/>
                      <a:pt x="3794" y="419"/>
                      <a:pt x="3848" y="424"/>
                    </a:cubicBezTo>
                    <a:cubicBezTo>
                      <a:pt x="3848" y="430"/>
                      <a:pt x="3846" y="433"/>
                      <a:pt x="3846" y="439"/>
                    </a:cubicBezTo>
                    <a:cubicBezTo>
                      <a:pt x="3795" y="433"/>
                      <a:pt x="3748" y="449"/>
                      <a:pt x="3722" y="459"/>
                    </a:cubicBezTo>
                    <a:cubicBezTo>
                      <a:pt x="3721" y="466"/>
                      <a:pt x="3720" y="472"/>
                      <a:pt x="3719" y="479"/>
                    </a:cubicBezTo>
                    <a:cubicBezTo>
                      <a:pt x="3742" y="470"/>
                      <a:pt x="3789" y="449"/>
                      <a:pt x="3844" y="455"/>
                    </a:cubicBezTo>
                    <a:cubicBezTo>
                      <a:pt x="3844" y="460"/>
                      <a:pt x="3842" y="464"/>
                      <a:pt x="3842" y="470"/>
                    </a:cubicBezTo>
                    <a:cubicBezTo>
                      <a:pt x="3791" y="463"/>
                      <a:pt x="3743" y="480"/>
                      <a:pt x="3717" y="489"/>
                    </a:cubicBezTo>
                    <a:cubicBezTo>
                      <a:pt x="3716" y="495"/>
                      <a:pt x="3715" y="502"/>
                      <a:pt x="3714" y="509"/>
                    </a:cubicBezTo>
                    <a:cubicBezTo>
                      <a:pt x="3737" y="501"/>
                      <a:pt x="3785" y="480"/>
                      <a:pt x="3841" y="486"/>
                    </a:cubicBezTo>
                    <a:cubicBezTo>
                      <a:pt x="3840" y="491"/>
                      <a:pt x="3839" y="495"/>
                      <a:pt x="3838" y="501"/>
                    </a:cubicBezTo>
                    <a:cubicBezTo>
                      <a:pt x="3787" y="495"/>
                      <a:pt x="3739" y="511"/>
                      <a:pt x="3713" y="518"/>
                    </a:cubicBezTo>
                    <a:cubicBezTo>
                      <a:pt x="3712" y="525"/>
                      <a:pt x="3711" y="531"/>
                      <a:pt x="3710" y="538"/>
                    </a:cubicBezTo>
                    <a:cubicBezTo>
                      <a:pt x="3733" y="532"/>
                      <a:pt x="3781" y="511"/>
                      <a:pt x="3837" y="517"/>
                    </a:cubicBezTo>
                    <a:cubicBezTo>
                      <a:pt x="3836" y="522"/>
                      <a:pt x="3835" y="526"/>
                      <a:pt x="3834" y="532"/>
                    </a:cubicBezTo>
                    <a:cubicBezTo>
                      <a:pt x="3783" y="526"/>
                      <a:pt x="3735" y="541"/>
                      <a:pt x="3708" y="548"/>
                    </a:cubicBezTo>
                    <a:cubicBezTo>
                      <a:pt x="3707" y="554"/>
                      <a:pt x="3706" y="561"/>
                      <a:pt x="3705" y="567"/>
                    </a:cubicBezTo>
                    <a:cubicBezTo>
                      <a:pt x="3729" y="562"/>
                      <a:pt x="3777" y="542"/>
                      <a:pt x="3833" y="548"/>
                    </a:cubicBezTo>
                    <a:cubicBezTo>
                      <a:pt x="3833" y="554"/>
                      <a:pt x="3831" y="558"/>
                      <a:pt x="3831" y="564"/>
                    </a:cubicBezTo>
                    <a:cubicBezTo>
                      <a:pt x="3779" y="558"/>
                      <a:pt x="3731" y="572"/>
                      <a:pt x="3704" y="578"/>
                    </a:cubicBezTo>
                    <a:cubicBezTo>
                      <a:pt x="3703" y="584"/>
                      <a:pt x="3702" y="590"/>
                      <a:pt x="3701" y="596"/>
                    </a:cubicBezTo>
                    <a:cubicBezTo>
                      <a:pt x="3725" y="593"/>
                      <a:pt x="3773" y="574"/>
                      <a:pt x="3829" y="579"/>
                    </a:cubicBezTo>
                    <a:cubicBezTo>
                      <a:pt x="3829" y="585"/>
                      <a:pt x="3828" y="589"/>
                      <a:pt x="3827" y="595"/>
                    </a:cubicBezTo>
                    <a:cubicBezTo>
                      <a:pt x="3776" y="589"/>
                      <a:pt x="3727" y="603"/>
                      <a:pt x="3700" y="607"/>
                    </a:cubicBezTo>
                    <a:cubicBezTo>
                      <a:pt x="3699" y="613"/>
                      <a:pt x="3698" y="619"/>
                      <a:pt x="3697" y="625"/>
                    </a:cubicBezTo>
                    <a:cubicBezTo>
                      <a:pt x="3721" y="623"/>
                      <a:pt x="3770" y="605"/>
                      <a:pt x="3826" y="611"/>
                    </a:cubicBezTo>
                    <a:cubicBezTo>
                      <a:pt x="3825" y="617"/>
                      <a:pt x="3824" y="621"/>
                      <a:pt x="3823" y="627"/>
                    </a:cubicBezTo>
                    <a:cubicBezTo>
                      <a:pt x="3772" y="621"/>
                      <a:pt x="3724" y="634"/>
                      <a:pt x="3695" y="637"/>
                    </a:cubicBezTo>
                    <a:cubicBezTo>
                      <a:pt x="3695" y="643"/>
                      <a:pt x="3694" y="648"/>
                      <a:pt x="3693" y="654"/>
                    </a:cubicBezTo>
                    <a:cubicBezTo>
                      <a:pt x="3718" y="654"/>
                      <a:pt x="3767" y="637"/>
                      <a:pt x="3822" y="643"/>
                    </a:cubicBezTo>
                    <a:cubicBezTo>
                      <a:pt x="3821" y="649"/>
                      <a:pt x="3820" y="653"/>
                      <a:pt x="3819" y="659"/>
                    </a:cubicBezTo>
                    <a:cubicBezTo>
                      <a:pt x="3769" y="653"/>
                      <a:pt x="3721" y="665"/>
                      <a:pt x="3691" y="667"/>
                    </a:cubicBezTo>
                    <a:cubicBezTo>
                      <a:pt x="3689" y="683"/>
                      <a:pt x="3689" y="683"/>
                      <a:pt x="3689" y="683"/>
                    </a:cubicBezTo>
                    <a:cubicBezTo>
                      <a:pt x="3716" y="684"/>
                      <a:pt x="3764" y="669"/>
                      <a:pt x="3818" y="675"/>
                    </a:cubicBezTo>
                    <a:cubicBezTo>
                      <a:pt x="3817" y="681"/>
                      <a:pt x="3816" y="685"/>
                      <a:pt x="3816" y="691"/>
                    </a:cubicBezTo>
                    <a:cubicBezTo>
                      <a:pt x="3766" y="686"/>
                      <a:pt x="3718" y="695"/>
                      <a:pt x="3687" y="697"/>
                    </a:cubicBezTo>
                    <a:cubicBezTo>
                      <a:pt x="3685" y="712"/>
                      <a:pt x="3685" y="712"/>
                      <a:pt x="3685" y="712"/>
                    </a:cubicBezTo>
                    <a:cubicBezTo>
                      <a:pt x="3714" y="714"/>
                      <a:pt x="3761" y="702"/>
                      <a:pt x="3814" y="707"/>
                    </a:cubicBezTo>
                    <a:cubicBezTo>
                      <a:pt x="3813" y="713"/>
                      <a:pt x="3812" y="718"/>
                      <a:pt x="3812" y="724"/>
                    </a:cubicBezTo>
                    <a:cubicBezTo>
                      <a:pt x="3763" y="718"/>
                      <a:pt x="3716" y="726"/>
                      <a:pt x="3683" y="727"/>
                    </a:cubicBezTo>
                    <a:cubicBezTo>
                      <a:pt x="3681" y="742"/>
                      <a:pt x="3681" y="742"/>
                      <a:pt x="3681" y="742"/>
                    </a:cubicBezTo>
                    <a:cubicBezTo>
                      <a:pt x="3712" y="744"/>
                      <a:pt x="3758" y="734"/>
                      <a:pt x="3810" y="739"/>
                    </a:cubicBezTo>
                    <a:cubicBezTo>
                      <a:pt x="3809" y="745"/>
                      <a:pt x="3808" y="751"/>
                      <a:pt x="3808" y="757"/>
                    </a:cubicBezTo>
                    <a:cubicBezTo>
                      <a:pt x="3760" y="751"/>
                      <a:pt x="3713" y="757"/>
                      <a:pt x="3679" y="757"/>
                    </a:cubicBezTo>
                    <a:cubicBezTo>
                      <a:pt x="3677" y="771"/>
                      <a:pt x="3677" y="771"/>
                      <a:pt x="3677" y="771"/>
                    </a:cubicBezTo>
                    <a:cubicBezTo>
                      <a:pt x="3710" y="775"/>
                      <a:pt x="3756" y="767"/>
                      <a:pt x="3806" y="772"/>
                    </a:cubicBezTo>
                    <a:cubicBezTo>
                      <a:pt x="3805" y="778"/>
                      <a:pt x="3805" y="783"/>
                      <a:pt x="3804" y="789"/>
                    </a:cubicBezTo>
                    <a:cubicBezTo>
                      <a:pt x="3757" y="784"/>
                      <a:pt x="3711" y="788"/>
                      <a:pt x="3675" y="787"/>
                    </a:cubicBezTo>
                    <a:cubicBezTo>
                      <a:pt x="3674" y="801"/>
                      <a:pt x="3674" y="801"/>
                      <a:pt x="3674" y="801"/>
                    </a:cubicBezTo>
                    <a:cubicBezTo>
                      <a:pt x="3708" y="805"/>
                      <a:pt x="3754" y="800"/>
                      <a:pt x="3802" y="805"/>
                    </a:cubicBezTo>
                    <a:cubicBezTo>
                      <a:pt x="3801" y="811"/>
                      <a:pt x="3801" y="816"/>
                      <a:pt x="3800" y="822"/>
                    </a:cubicBezTo>
                    <a:cubicBezTo>
                      <a:pt x="3758" y="818"/>
                      <a:pt x="3716" y="819"/>
                      <a:pt x="3681" y="818"/>
                    </a:cubicBezTo>
                    <a:cubicBezTo>
                      <a:pt x="3594" y="751"/>
                      <a:pt x="3485" y="711"/>
                      <a:pt x="3367" y="711"/>
                    </a:cubicBezTo>
                    <a:cubicBezTo>
                      <a:pt x="3304" y="711"/>
                      <a:pt x="3244" y="722"/>
                      <a:pt x="3189" y="743"/>
                    </a:cubicBezTo>
                    <a:cubicBezTo>
                      <a:pt x="3143" y="726"/>
                      <a:pt x="3093" y="715"/>
                      <a:pt x="3042" y="712"/>
                    </a:cubicBezTo>
                    <a:cubicBezTo>
                      <a:pt x="3032" y="619"/>
                      <a:pt x="3032" y="619"/>
                      <a:pt x="3032" y="619"/>
                    </a:cubicBezTo>
                    <a:cubicBezTo>
                      <a:pt x="3019" y="616"/>
                      <a:pt x="3019" y="616"/>
                      <a:pt x="3019" y="616"/>
                    </a:cubicBezTo>
                    <a:cubicBezTo>
                      <a:pt x="3018" y="600"/>
                      <a:pt x="3018" y="600"/>
                      <a:pt x="3018" y="600"/>
                    </a:cubicBezTo>
                    <a:cubicBezTo>
                      <a:pt x="2989" y="592"/>
                      <a:pt x="2989" y="592"/>
                      <a:pt x="2989" y="592"/>
                    </a:cubicBezTo>
                    <a:cubicBezTo>
                      <a:pt x="2987" y="578"/>
                      <a:pt x="2981" y="540"/>
                      <a:pt x="2981" y="528"/>
                    </a:cubicBezTo>
                    <a:cubicBezTo>
                      <a:pt x="2981" y="513"/>
                      <a:pt x="2979" y="476"/>
                      <a:pt x="2979" y="476"/>
                    </a:cubicBezTo>
                    <a:cubicBezTo>
                      <a:pt x="2979" y="476"/>
                      <a:pt x="2985" y="470"/>
                      <a:pt x="2985" y="465"/>
                    </a:cubicBezTo>
                    <a:cubicBezTo>
                      <a:pt x="2985" y="460"/>
                      <a:pt x="2982" y="425"/>
                      <a:pt x="2981" y="418"/>
                    </a:cubicBezTo>
                    <a:cubicBezTo>
                      <a:pt x="2981" y="410"/>
                      <a:pt x="2987" y="404"/>
                      <a:pt x="2987" y="399"/>
                    </a:cubicBezTo>
                    <a:cubicBezTo>
                      <a:pt x="2987" y="394"/>
                      <a:pt x="2983" y="346"/>
                      <a:pt x="2981" y="321"/>
                    </a:cubicBezTo>
                    <a:cubicBezTo>
                      <a:pt x="2979" y="295"/>
                      <a:pt x="2975" y="248"/>
                      <a:pt x="2975" y="248"/>
                    </a:cubicBezTo>
                    <a:cubicBezTo>
                      <a:pt x="2975" y="248"/>
                      <a:pt x="2992" y="244"/>
                      <a:pt x="3008" y="239"/>
                    </a:cubicBezTo>
                    <a:cubicBezTo>
                      <a:pt x="3024" y="235"/>
                      <a:pt x="3071" y="229"/>
                      <a:pt x="3078" y="228"/>
                    </a:cubicBezTo>
                    <a:cubicBezTo>
                      <a:pt x="3085" y="228"/>
                      <a:pt x="3093" y="216"/>
                      <a:pt x="3097" y="206"/>
                    </a:cubicBezTo>
                    <a:cubicBezTo>
                      <a:pt x="3102" y="197"/>
                      <a:pt x="3101" y="189"/>
                      <a:pt x="3103" y="185"/>
                    </a:cubicBezTo>
                    <a:cubicBezTo>
                      <a:pt x="3106" y="181"/>
                      <a:pt x="3116" y="182"/>
                      <a:pt x="3124" y="182"/>
                    </a:cubicBezTo>
                    <a:cubicBezTo>
                      <a:pt x="3132" y="182"/>
                      <a:pt x="3160" y="172"/>
                      <a:pt x="3164" y="171"/>
                    </a:cubicBezTo>
                    <a:cubicBezTo>
                      <a:pt x="3168" y="169"/>
                      <a:pt x="3169" y="168"/>
                      <a:pt x="3169" y="168"/>
                    </a:cubicBezTo>
                    <a:cubicBezTo>
                      <a:pt x="3169" y="168"/>
                      <a:pt x="3173" y="167"/>
                      <a:pt x="3175" y="166"/>
                    </a:cubicBezTo>
                    <a:cubicBezTo>
                      <a:pt x="3177" y="165"/>
                      <a:pt x="3176" y="162"/>
                      <a:pt x="3176" y="162"/>
                    </a:cubicBezTo>
                    <a:cubicBezTo>
                      <a:pt x="3176" y="162"/>
                      <a:pt x="3179" y="162"/>
                      <a:pt x="3178" y="158"/>
                    </a:cubicBezTo>
                    <a:cubicBezTo>
                      <a:pt x="3178" y="155"/>
                      <a:pt x="3174" y="156"/>
                      <a:pt x="3174" y="156"/>
                    </a:cubicBezTo>
                    <a:cubicBezTo>
                      <a:pt x="3174" y="156"/>
                      <a:pt x="3173" y="153"/>
                      <a:pt x="3170" y="154"/>
                    </a:cubicBezTo>
                    <a:cubicBezTo>
                      <a:pt x="3166" y="154"/>
                      <a:pt x="3152" y="156"/>
                      <a:pt x="3152" y="156"/>
                    </a:cubicBezTo>
                    <a:cubicBezTo>
                      <a:pt x="3152" y="156"/>
                      <a:pt x="3152" y="156"/>
                      <a:pt x="3154" y="153"/>
                    </a:cubicBezTo>
                    <a:cubicBezTo>
                      <a:pt x="3156" y="151"/>
                      <a:pt x="3154" y="150"/>
                      <a:pt x="3147" y="150"/>
                    </a:cubicBezTo>
                    <a:cubicBezTo>
                      <a:pt x="3141" y="151"/>
                      <a:pt x="3133" y="154"/>
                      <a:pt x="3126" y="154"/>
                    </a:cubicBezTo>
                    <a:cubicBezTo>
                      <a:pt x="3119" y="154"/>
                      <a:pt x="3112" y="161"/>
                      <a:pt x="3109" y="163"/>
                    </a:cubicBezTo>
                    <a:cubicBezTo>
                      <a:pt x="3105" y="165"/>
                      <a:pt x="3103" y="166"/>
                      <a:pt x="3103" y="163"/>
                    </a:cubicBezTo>
                    <a:cubicBezTo>
                      <a:pt x="3103" y="160"/>
                      <a:pt x="3098" y="166"/>
                      <a:pt x="3084" y="169"/>
                    </a:cubicBezTo>
                    <a:cubicBezTo>
                      <a:pt x="3069" y="172"/>
                      <a:pt x="3061" y="169"/>
                      <a:pt x="3044" y="169"/>
                    </a:cubicBezTo>
                    <a:cubicBezTo>
                      <a:pt x="3027" y="169"/>
                      <a:pt x="3029" y="173"/>
                      <a:pt x="3023" y="173"/>
                    </a:cubicBezTo>
                    <a:cubicBezTo>
                      <a:pt x="3016" y="173"/>
                      <a:pt x="3004" y="169"/>
                      <a:pt x="2981" y="163"/>
                    </a:cubicBezTo>
                    <a:cubicBezTo>
                      <a:pt x="2958" y="156"/>
                      <a:pt x="2929" y="151"/>
                      <a:pt x="2929" y="151"/>
                    </a:cubicBezTo>
                    <a:cubicBezTo>
                      <a:pt x="2929" y="151"/>
                      <a:pt x="2929" y="141"/>
                      <a:pt x="2929" y="133"/>
                    </a:cubicBezTo>
                    <a:cubicBezTo>
                      <a:pt x="2928" y="126"/>
                      <a:pt x="2926" y="99"/>
                      <a:pt x="2924" y="87"/>
                    </a:cubicBezTo>
                    <a:cubicBezTo>
                      <a:pt x="2922" y="75"/>
                      <a:pt x="2914" y="68"/>
                      <a:pt x="2902" y="68"/>
                    </a:cubicBezTo>
                    <a:cubicBezTo>
                      <a:pt x="2876" y="69"/>
                      <a:pt x="2877" y="99"/>
                      <a:pt x="2876" y="116"/>
                    </a:cubicBezTo>
                    <a:cubicBezTo>
                      <a:pt x="2875" y="133"/>
                      <a:pt x="2873" y="151"/>
                      <a:pt x="2873" y="151"/>
                    </a:cubicBezTo>
                    <a:cubicBezTo>
                      <a:pt x="2873" y="151"/>
                      <a:pt x="2871" y="149"/>
                      <a:pt x="2869" y="150"/>
                    </a:cubicBezTo>
                    <a:cubicBezTo>
                      <a:pt x="2868" y="151"/>
                      <a:pt x="2860" y="153"/>
                      <a:pt x="2860" y="153"/>
                    </a:cubicBezTo>
                    <a:cubicBezTo>
                      <a:pt x="2860" y="153"/>
                      <a:pt x="2859" y="151"/>
                      <a:pt x="2855" y="153"/>
                    </a:cubicBezTo>
                    <a:cubicBezTo>
                      <a:pt x="2850" y="154"/>
                      <a:pt x="2844" y="154"/>
                      <a:pt x="2844" y="154"/>
                    </a:cubicBezTo>
                    <a:cubicBezTo>
                      <a:pt x="2844" y="154"/>
                      <a:pt x="2843" y="154"/>
                      <a:pt x="2836" y="154"/>
                    </a:cubicBezTo>
                    <a:cubicBezTo>
                      <a:pt x="2830" y="155"/>
                      <a:pt x="2816" y="159"/>
                      <a:pt x="2807" y="159"/>
                    </a:cubicBezTo>
                    <a:cubicBezTo>
                      <a:pt x="2798" y="159"/>
                      <a:pt x="2788" y="160"/>
                      <a:pt x="2785" y="162"/>
                    </a:cubicBezTo>
                    <a:cubicBezTo>
                      <a:pt x="2782" y="164"/>
                      <a:pt x="2773" y="166"/>
                      <a:pt x="2773" y="166"/>
                    </a:cubicBezTo>
                    <a:cubicBezTo>
                      <a:pt x="2773" y="166"/>
                      <a:pt x="2762" y="167"/>
                      <a:pt x="2750" y="167"/>
                    </a:cubicBezTo>
                    <a:cubicBezTo>
                      <a:pt x="2739" y="167"/>
                      <a:pt x="2723" y="169"/>
                      <a:pt x="2714" y="169"/>
                    </a:cubicBezTo>
                    <a:cubicBezTo>
                      <a:pt x="2705" y="169"/>
                      <a:pt x="2697" y="167"/>
                      <a:pt x="2692" y="166"/>
                    </a:cubicBezTo>
                    <a:cubicBezTo>
                      <a:pt x="2688" y="165"/>
                      <a:pt x="2689" y="168"/>
                      <a:pt x="2689" y="168"/>
                    </a:cubicBezTo>
                    <a:cubicBezTo>
                      <a:pt x="2689" y="168"/>
                      <a:pt x="2687" y="168"/>
                      <a:pt x="2685" y="168"/>
                    </a:cubicBezTo>
                    <a:cubicBezTo>
                      <a:pt x="2682" y="168"/>
                      <a:pt x="2680" y="165"/>
                      <a:pt x="2678" y="163"/>
                    </a:cubicBezTo>
                    <a:cubicBezTo>
                      <a:pt x="2675" y="160"/>
                      <a:pt x="2667" y="158"/>
                      <a:pt x="2665" y="157"/>
                    </a:cubicBezTo>
                    <a:cubicBezTo>
                      <a:pt x="2662" y="157"/>
                      <a:pt x="2655" y="158"/>
                      <a:pt x="2650" y="157"/>
                    </a:cubicBezTo>
                    <a:cubicBezTo>
                      <a:pt x="2646" y="157"/>
                      <a:pt x="2640" y="156"/>
                      <a:pt x="2638" y="158"/>
                    </a:cubicBezTo>
                    <a:cubicBezTo>
                      <a:pt x="2637" y="160"/>
                      <a:pt x="2642" y="164"/>
                      <a:pt x="2642" y="164"/>
                    </a:cubicBezTo>
                    <a:cubicBezTo>
                      <a:pt x="2642" y="164"/>
                      <a:pt x="2637" y="164"/>
                      <a:pt x="2634" y="164"/>
                    </a:cubicBezTo>
                    <a:cubicBezTo>
                      <a:pt x="2631" y="164"/>
                      <a:pt x="2625" y="164"/>
                      <a:pt x="2622" y="164"/>
                    </a:cubicBezTo>
                    <a:cubicBezTo>
                      <a:pt x="2618" y="165"/>
                      <a:pt x="2618" y="166"/>
                      <a:pt x="2618" y="166"/>
                    </a:cubicBezTo>
                    <a:cubicBezTo>
                      <a:pt x="2618" y="166"/>
                      <a:pt x="2616" y="165"/>
                      <a:pt x="2614" y="168"/>
                    </a:cubicBezTo>
                    <a:cubicBezTo>
                      <a:pt x="2612" y="170"/>
                      <a:pt x="2617" y="173"/>
                      <a:pt x="2617" y="173"/>
                    </a:cubicBezTo>
                    <a:cubicBezTo>
                      <a:pt x="2617" y="173"/>
                      <a:pt x="2616" y="174"/>
                      <a:pt x="2618" y="175"/>
                    </a:cubicBezTo>
                    <a:cubicBezTo>
                      <a:pt x="2620" y="177"/>
                      <a:pt x="2624" y="177"/>
                      <a:pt x="2624" y="177"/>
                    </a:cubicBezTo>
                    <a:cubicBezTo>
                      <a:pt x="2624" y="177"/>
                      <a:pt x="2624" y="179"/>
                      <a:pt x="2628" y="180"/>
                    </a:cubicBezTo>
                    <a:cubicBezTo>
                      <a:pt x="2631" y="181"/>
                      <a:pt x="2652" y="185"/>
                      <a:pt x="2662" y="186"/>
                    </a:cubicBezTo>
                    <a:cubicBezTo>
                      <a:pt x="2672" y="187"/>
                      <a:pt x="2691" y="186"/>
                      <a:pt x="2693" y="188"/>
                    </a:cubicBezTo>
                    <a:cubicBezTo>
                      <a:pt x="2696" y="189"/>
                      <a:pt x="2714" y="222"/>
                      <a:pt x="2723" y="229"/>
                    </a:cubicBezTo>
                    <a:cubicBezTo>
                      <a:pt x="2731" y="236"/>
                      <a:pt x="2759" y="232"/>
                      <a:pt x="2772" y="232"/>
                    </a:cubicBezTo>
                    <a:cubicBezTo>
                      <a:pt x="2785" y="232"/>
                      <a:pt x="2825" y="249"/>
                      <a:pt x="2825" y="249"/>
                    </a:cubicBezTo>
                    <a:cubicBezTo>
                      <a:pt x="2825" y="249"/>
                      <a:pt x="2827" y="253"/>
                      <a:pt x="2825" y="268"/>
                    </a:cubicBezTo>
                    <a:cubicBezTo>
                      <a:pt x="2822" y="283"/>
                      <a:pt x="2823" y="315"/>
                      <a:pt x="2823" y="322"/>
                    </a:cubicBezTo>
                    <a:cubicBezTo>
                      <a:pt x="2823" y="328"/>
                      <a:pt x="2830" y="328"/>
                      <a:pt x="2830" y="328"/>
                    </a:cubicBezTo>
                    <a:cubicBezTo>
                      <a:pt x="2830" y="328"/>
                      <a:pt x="2831" y="331"/>
                      <a:pt x="2831" y="337"/>
                    </a:cubicBezTo>
                    <a:cubicBezTo>
                      <a:pt x="2831" y="343"/>
                      <a:pt x="2835" y="343"/>
                      <a:pt x="2835" y="343"/>
                    </a:cubicBezTo>
                    <a:cubicBezTo>
                      <a:pt x="2835" y="343"/>
                      <a:pt x="2835" y="370"/>
                      <a:pt x="2835" y="381"/>
                    </a:cubicBezTo>
                    <a:cubicBezTo>
                      <a:pt x="2835" y="392"/>
                      <a:pt x="2841" y="398"/>
                      <a:pt x="2841" y="398"/>
                    </a:cubicBezTo>
                    <a:cubicBezTo>
                      <a:pt x="2841" y="398"/>
                      <a:pt x="2840" y="480"/>
                      <a:pt x="2839" y="509"/>
                    </a:cubicBezTo>
                    <a:cubicBezTo>
                      <a:pt x="2838" y="531"/>
                      <a:pt x="2832" y="578"/>
                      <a:pt x="2831" y="595"/>
                    </a:cubicBezTo>
                    <a:cubicBezTo>
                      <a:pt x="2805" y="603"/>
                      <a:pt x="2805" y="603"/>
                      <a:pt x="2805" y="603"/>
                    </a:cubicBezTo>
                    <a:cubicBezTo>
                      <a:pt x="2805" y="619"/>
                      <a:pt x="2805" y="619"/>
                      <a:pt x="2805" y="619"/>
                    </a:cubicBezTo>
                    <a:cubicBezTo>
                      <a:pt x="2792" y="622"/>
                      <a:pt x="2792" y="622"/>
                      <a:pt x="2792" y="622"/>
                    </a:cubicBezTo>
                    <a:cubicBezTo>
                      <a:pt x="2781" y="765"/>
                      <a:pt x="2781" y="765"/>
                      <a:pt x="2781" y="765"/>
                    </a:cubicBezTo>
                    <a:cubicBezTo>
                      <a:pt x="2685" y="813"/>
                      <a:pt x="2606" y="890"/>
                      <a:pt x="2556" y="984"/>
                    </a:cubicBezTo>
                    <a:cubicBezTo>
                      <a:pt x="2535" y="972"/>
                      <a:pt x="2514" y="962"/>
                      <a:pt x="2492" y="953"/>
                    </a:cubicBezTo>
                    <a:cubicBezTo>
                      <a:pt x="2502" y="851"/>
                      <a:pt x="2502" y="851"/>
                      <a:pt x="2502" y="851"/>
                    </a:cubicBezTo>
                    <a:cubicBezTo>
                      <a:pt x="2503" y="835"/>
                      <a:pt x="2503" y="835"/>
                      <a:pt x="2503" y="835"/>
                    </a:cubicBezTo>
                    <a:cubicBezTo>
                      <a:pt x="2503" y="798"/>
                      <a:pt x="2503" y="798"/>
                      <a:pt x="2503" y="798"/>
                    </a:cubicBezTo>
                    <a:cubicBezTo>
                      <a:pt x="2504" y="779"/>
                      <a:pt x="2504" y="779"/>
                      <a:pt x="2504" y="779"/>
                    </a:cubicBezTo>
                    <a:cubicBezTo>
                      <a:pt x="2503" y="779"/>
                      <a:pt x="2503" y="779"/>
                      <a:pt x="2503" y="779"/>
                    </a:cubicBezTo>
                    <a:cubicBezTo>
                      <a:pt x="2506" y="779"/>
                      <a:pt x="2509" y="776"/>
                      <a:pt x="2509" y="773"/>
                    </a:cubicBezTo>
                    <a:cubicBezTo>
                      <a:pt x="2509" y="770"/>
                      <a:pt x="2507" y="767"/>
                      <a:pt x="2504" y="767"/>
                    </a:cubicBezTo>
                    <a:cubicBezTo>
                      <a:pt x="2504" y="767"/>
                      <a:pt x="2504" y="767"/>
                      <a:pt x="2504" y="767"/>
                    </a:cubicBezTo>
                    <a:cubicBezTo>
                      <a:pt x="2505" y="726"/>
                      <a:pt x="2505" y="726"/>
                      <a:pt x="2505" y="726"/>
                    </a:cubicBezTo>
                    <a:cubicBezTo>
                      <a:pt x="2507" y="663"/>
                      <a:pt x="2507" y="663"/>
                      <a:pt x="2507" y="663"/>
                    </a:cubicBezTo>
                    <a:cubicBezTo>
                      <a:pt x="2507" y="659"/>
                      <a:pt x="2507" y="659"/>
                      <a:pt x="2507" y="659"/>
                    </a:cubicBezTo>
                    <a:cubicBezTo>
                      <a:pt x="2510" y="659"/>
                      <a:pt x="2513" y="658"/>
                      <a:pt x="2515" y="654"/>
                    </a:cubicBezTo>
                    <a:cubicBezTo>
                      <a:pt x="2516" y="651"/>
                      <a:pt x="2515" y="647"/>
                      <a:pt x="2513" y="645"/>
                    </a:cubicBezTo>
                    <a:cubicBezTo>
                      <a:pt x="2512" y="645"/>
                      <a:pt x="2512" y="644"/>
                      <a:pt x="2511" y="644"/>
                    </a:cubicBezTo>
                    <a:cubicBezTo>
                      <a:pt x="2510" y="643"/>
                      <a:pt x="2508" y="643"/>
                      <a:pt x="2507" y="642"/>
                    </a:cubicBezTo>
                    <a:cubicBezTo>
                      <a:pt x="2507" y="638"/>
                      <a:pt x="2507" y="638"/>
                      <a:pt x="2507" y="638"/>
                    </a:cubicBezTo>
                    <a:cubicBezTo>
                      <a:pt x="2508" y="605"/>
                      <a:pt x="2508" y="605"/>
                      <a:pt x="2508" y="605"/>
                    </a:cubicBezTo>
                    <a:cubicBezTo>
                      <a:pt x="2509" y="563"/>
                      <a:pt x="2509" y="563"/>
                      <a:pt x="2509" y="563"/>
                    </a:cubicBezTo>
                    <a:cubicBezTo>
                      <a:pt x="2510" y="545"/>
                      <a:pt x="2510" y="545"/>
                      <a:pt x="2510" y="545"/>
                    </a:cubicBezTo>
                    <a:cubicBezTo>
                      <a:pt x="2510" y="543"/>
                      <a:pt x="2510" y="543"/>
                      <a:pt x="2510" y="543"/>
                    </a:cubicBezTo>
                    <a:cubicBezTo>
                      <a:pt x="2511" y="543"/>
                      <a:pt x="2512" y="543"/>
                      <a:pt x="2514" y="542"/>
                    </a:cubicBezTo>
                    <a:cubicBezTo>
                      <a:pt x="2514" y="542"/>
                      <a:pt x="2515" y="541"/>
                      <a:pt x="2515" y="541"/>
                    </a:cubicBezTo>
                    <a:cubicBezTo>
                      <a:pt x="2515" y="540"/>
                      <a:pt x="2516" y="540"/>
                      <a:pt x="2516" y="539"/>
                    </a:cubicBezTo>
                    <a:cubicBezTo>
                      <a:pt x="2518" y="535"/>
                      <a:pt x="2517" y="531"/>
                      <a:pt x="2513" y="529"/>
                    </a:cubicBezTo>
                    <a:cubicBezTo>
                      <a:pt x="2511" y="527"/>
                      <a:pt x="2511" y="527"/>
                      <a:pt x="2511" y="527"/>
                    </a:cubicBezTo>
                    <a:cubicBezTo>
                      <a:pt x="2510" y="527"/>
                      <a:pt x="2510" y="527"/>
                      <a:pt x="2510" y="527"/>
                    </a:cubicBezTo>
                    <a:cubicBezTo>
                      <a:pt x="2511" y="505"/>
                      <a:pt x="2511" y="505"/>
                      <a:pt x="2511" y="505"/>
                    </a:cubicBezTo>
                    <a:cubicBezTo>
                      <a:pt x="2511" y="474"/>
                      <a:pt x="2511" y="474"/>
                      <a:pt x="2511" y="474"/>
                    </a:cubicBezTo>
                    <a:cubicBezTo>
                      <a:pt x="2512" y="462"/>
                      <a:pt x="2512" y="462"/>
                      <a:pt x="2512" y="462"/>
                    </a:cubicBezTo>
                    <a:cubicBezTo>
                      <a:pt x="2512" y="451"/>
                      <a:pt x="2512" y="451"/>
                      <a:pt x="2512" y="451"/>
                    </a:cubicBezTo>
                    <a:cubicBezTo>
                      <a:pt x="2512" y="432"/>
                      <a:pt x="2512" y="432"/>
                      <a:pt x="2512" y="432"/>
                    </a:cubicBezTo>
                    <a:cubicBezTo>
                      <a:pt x="2515" y="432"/>
                      <a:pt x="2517" y="431"/>
                      <a:pt x="2518" y="429"/>
                    </a:cubicBezTo>
                    <a:cubicBezTo>
                      <a:pt x="2519" y="428"/>
                      <a:pt x="2519" y="427"/>
                      <a:pt x="2520" y="426"/>
                    </a:cubicBezTo>
                    <a:cubicBezTo>
                      <a:pt x="2520" y="423"/>
                      <a:pt x="2519" y="420"/>
                      <a:pt x="2516" y="418"/>
                    </a:cubicBezTo>
                    <a:cubicBezTo>
                      <a:pt x="2515" y="417"/>
                      <a:pt x="2514" y="417"/>
                      <a:pt x="2513" y="416"/>
                    </a:cubicBezTo>
                    <a:cubicBezTo>
                      <a:pt x="2513" y="395"/>
                      <a:pt x="2513" y="395"/>
                      <a:pt x="2513" y="395"/>
                    </a:cubicBezTo>
                    <a:cubicBezTo>
                      <a:pt x="2514" y="386"/>
                      <a:pt x="2514" y="386"/>
                      <a:pt x="2514" y="386"/>
                    </a:cubicBezTo>
                    <a:cubicBezTo>
                      <a:pt x="2514" y="374"/>
                      <a:pt x="2514" y="374"/>
                      <a:pt x="2514" y="374"/>
                    </a:cubicBezTo>
                    <a:cubicBezTo>
                      <a:pt x="2514" y="361"/>
                      <a:pt x="2514" y="361"/>
                      <a:pt x="2514" y="361"/>
                    </a:cubicBezTo>
                    <a:cubicBezTo>
                      <a:pt x="2514" y="355"/>
                      <a:pt x="2514" y="355"/>
                      <a:pt x="2514" y="355"/>
                    </a:cubicBezTo>
                    <a:cubicBezTo>
                      <a:pt x="2515" y="333"/>
                      <a:pt x="2515" y="333"/>
                      <a:pt x="2515" y="333"/>
                    </a:cubicBezTo>
                    <a:cubicBezTo>
                      <a:pt x="2517" y="332"/>
                      <a:pt x="2519" y="332"/>
                      <a:pt x="2520" y="330"/>
                    </a:cubicBezTo>
                    <a:cubicBezTo>
                      <a:pt x="2523" y="327"/>
                      <a:pt x="2522" y="322"/>
                      <a:pt x="2519" y="319"/>
                    </a:cubicBezTo>
                    <a:cubicBezTo>
                      <a:pt x="2518" y="318"/>
                      <a:pt x="2518" y="318"/>
                      <a:pt x="2518" y="318"/>
                    </a:cubicBezTo>
                    <a:cubicBezTo>
                      <a:pt x="2515" y="316"/>
                      <a:pt x="2515" y="316"/>
                      <a:pt x="2515" y="316"/>
                    </a:cubicBezTo>
                    <a:cubicBezTo>
                      <a:pt x="2516" y="307"/>
                      <a:pt x="2516" y="307"/>
                      <a:pt x="2516" y="307"/>
                    </a:cubicBezTo>
                    <a:cubicBezTo>
                      <a:pt x="2516" y="294"/>
                      <a:pt x="2516" y="294"/>
                      <a:pt x="2516" y="294"/>
                    </a:cubicBezTo>
                    <a:cubicBezTo>
                      <a:pt x="2516" y="275"/>
                      <a:pt x="2516" y="275"/>
                      <a:pt x="2516" y="275"/>
                    </a:cubicBezTo>
                    <a:cubicBezTo>
                      <a:pt x="2517" y="257"/>
                      <a:pt x="2517" y="257"/>
                      <a:pt x="2517" y="257"/>
                    </a:cubicBezTo>
                    <a:cubicBezTo>
                      <a:pt x="2517" y="255"/>
                      <a:pt x="2517" y="255"/>
                      <a:pt x="2517" y="255"/>
                    </a:cubicBezTo>
                    <a:cubicBezTo>
                      <a:pt x="2517" y="248"/>
                      <a:pt x="2517" y="248"/>
                      <a:pt x="2517" y="248"/>
                    </a:cubicBezTo>
                    <a:cubicBezTo>
                      <a:pt x="2517" y="238"/>
                      <a:pt x="2517" y="238"/>
                      <a:pt x="2517" y="238"/>
                    </a:cubicBezTo>
                    <a:cubicBezTo>
                      <a:pt x="2519" y="238"/>
                      <a:pt x="2521" y="237"/>
                      <a:pt x="2523" y="236"/>
                    </a:cubicBezTo>
                    <a:cubicBezTo>
                      <a:pt x="2525" y="233"/>
                      <a:pt x="2525" y="228"/>
                      <a:pt x="2522" y="225"/>
                    </a:cubicBezTo>
                    <a:cubicBezTo>
                      <a:pt x="2521" y="223"/>
                      <a:pt x="2519" y="222"/>
                      <a:pt x="2518" y="221"/>
                    </a:cubicBezTo>
                    <a:cubicBezTo>
                      <a:pt x="2518" y="221"/>
                      <a:pt x="2518" y="221"/>
                      <a:pt x="2518" y="221"/>
                    </a:cubicBezTo>
                    <a:cubicBezTo>
                      <a:pt x="2518" y="205"/>
                      <a:pt x="2518" y="205"/>
                      <a:pt x="2518" y="205"/>
                    </a:cubicBezTo>
                    <a:cubicBezTo>
                      <a:pt x="2518" y="194"/>
                      <a:pt x="2518" y="194"/>
                      <a:pt x="2518" y="194"/>
                    </a:cubicBezTo>
                    <a:cubicBezTo>
                      <a:pt x="2519" y="176"/>
                      <a:pt x="2519" y="176"/>
                      <a:pt x="2519" y="176"/>
                    </a:cubicBezTo>
                    <a:cubicBezTo>
                      <a:pt x="2519" y="161"/>
                      <a:pt x="2519" y="161"/>
                      <a:pt x="2519" y="161"/>
                    </a:cubicBezTo>
                    <a:cubicBezTo>
                      <a:pt x="2519" y="158"/>
                      <a:pt x="2519" y="158"/>
                      <a:pt x="2519" y="158"/>
                    </a:cubicBezTo>
                    <a:cubicBezTo>
                      <a:pt x="2519" y="152"/>
                      <a:pt x="2519" y="152"/>
                      <a:pt x="2519" y="152"/>
                    </a:cubicBezTo>
                    <a:cubicBezTo>
                      <a:pt x="2520" y="147"/>
                      <a:pt x="2520" y="147"/>
                      <a:pt x="2520" y="147"/>
                    </a:cubicBezTo>
                    <a:cubicBezTo>
                      <a:pt x="2521" y="147"/>
                      <a:pt x="2523" y="146"/>
                      <a:pt x="2525" y="144"/>
                    </a:cubicBezTo>
                    <a:cubicBezTo>
                      <a:pt x="2527" y="141"/>
                      <a:pt x="2527" y="136"/>
                      <a:pt x="2524" y="133"/>
                    </a:cubicBezTo>
                    <a:cubicBezTo>
                      <a:pt x="2523" y="132"/>
                      <a:pt x="2521" y="131"/>
                      <a:pt x="2520" y="130"/>
                    </a:cubicBezTo>
                    <a:cubicBezTo>
                      <a:pt x="2518" y="128"/>
                      <a:pt x="2518" y="128"/>
                      <a:pt x="2518" y="128"/>
                    </a:cubicBezTo>
                    <a:cubicBezTo>
                      <a:pt x="2513" y="124"/>
                      <a:pt x="2508" y="120"/>
                      <a:pt x="2504" y="116"/>
                    </a:cubicBezTo>
                    <a:cubicBezTo>
                      <a:pt x="2500" y="114"/>
                      <a:pt x="2496" y="111"/>
                      <a:pt x="2493" y="109"/>
                    </a:cubicBezTo>
                    <a:cubicBezTo>
                      <a:pt x="2491" y="107"/>
                      <a:pt x="2491" y="107"/>
                      <a:pt x="2491" y="107"/>
                    </a:cubicBezTo>
                    <a:cubicBezTo>
                      <a:pt x="2492" y="105"/>
                      <a:pt x="2493" y="102"/>
                      <a:pt x="2493" y="99"/>
                    </a:cubicBezTo>
                    <a:cubicBezTo>
                      <a:pt x="2494" y="90"/>
                      <a:pt x="2494" y="90"/>
                      <a:pt x="2494" y="90"/>
                    </a:cubicBezTo>
                    <a:cubicBezTo>
                      <a:pt x="2495" y="84"/>
                      <a:pt x="2495" y="84"/>
                      <a:pt x="2495" y="84"/>
                    </a:cubicBezTo>
                    <a:cubicBezTo>
                      <a:pt x="2495" y="82"/>
                      <a:pt x="2495" y="82"/>
                      <a:pt x="2495" y="82"/>
                    </a:cubicBezTo>
                    <a:cubicBezTo>
                      <a:pt x="2496" y="75"/>
                      <a:pt x="2495" y="68"/>
                      <a:pt x="2493" y="62"/>
                    </a:cubicBezTo>
                    <a:cubicBezTo>
                      <a:pt x="2492" y="59"/>
                      <a:pt x="2491" y="56"/>
                      <a:pt x="2489" y="53"/>
                    </a:cubicBezTo>
                    <a:cubicBezTo>
                      <a:pt x="2485" y="45"/>
                      <a:pt x="2480" y="38"/>
                      <a:pt x="2472" y="32"/>
                    </a:cubicBezTo>
                    <a:cubicBezTo>
                      <a:pt x="2467" y="27"/>
                      <a:pt x="2461" y="23"/>
                      <a:pt x="2455" y="19"/>
                    </a:cubicBezTo>
                    <a:cubicBezTo>
                      <a:pt x="2446" y="14"/>
                      <a:pt x="2435" y="10"/>
                      <a:pt x="2424" y="8"/>
                    </a:cubicBezTo>
                    <a:cubicBezTo>
                      <a:pt x="2419" y="6"/>
                      <a:pt x="2413" y="5"/>
                      <a:pt x="2407" y="5"/>
                    </a:cubicBezTo>
                    <a:cubicBezTo>
                      <a:pt x="2355" y="0"/>
                      <a:pt x="2310" y="27"/>
                      <a:pt x="2306" y="65"/>
                    </a:cubicBezTo>
                    <a:cubicBezTo>
                      <a:pt x="2305" y="82"/>
                      <a:pt x="2305" y="82"/>
                      <a:pt x="2305" y="82"/>
                    </a:cubicBezTo>
                    <a:cubicBezTo>
                      <a:pt x="2304" y="86"/>
                      <a:pt x="2305" y="90"/>
                      <a:pt x="2308" y="93"/>
                    </a:cubicBezTo>
                    <a:cubicBezTo>
                      <a:pt x="2296" y="97"/>
                      <a:pt x="2286" y="102"/>
                      <a:pt x="2278" y="105"/>
                    </a:cubicBezTo>
                    <a:cubicBezTo>
                      <a:pt x="2275" y="106"/>
                      <a:pt x="2273" y="107"/>
                      <a:pt x="2270" y="108"/>
                    </a:cubicBezTo>
                    <a:cubicBezTo>
                      <a:pt x="2266" y="110"/>
                      <a:pt x="2264" y="115"/>
                      <a:pt x="2266" y="119"/>
                    </a:cubicBezTo>
                    <a:cubicBezTo>
                      <a:pt x="2267" y="121"/>
                      <a:pt x="2269" y="123"/>
                      <a:pt x="2272" y="124"/>
                    </a:cubicBezTo>
                    <a:cubicBezTo>
                      <a:pt x="2269" y="138"/>
                      <a:pt x="2269" y="138"/>
                      <a:pt x="2269" y="138"/>
                    </a:cubicBezTo>
                    <a:cubicBezTo>
                      <a:pt x="2262" y="182"/>
                      <a:pt x="2262" y="182"/>
                      <a:pt x="2262" y="182"/>
                    </a:cubicBezTo>
                    <a:cubicBezTo>
                      <a:pt x="2260" y="197"/>
                      <a:pt x="2260" y="197"/>
                      <a:pt x="2260" y="197"/>
                    </a:cubicBezTo>
                    <a:cubicBezTo>
                      <a:pt x="2258" y="197"/>
                      <a:pt x="2257" y="198"/>
                      <a:pt x="2255" y="199"/>
                    </a:cubicBezTo>
                    <a:cubicBezTo>
                      <a:pt x="2251" y="200"/>
                      <a:pt x="2249" y="205"/>
                      <a:pt x="2251" y="209"/>
                    </a:cubicBezTo>
                    <a:cubicBezTo>
                      <a:pt x="2252" y="211"/>
                      <a:pt x="2254" y="213"/>
                      <a:pt x="2256" y="214"/>
                    </a:cubicBezTo>
                    <a:cubicBezTo>
                      <a:pt x="2257" y="214"/>
                      <a:pt x="2257" y="214"/>
                      <a:pt x="2257" y="214"/>
                    </a:cubicBezTo>
                    <a:cubicBezTo>
                      <a:pt x="2251" y="254"/>
                      <a:pt x="2251" y="254"/>
                      <a:pt x="2251" y="254"/>
                    </a:cubicBezTo>
                    <a:cubicBezTo>
                      <a:pt x="2248" y="268"/>
                      <a:pt x="2248" y="268"/>
                      <a:pt x="2248" y="268"/>
                    </a:cubicBezTo>
                    <a:cubicBezTo>
                      <a:pt x="2245" y="290"/>
                      <a:pt x="2245" y="290"/>
                      <a:pt x="2245" y="290"/>
                    </a:cubicBezTo>
                    <a:cubicBezTo>
                      <a:pt x="2243" y="291"/>
                      <a:pt x="2242" y="291"/>
                      <a:pt x="2241" y="292"/>
                    </a:cubicBezTo>
                    <a:cubicBezTo>
                      <a:pt x="2237" y="293"/>
                      <a:pt x="2234" y="298"/>
                      <a:pt x="2236" y="302"/>
                    </a:cubicBezTo>
                    <a:cubicBezTo>
                      <a:pt x="2236" y="302"/>
                      <a:pt x="2236" y="302"/>
                      <a:pt x="2236" y="303"/>
                    </a:cubicBezTo>
                    <a:cubicBezTo>
                      <a:pt x="2237" y="304"/>
                      <a:pt x="2238" y="305"/>
                      <a:pt x="2239" y="306"/>
                    </a:cubicBezTo>
                    <a:cubicBezTo>
                      <a:pt x="2240" y="306"/>
                      <a:pt x="2241" y="307"/>
                      <a:pt x="2242" y="307"/>
                    </a:cubicBezTo>
                    <a:cubicBezTo>
                      <a:pt x="2240" y="322"/>
                      <a:pt x="2240" y="322"/>
                      <a:pt x="2240" y="322"/>
                    </a:cubicBezTo>
                    <a:cubicBezTo>
                      <a:pt x="2236" y="342"/>
                      <a:pt x="2236" y="342"/>
                      <a:pt x="2236" y="342"/>
                    </a:cubicBezTo>
                    <a:cubicBezTo>
                      <a:pt x="2232" y="369"/>
                      <a:pt x="2232" y="369"/>
                      <a:pt x="2232" y="369"/>
                    </a:cubicBezTo>
                    <a:cubicBezTo>
                      <a:pt x="2231" y="373"/>
                      <a:pt x="2231" y="373"/>
                      <a:pt x="2231" y="373"/>
                    </a:cubicBezTo>
                    <a:cubicBezTo>
                      <a:pt x="2229" y="389"/>
                      <a:pt x="2229" y="389"/>
                      <a:pt x="2229" y="389"/>
                    </a:cubicBezTo>
                    <a:cubicBezTo>
                      <a:pt x="2227" y="389"/>
                      <a:pt x="2226" y="390"/>
                      <a:pt x="2225" y="390"/>
                    </a:cubicBezTo>
                    <a:cubicBezTo>
                      <a:pt x="2221" y="391"/>
                      <a:pt x="2218" y="396"/>
                      <a:pt x="2220" y="400"/>
                    </a:cubicBezTo>
                    <a:cubicBezTo>
                      <a:pt x="2220" y="401"/>
                      <a:pt x="2221" y="402"/>
                      <a:pt x="2221" y="403"/>
                    </a:cubicBezTo>
                    <a:cubicBezTo>
                      <a:pt x="2223" y="404"/>
                      <a:pt x="2224" y="405"/>
                      <a:pt x="2226" y="405"/>
                    </a:cubicBezTo>
                    <a:cubicBezTo>
                      <a:pt x="2226" y="405"/>
                      <a:pt x="2226" y="405"/>
                      <a:pt x="2226" y="405"/>
                    </a:cubicBezTo>
                    <a:cubicBezTo>
                      <a:pt x="2226" y="409"/>
                      <a:pt x="2226" y="409"/>
                      <a:pt x="2226" y="409"/>
                    </a:cubicBezTo>
                    <a:cubicBezTo>
                      <a:pt x="2223" y="425"/>
                      <a:pt x="2223" y="425"/>
                      <a:pt x="2223" y="425"/>
                    </a:cubicBezTo>
                    <a:cubicBezTo>
                      <a:pt x="2220" y="446"/>
                      <a:pt x="2220" y="446"/>
                      <a:pt x="2220" y="446"/>
                    </a:cubicBezTo>
                    <a:cubicBezTo>
                      <a:pt x="2218" y="459"/>
                      <a:pt x="2218" y="459"/>
                      <a:pt x="2218" y="459"/>
                    </a:cubicBezTo>
                    <a:cubicBezTo>
                      <a:pt x="2215" y="476"/>
                      <a:pt x="2215" y="476"/>
                      <a:pt x="2215" y="476"/>
                    </a:cubicBezTo>
                    <a:cubicBezTo>
                      <a:pt x="2211" y="499"/>
                      <a:pt x="2211" y="499"/>
                      <a:pt x="2211" y="499"/>
                    </a:cubicBezTo>
                    <a:cubicBezTo>
                      <a:pt x="2210" y="499"/>
                      <a:pt x="2208" y="499"/>
                      <a:pt x="2208" y="500"/>
                    </a:cubicBezTo>
                    <a:cubicBezTo>
                      <a:pt x="2203" y="500"/>
                      <a:pt x="2201" y="504"/>
                      <a:pt x="2201" y="509"/>
                    </a:cubicBezTo>
                    <a:cubicBezTo>
                      <a:pt x="2202" y="510"/>
                      <a:pt x="2202" y="511"/>
                      <a:pt x="2203" y="512"/>
                    </a:cubicBezTo>
                    <a:cubicBezTo>
                      <a:pt x="2205" y="514"/>
                      <a:pt x="2206" y="515"/>
                      <a:pt x="2208" y="515"/>
                    </a:cubicBezTo>
                    <a:cubicBezTo>
                      <a:pt x="2208" y="516"/>
                      <a:pt x="2208" y="516"/>
                      <a:pt x="2208" y="516"/>
                    </a:cubicBezTo>
                    <a:cubicBezTo>
                      <a:pt x="2208" y="517"/>
                      <a:pt x="2208" y="517"/>
                      <a:pt x="2208" y="517"/>
                    </a:cubicBezTo>
                    <a:cubicBezTo>
                      <a:pt x="2205" y="537"/>
                      <a:pt x="2205" y="537"/>
                      <a:pt x="2205" y="537"/>
                    </a:cubicBezTo>
                    <a:cubicBezTo>
                      <a:pt x="2201" y="559"/>
                      <a:pt x="2201" y="559"/>
                      <a:pt x="2201" y="559"/>
                    </a:cubicBezTo>
                    <a:cubicBezTo>
                      <a:pt x="2199" y="574"/>
                      <a:pt x="2199" y="574"/>
                      <a:pt x="2199" y="574"/>
                    </a:cubicBezTo>
                    <a:cubicBezTo>
                      <a:pt x="2197" y="589"/>
                      <a:pt x="2197" y="589"/>
                      <a:pt x="2197" y="589"/>
                    </a:cubicBezTo>
                    <a:cubicBezTo>
                      <a:pt x="2192" y="614"/>
                      <a:pt x="2192" y="614"/>
                      <a:pt x="2192" y="614"/>
                    </a:cubicBezTo>
                    <a:cubicBezTo>
                      <a:pt x="2192" y="614"/>
                      <a:pt x="2192" y="614"/>
                      <a:pt x="2192" y="614"/>
                    </a:cubicBezTo>
                    <a:cubicBezTo>
                      <a:pt x="2187" y="614"/>
                      <a:pt x="2184" y="618"/>
                      <a:pt x="2185" y="623"/>
                    </a:cubicBezTo>
                    <a:cubicBezTo>
                      <a:pt x="2185" y="626"/>
                      <a:pt x="2187" y="628"/>
                      <a:pt x="2190" y="629"/>
                    </a:cubicBezTo>
                    <a:cubicBezTo>
                      <a:pt x="2190" y="629"/>
                      <a:pt x="2190" y="629"/>
                      <a:pt x="2190" y="629"/>
                    </a:cubicBezTo>
                    <a:cubicBezTo>
                      <a:pt x="2189" y="636"/>
                      <a:pt x="2189" y="636"/>
                      <a:pt x="2189" y="636"/>
                    </a:cubicBezTo>
                    <a:cubicBezTo>
                      <a:pt x="2187" y="650"/>
                      <a:pt x="2187" y="650"/>
                      <a:pt x="2187" y="650"/>
                    </a:cubicBezTo>
                    <a:cubicBezTo>
                      <a:pt x="2184" y="664"/>
                      <a:pt x="2184" y="664"/>
                      <a:pt x="2184" y="664"/>
                    </a:cubicBezTo>
                    <a:cubicBezTo>
                      <a:pt x="2183" y="674"/>
                      <a:pt x="2183" y="674"/>
                      <a:pt x="2183" y="674"/>
                    </a:cubicBezTo>
                    <a:cubicBezTo>
                      <a:pt x="2176" y="715"/>
                      <a:pt x="2176" y="715"/>
                      <a:pt x="2176" y="715"/>
                    </a:cubicBezTo>
                    <a:cubicBezTo>
                      <a:pt x="2173" y="736"/>
                      <a:pt x="2173" y="736"/>
                      <a:pt x="2173" y="736"/>
                    </a:cubicBezTo>
                    <a:cubicBezTo>
                      <a:pt x="2174" y="736"/>
                      <a:pt x="2174" y="736"/>
                      <a:pt x="2174" y="736"/>
                    </a:cubicBezTo>
                    <a:cubicBezTo>
                      <a:pt x="2171" y="736"/>
                      <a:pt x="2168" y="738"/>
                      <a:pt x="2167" y="741"/>
                    </a:cubicBezTo>
                    <a:cubicBezTo>
                      <a:pt x="2167" y="741"/>
                      <a:pt x="2167" y="741"/>
                      <a:pt x="2167" y="741"/>
                    </a:cubicBezTo>
                    <a:cubicBezTo>
                      <a:pt x="2167" y="745"/>
                      <a:pt x="2169" y="747"/>
                      <a:pt x="2172" y="748"/>
                    </a:cubicBezTo>
                    <a:cubicBezTo>
                      <a:pt x="2172" y="748"/>
                      <a:pt x="2173" y="748"/>
                      <a:pt x="2173" y="748"/>
                    </a:cubicBezTo>
                    <a:cubicBezTo>
                      <a:pt x="2170" y="762"/>
                      <a:pt x="2170" y="762"/>
                      <a:pt x="2170" y="762"/>
                    </a:cubicBezTo>
                    <a:cubicBezTo>
                      <a:pt x="2164" y="798"/>
                      <a:pt x="2164" y="798"/>
                      <a:pt x="2164" y="798"/>
                    </a:cubicBezTo>
                    <a:cubicBezTo>
                      <a:pt x="2164" y="799"/>
                      <a:pt x="2164" y="799"/>
                      <a:pt x="2164" y="799"/>
                    </a:cubicBezTo>
                    <a:cubicBezTo>
                      <a:pt x="2164" y="800"/>
                      <a:pt x="2164" y="801"/>
                      <a:pt x="2164" y="802"/>
                    </a:cubicBezTo>
                    <a:cubicBezTo>
                      <a:pt x="2162" y="822"/>
                      <a:pt x="2162" y="822"/>
                      <a:pt x="2162" y="822"/>
                    </a:cubicBezTo>
                    <a:cubicBezTo>
                      <a:pt x="2160" y="840"/>
                      <a:pt x="2160" y="840"/>
                      <a:pt x="2160" y="840"/>
                    </a:cubicBezTo>
                    <a:cubicBezTo>
                      <a:pt x="2158" y="859"/>
                      <a:pt x="2158" y="859"/>
                      <a:pt x="2158" y="859"/>
                    </a:cubicBezTo>
                    <a:cubicBezTo>
                      <a:pt x="2154" y="904"/>
                      <a:pt x="2154" y="904"/>
                      <a:pt x="2154" y="904"/>
                    </a:cubicBezTo>
                    <a:cubicBezTo>
                      <a:pt x="2151" y="938"/>
                      <a:pt x="2151" y="938"/>
                      <a:pt x="2151" y="938"/>
                    </a:cubicBezTo>
                    <a:cubicBezTo>
                      <a:pt x="2150" y="952"/>
                      <a:pt x="2150" y="952"/>
                      <a:pt x="2150" y="952"/>
                    </a:cubicBezTo>
                    <a:cubicBezTo>
                      <a:pt x="2150" y="953"/>
                      <a:pt x="2150" y="953"/>
                      <a:pt x="2150" y="953"/>
                    </a:cubicBezTo>
                    <a:cubicBezTo>
                      <a:pt x="2077" y="981"/>
                      <a:pt x="2012" y="1026"/>
                      <a:pt x="1962" y="1084"/>
                    </a:cubicBezTo>
                    <a:cubicBezTo>
                      <a:pt x="1957" y="1071"/>
                      <a:pt x="1955" y="1060"/>
                      <a:pt x="1955" y="1060"/>
                    </a:cubicBezTo>
                    <a:cubicBezTo>
                      <a:pt x="1955" y="1060"/>
                      <a:pt x="1959" y="1064"/>
                      <a:pt x="1958" y="1048"/>
                    </a:cubicBezTo>
                    <a:cubicBezTo>
                      <a:pt x="1957" y="1032"/>
                      <a:pt x="1953" y="1015"/>
                      <a:pt x="1953" y="1005"/>
                    </a:cubicBezTo>
                    <a:cubicBezTo>
                      <a:pt x="1952" y="996"/>
                      <a:pt x="1954" y="984"/>
                      <a:pt x="1954" y="984"/>
                    </a:cubicBezTo>
                    <a:cubicBezTo>
                      <a:pt x="1954" y="984"/>
                      <a:pt x="1962" y="980"/>
                      <a:pt x="1960" y="972"/>
                    </a:cubicBezTo>
                    <a:cubicBezTo>
                      <a:pt x="1958" y="963"/>
                      <a:pt x="1956" y="943"/>
                      <a:pt x="1956" y="943"/>
                    </a:cubicBezTo>
                    <a:cubicBezTo>
                      <a:pt x="1956" y="943"/>
                      <a:pt x="1960" y="944"/>
                      <a:pt x="1959" y="932"/>
                    </a:cubicBezTo>
                    <a:cubicBezTo>
                      <a:pt x="1958" y="920"/>
                      <a:pt x="1949" y="793"/>
                      <a:pt x="1949" y="793"/>
                    </a:cubicBezTo>
                    <a:cubicBezTo>
                      <a:pt x="1949" y="793"/>
                      <a:pt x="1956" y="795"/>
                      <a:pt x="1960" y="798"/>
                    </a:cubicBezTo>
                    <a:cubicBezTo>
                      <a:pt x="1963" y="801"/>
                      <a:pt x="1979" y="801"/>
                      <a:pt x="1987" y="787"/>
                    </a:cubicBezTo>
                    <a:cubicBezTo>
                      <a:pt x="1994" y="773"/>
                      <a:pt x="1997" y="763"/>
                      <a:pt x="1998" y="756"/>
                    </a:cubicBezTo>
                    <a:cubicBezTo>
                      <a:pt x="1998" y="749"/>
                      <a:pt x="2005" y="738"/>
                      <a:pt x="2004" y="731"/>
                    </a:cubicBezTo>
                    <a:cubicBezTo>
                      <a:pt x="2004" y="724"/>
                      <a:pt x="2006" y="709"/>
                      <a:pt x="2002" y="704"/>
                    </a:cubicBezTo>
                    <a:cubicBezTo>
                      <a:pt x="1998" y="699"/>
                      <a:pt x="1998" y="692"/>
                      <a:pt x="1997" y="687"/>
                    </a:cubicBezTo>
                    <a:cubicBezTo>
                      <a:pt x="1996" y="682"/>
                      <a:pt x="1996" y="681"/>
                      <a:pt x="1994" y="678"/>
                    </a:cubicBezTo>
                    <a:cubicBezTo>
                      <a:pt x="1993" y="676"/>
                      <a:pt x="1990" y="671"/>
                      <a:pt x="1990" y="671"/>
                    </a:cubicBezTo>
                    <a:cubicBezTo>
                      <a:pt x="2002" y="643"/>
                      <a:pt x="2002" y="643"/>
                      <a:pt x="2002" y="643"/>
                    </a:cubicBezTo>
                    <a:cubicBezTo>
                      <a:pt x="1991" y="624"/>
                      <a:pt x="1991" y="624"/>
                      <a:pt x="1991" y="624"/>
                    </a:cubicBezTo>
                    <a:cubicBezTo>
                      <a:pt x="1979" y="622"/>
                      <a:pt x="1979" y="622"/>
                      <a:pt x="1979" y="622"/>
                    </a:cubicBezTo>
                    <a:cubicBezTo>
                      <a:pt x="1969" y="644"/>
                      <a:pt x="1969" y="644"/>
                      <a:pt x="1969" y="644"/>
                    </a:cubicBezTo>
                    <a:cubicBezTo>
                      <a:pt x="1969" y="644"/>
                      <a:pt x="1965" y="642"/>
                      <a:pt x="1963" y="640"/>
                    </a:cubicBezTo>
                    <a:cubicBezTo>
                      <a:pt x="1961" y="639"/>
                      <a:pt x="1948" y="613"/>
                      <a:pt x="1944" y="605"/>
                    </a:cubicBezTo>
                    <a:cubicBezTo>
                      <a:pt x="1940" y="597"/>
                      <a:pt x="1935" y="591"/>
                      <a:pt x="1931" y="586"/>
                    </a:cubicBezTo>
                    <a:cubicBezTo>
                      <a:pt x="1926" y="581"/>
                      <a:pt x="1925" y="579"/>
                      <a:pt x="1920" y="577"/>
                    </a:cubicBezTo>
                    <a:cubicBezTo>
                      <a:pt x="1916" y="575"/>
                      <a:pt x="1922" y="573"/>
                      <a:pt x="1914" y="570"/>
                    </a:cubicBezTo>
                    <a:cubicBezTo>
                      <a:pt x="1906" y="566"/>
                      <a:pt x="1900" y="560"/>
                      <a:pt x="1897" y="554"/>
                    </a:cubicBezTo>
                    <a:cubicBezTo>
                      <a:pt x="1896" y="551"/>
                      <a:pt x="1895" y="549"/>
                      <a:pt x="1895" y="549"/>
                    </a:cubicBezTo>
                    <a:cubicBezTo>
                      <a:pt x="1895" y="549"/>
                      <a:pt x="1895" y="549"/>
                      <a:pt x="1895" y="549"/>
                    </a:cubicBezTo>
                    <a:cubicBezTo>
                      <a:pt x="1895" y="549"/>
                      <a:pt x="1895" y="549"/>
                      <a:pt x="1895" y="549"/>
                    </a:cubicBezTo>
                    <a:cubicBezTo>
                      <a:pt x="1895" y="549"/>
                      <a:pt x="1899" y="550"/>
                      <a:pt x="1900" y="546"/>
                    </a:cubicBezTo>
                    <a:cubicBezTo>
                      <a:pt x="1901" y="542"/>
                      <a:pt x="1896" y="535"/>
                      <a:pt x="1896" y="535"/>
                    </a:cubicBezTo>
                    <a:cubicBezTo>
                      <a:pt x="1896" y="535"/>
                      <a:pt x="1899" y="525"/>
                      <a:pt x="1898" y="520"/>
                    </a:cubicBezTo>
                    <a:cubicBezTo>
                      <a:pt x="1897" y="516"/>
                      <a:pt x="1893" y="513"/>
                      <a:pt x="1893" y="513"/>
                    </a:cubicBezTo>
                    <a:cubicBezTo>
                      <a:pt x="1891" y="505"/>
                      <a:pt x="1891" y="505"/>
                      <a:pt x="1891" y="505"/>
                    </a:cubicBezTo>
                    <a:cubicBezTo>
                      <a:pt x="1891" y="505"/>
                      <a:pt x="1893" y="508"/>
                      <a:pt x="1895" y="505"/>
                    </a:cubicBezTo>
                    <a:cubicBezTo>
                      <a:pt x="1898" y="501"/>
                      <a:pt x="1897" y="499"/>
                      <a:pt x="1895" y="491"/>
                    </a:cubicBezTo>
                    <a:cubicBezTo>
                      <a:pt x="1895" y="489"/>
                      <a:pt x="1894" y="488"/>
                      <a:pt x="1893" y="485"/>
                    </a:cubicBezTo>
                    <a:cubicBezTo>
                      <a:pt x="1934" y="475"/>
                      <a:pt x="1934" y="475"/>
                      <a:pt x="1934" y="475"/>
                    </a:cubicBezTo>
                    <a:cubicBezTo>
                      <a:pt x="1888" y="476"/>
                      <a:pt x="1888" y="476"/>
                      <a:pt x="1888" y="476"/>
                    </a:cubicBezTo>
                    <a:cubicBezTo>
                      <a:pt x="1886" y="474"/>
                      <a:pt x="1885" y="471"/>
                      <a:pt x="1883" y="469"/>
                    </a:cubicBezTo>
                    <a:cubicBezTo>
                      <a:pt x="1913" y="445"/>
                      <a:pt x="1913" y="445"/>
                      <a:pt x="1913" y="445"/>
                    </a:cubicBezTo>
                    <a:cubicBezTo>
                      <a:pt x="1875" y="462"/>
                      <a:pt x="1875" y="462"/>
                      <a:pt x="1875" y="462"/>
                    </a:cubicBezTo>
                    <a:cubicBezTo>
                      <a:pt x="1874" y="461"/>
                      <a:pt x="1873" y="460"/>
                      <a:pt x="1871" y="459"/>
                    </a:cubicBezTo>
                    <a:cubicBezTo>
                      <a:pt x="1869" y="458"/>
                      <a:pt x="1867" y="457"/>
                      <a:pt x="1864" y="455"/>
                    </a:cubicBezTo>
                    <a:cubicBezTo>
                      <a:pt x="1869" y="429"/>
                      <a:pt x="1869" y="429"/>
                      <a:pt x="1869" y="429"/>
                    </a:cubicBezTo>
                    <a:cubicBezTo>
                      <a:pt x="1871" y="419"/>
                      <a:pt x="1871" y="419"/>
                      <a:pt x="1871" y="419"/>
                    </a:cubicBezTo>
                    <a:cubicBezTo>
                      <a:pt x="1860" y="442"/>
                      <a:pt x="1860" y="442"/>
                      <a:pt x="1860" y="442"/>
                    </a:cubicBezTo>
                    <a:cubicBezTo>
                      <a:pt x="1855" y="452"/>
                      <a:pt x="1855" y="452"/>
                      <a:pt x="1855" y="452"/>
                    </a:cubicBezTo>
                    <a:cubicBezTo>
                      <a:pt x="1854" y="452"/>
                      <a:pt x="1853" y="452"/>
                      <a:pt x="1853" y="452"/>
                    </a:cubicBezTo>
                    <a:cubicBezTo>
                      <a:pt x="1849" y="451"/>
                      <a:pt x="1846" y="451"/>
                      <a:pt x="1843" y="451"/>
                    </a:cubicBezTo>
                    <a:cubicBezTo>
                      <a:pt x="1839" y="445"/>
                      <a:pt x="1839" y="445"/>
                      <a:pt x="1839" y="445"/>
                    </a:cubicBezTo>
                    <a:cubicBezTo>
                      <a:pt x="1832" y="435"/>
                      <a:pt x="1832" y="435"/>
                      <a:pt x="1832" y="435"/>
                    </a:cubicBezTo>
                    <a:cubicBezTo>
                      <a:pt x="1815" y="409"/>
                      <a:pt x="1815" y="409"/>
                      <a:pt x="1815" y="409"/>
                    </a:cubicBezTo>
                    <a:cubicBezTo>
                      <a:pt x="1828" y="441"/>
                      <a:pt x="1828" y="441"/>
                      <a:pt x="1828" y="441"/>
                    </a:cubicBezTo>
                    <a:cubicBezTo>
                      <a:pt x="1833" y="452"/>
                      <a:pt x="1833" y="452"/>
                      <a:pt x="1833" y="452"/>
                    </a:cubicBezTo>
                    <a:cubicBezTo>
                      <a:pt x="1829" y="453"/>
                      <a:pt x="1825" y="454"/>
                      <a:pt x="1822" y="457"/>
                    </a:cubicBezTo>
                    <a:cubicBezTo>
                      <a:pt x="1818" y="455"/>
                      <a:pt x="1818" y="455"/>
                      <a:pt x="1818" y="455"/>
                    </a:cubicBezTo>
                    <a:cubicBezTo>
                      <a:pt x="1776" y="434"/>
                      <a:pt x="1776" y="434"/>
                      <a:pt x="1776" y="434"/>
                    </a:cubicBezTo>
                    <a:cubicBezTo>
                      <a:pt x="1813" y="461"/>
                      <a:pt x="1813" y="461"/>
                      <a:pt x="1813" y="461"/>
                    </a:cubicBezTo>
                    <a:cubicBezTo>
                      <a:pt x="1817" y="463"/>
                      <a:pt x="1817" y="463"/>
                      <a:pt x="1817" y="463"/>
                    </a:cubicBezTo>
                    <a:cubicBezTo>
                      <a:pt x="1814" y="467"/>
                      <a:pt x="1813" y="470"/>
                      <a:pt x="1812" y="473"/>
                    </a:cubicBezTo>
                    <a:cubicBezTo>
                      <a:pt x="1804" y="474"/>
                      <a:pt x="1804" y="474"/>
                      <a:pt x="1804" y="474"/>
                    </a:cubicBezTo>
                    <a:cubicBezTo>
                      <a:pt x="1778" y="477"/>
                      <a:pt x="1778" y="477"/>
                      <a:pt x="1778" y="477"/>
                    </a:cubicBezTo>
                    <a:cubicBezTo>
                      <a:pt x="1778" y="477"/>
                      <a:pt x="1778" y="477"/>
                      <a:pt x="1778" y="476"/>
                    </a:cubicBezTo>
                    <a:cubicBezTo>
                      <a:pt x="1778" y="469"/>
                      <a:pt x="1770" y="443"/>
                      <a:pt x="1762" y="424"/>
                    </a:cubicBezTo>
                    <a:cubicBezTo>
                      <a:pt x="1753" y="405"/>
                      <a:pt x="1755" y="407"/>
                      <a:pt x="1751" y="393"/>
                    </a:cubicBezTo>
                    <a:cubicBezTo>
                      <a:pt x="1747" y="379"/>
                      <a:pt x="1748" y="375"/>
                      <a:pt x="1745" y="366"/>
                    </a:cubicBezTo>
                    <a:cubicBezTo>
                      <a:pt x="1742" y="357"/>
                      <a:pt x="1739" y="350"/>
                      <a:pt x="1735" y="344"/>
                    </a:cubicBezTo>
                    <a:cubicBezTo>
                      <a:pt x="1731" y="339"/>
                      <a:pt x="1730" y="339"/>
                      <a:pt x="1730" y="339"/>
                    </a:cubicBezTo>
                    <a:cubicBezTo>
                      <a:pt x="1731" y="329"/>
                      <a:pt x="1731" y="329"/>
                      <a:pt x="1731" y="329"/>
                    </a:cubicBezTo>
                    <a:cubicBezTo>
                      <a:pt x="1731" y="329"/>
                      <a:pt x="1734" y="327"/>
                      <a:pt x="1735" y="325"/>
                    </a:cubicBezTo>
                    <a:cubicBezTo>
                      <a:pt x="1735" y="323"/>
                      <a:pt x="1733" y="321"/>
                      <a:pt x="1733" y="321"/>
                    </a:cubicBezTo>
                    <a:cubicBezTo>
                      <a:pt x="1733" y="321"/>
                      <a:pt x="1748" y="318"/>
                      <a:pt x="1748" y="315"/>
                    </a:cubicBezTo>
                    <a:cubicBezTo>
                      <a:pt x="1748" y="313"/>
                      <a:pt x="1753" y="311"/>
                      <a:pt x="1751" y="307"/>
                    </a:cubicBezTo>
                    <a:cubicBezTo>
                      <a:pt x="1749" y="303"/>
                      <a:pt x="1746" y="300"/>
                      <a:pt x="1748" y="297"/>
                    </a:cubicBezTo>
                    <a:cubicBezTo>
                      <a:pt x="1749" y="294"/>
                      <a:pt x="1752" y="291"/>
                      <a:pt x="1752" y="291"/>
                    </a:cubicBezTo>
                    <a:cubicBezTo>
                      <a:pt x="1748" y="291"/>
                      <a:pt x="1748" y="291"/>
                      <a:pt x="1748" y="291"/>
                    </a:cubicBezTo>
                    <a:cubicBezTo>
                      <a:pt x="1749" y="287"/>
                      <a:pt x="1749" y="287"/>
                      <a:pt x="1749" y="287"/>
                    </a:cubicBezTo>
                    <a:cubicBezTo>
                      <a:pt x="1742" y="288"/>
                      <a:pt x="1742" y="288"/>
                      <a:pt x="1742" y="288"/>
                    </a:cubicBezTo>
                    <a:cubicBezTo>
                      <a:pt x="1741" y="284"/>
                      <a:pt x="1741" y="284"/>
                      <a:pt x="1741" y="284"/>
                    </a:cubicBezTo>
                    <a:cubicBezTo>
                      <a:pt x="1731" y="286"/>
                      <a:pt x="1731" y="286"/>
                      <a:pt x="1731" y="286"/>
                    </a:cubicBezTo>
                    <a:cubicBezTo>
                      <a:pt x="1731" y="284"/>
                      <a:pt x="1731" y="283"/>
                      <a:pt x="1731" y="281"/>
                    </a:cubicBezTo>
                    <a:cubicBezTo>
                      <a:pt x="1731" y="281"/>
                      <a:pt x="1731" y="281"/>
                      <a:pt x="1731" y="281"/>
                    </a:cubicBezTo>
                    <a:cubicBezTo>
                      <a:pt x="1730" y="279"/>
                      <a:pt x="1730" y="277"/>
                      <a:pt x="1731" y="277"/>
                    </a:cubicBezTo>
                    <a:cubicBezTo>
                      <a:pt x="1733" y="276"/>
                      <a:pt x="1734" y="274"/>
                      <a:pt x="1736" y="269"/>
                    </a:cubicBezTo>
                    <a:cubicBezTo>
                      <a:pt x="1738" y="265"/>
                      <a:pt x="1750" y="256"/>
                      <a:pt x="1750" y="252"/>
                    </a:cubicBezTo>
                    <a:cubicBezTo>
                      <a:pt x="1751" y="248"/>
                      <a:pt x="1752" y="244"/>
                      <a:pt x="1751" y="242"/>
                    </a:cubicBezTo>
                    <a:cubicBezTo>
                      <a:pt x="1749" y="240"/>
                      <a:pt x="1746" y="247"/>
                      <a:pt x="1742" y="250"/>
                    </a:cubicBezTo>
                    <a:cubicBezTo>
                      <a:pt x="1738" y="252"/>
                      <a:pt x="1736" y="249"/>
                      <a:pt x="1732" y="251"/>
                    </a:cubicBezTo>
                    <a:cubicBezTo>
                      <a:pt x="1728" y="254"/>
                      <a:pt x="1732" y="242"/>
                      <a:pt x="1728" y="241"/>
                    </a:cubicBezTo>
                    <a:cubicBezTo>
                      <a:pt x="1724" y="239"/>
                      <a:pt x="1720" y="244"/>
                      <a:pt x="1716" y="248"/>
                    </a:cubicBezTo>
                    <a:cubicBezTo>
                      <a:pt x="1712" y="253"/>
                      <a:pt x="1710" y="249"/>
                      <a:pt x="1705" y="256"/>
                    </a:cubicBezTo>
                    <a:cubicBezTo>
                      <a:pt x="1700" y="262"/>
                      <a:pt x="1704" y="271"/>
                      <a:pt x="1708" y="276"/>
                    </a:cubicBezTo>
                    <a:cubicBezTo>
                      <a:pt x="1709" y="279"/>
                      <a:pt x="1710" y="281"/>
                      <a:pt x="1710" y="283"/>
                    </a:cubicBezTo>
                    <a:cubicBezTo>
                      <a:pt x="1705" y="281"/>
                      <a:pt x="1705" y="281"/>
                      <a:pt x="1705" y="281"/>
                    </a:cubicBezTo>
                    <a:cubicBezTo>
                      <a:pt x="1702" y="286"/>
                      <a:pt x="1702" y="286"/>
                      <a:pt x="1702" y="286"/>
                    </a:cubicBezTo>
                    <a:cubicBezTo>
                      <a:pt x="1694" y="285"/>
                      <a:pt x="1694" y="285"/>
                      <a:pt x="1694" y="285"/>
                    </a:cubicBezTo>
                    <a:cubicBezTo>
                      <a:pt x="1693" y="288"/>
                      <a:pt x="1693" y="288"/>
                      <a:pt x="1693" y="288"/>
                    </a:cubicBezTo>
                    <a:cubicBezTo>
                      <a:pt x="1688" y="288"/>
                      <a:pt x="1688" y="288"/>
                      <a:pt x="1688" y="288"/>
                    </a:cubicBezTo>
                    <a:cubicBezTo>
                      <a:pt x="1689" y="291"/>
                      <a:pt x="1689" y="291"/>
                      <a:pt x="1689" y="291"/>
                    </a:cubicBezTo>
                    <a:cubicBezTo>
                      <a:pt x="1685" y="291"/>
                      <a:pt x="1685" y="291"/>
                      <a:pt x="1685" y="291"/>
                    </a:cubicBezTo>
                    <a:cubicBezTo>
                      <a:pt x="1685" y="291"/>
                      <a:pt x="1690" y="294"/>
                      <a:pt x="1691" y="298"/>
                    </a:cubicBezTo>
                    <a:cubicBezTo>
                      <a:pt x="1690" y="300"/>
                      <a:pt x="1689" y="305"/>
                      <a:pt x="1688" y="306"/>
                    </a:cubicBezTo>
                    <a:cubicBezTo>
                      <a:pt x="1686" y="308"/>
                      <a:pt x="1686" y="309"/>
                      <a:pt x="1688" y="311"/>
                    </a:cubicBezTo>
                    <a:cubicBezTo>
                      <a:pt x="1690" y="313"/>
                      <a:pt x="1691" y="316"/>
                      <a:pt x="1695" y="317"/>
                    </a:cubicBezTo>
                    <a:cubicBezTo>
                      <a:pt x="1697" y="318"/>
                      <a:pt x="1698" y="318"/>
                      <a:pt x="1700" y="319"/>
                    </a:cubicBezTo>
                    <a:cubicBezTo>
                      <a:pt x="1697" y="321"/>
                      <a:pt x="1700" y="324"/>
                      <a:pt x="1705" y="326"/>
                    </a:cubicBezTo>
                    <a:cubicBezTo>
                      <a:pt x="1706" y="328"/>
                      <a:pt x="1707" y="331"/>
                      <a:pt x="1707" y="331"/>
                    </a:cubicBezTo>
                    <a:cubicBezTo>
                      <a:pt x="1706" y="335"/>
                      <a:pt x="1706" y="335"/>
                      <a:pt x="1706" y="335"/>
                    </a:cubicBezTo>
                    <a:cubicBezTo>
                      <a:pt x="1706" y="335"/>
                      <a:pt x="1703" y="335"/>
                      <a:pt x="1702" y="338"/>
                    </a:cubicBezTo>
                    <a:cubicBezTo>
                      <a:pt x="1701" y="342"/>
                      <a:pt x="1705" y="345"/>
                      <a:pt x="1705" y="345"/>
                    </a:cubicBezTo>
                    <a:cubicBezTo>
                      <a:pt x="1705" y="345"/>
                      <a:pt x="1703" y="345"/>
                      <a:pt x="1703" y="348"/>
                    </a:cubicBezTo>
                    <a:cubicBezTo>
                      <a:pt x="1702" y="352"/>
                      <a:pt x="1706" y="354"/>
                      <a:pt x="1706" y="354"/>
                    </a:cubicBezTo>
                    <a:cubicBezTo>
                      <a:pt x="1706" y="354"/>
                      <a:pt x="1702" y="356"/>
                      <a:pt x="1704" y="360"/>
                    </a:cubicBezTo>
                    <a:cubicBezTo>
                      <a:pt x="1706" y="364"/>
                      <a:pt x="1709" y="365"/>
                      <a:pt x="1709" y="365"/>
                    </a:cubicBezTo>
                    <a:cubicBezTo>
                      <a:pt x="1709" y="365"/>
                      <a:pt x="1711" y="376"/>
                      <a:pt x="1710" y="379"/>
                    </a:cubicBezTo>
                    <a:cubicBezTo>
                      <a:pt x="1708" y="382"/>
                      <a:pt x="1709" y="385"/>
                      <a:pt x="1709" y="385"/>
                    </a:cubicBezTo>
                    <a:cubicBezTo>
                      <a:pt x="1709" y="385"/>
                      <a:pt x="1706" y="387"/>
                      <a:pt x="1707" y="389"/>
                    </a:cubicBezTo>
                    <a:cubicBezTo>
                      <a:pt x="1709" y="392"/>
                      <a:pt x="1711" y="392"/>
                      <a:pt x="1711" y="398"/>
                    </a:cubicBezTo>
                    <a:cubicBezTo>
                      <a:pt x="1711" y="403"/>
                      <a:pt x="1712" y="403"/>
                      <a:pt x="1712" y="403"/>
                    </a:cubicBezTo>
                    <a:cubicBezTo>
                      <a:pt x="1712" y="403"/>
                      <a:pt x="1716" y="411"/>
                      <a:pt x="1719" y="411"/>
                    </a:cubicBezTo>
                    <a:cubicBezTo>
                      <a:pt x="1721" y="411"/>
                      <a:pt x="1724" y="408"/>
                      <a:pt x="1724" y="406"/>
                    </a:cubicBezTo>
                    <a:cubicBezTo>
                      <a:pt x="1724" y="404"/>
                      <a:pt x="1726" y="417"/>
                      <a:pt x="1727" y="426"/>
                    </a:cubicBezTo>
                    <a:cubicBezTo>
                      <a:pt x="1729" y="434"/>
                      <a:pt x="1733" y="462"/>
                      <a:pt x="1739" y="477"/>
                    </a:cubicBezTo>
                    <a:cubicBezTo>
                      <a:pt x="1745" y="491"/>
                      <a:pt x="1747" y="500"/>
                      <a:pt x="1749" y="507"/>
                    </a:cubicBezTo>
                    <a:cubicBezTo>
                      <a:pt x="1751" y="514"/>
                      <a:pt x="1753" y="521"/>
                      <a:pt x="1751" y="525"/>
                    </a:cubicBezTo>
                    <a:cubicBezTo>
                      <a:pt x="1749" y="529"/>
                      <a:pt x="1741" y="547"/>
                      <a:pt x="1741" y="560"/>
                    </a:cubicBezTo>
                    <a:cubicBezTo>
                      <a:pt x="1741" y="560"/>
                      <a:pt x="1741" y="560"/>
                      <a:pt x="1741" y="560"/>
                    </a:cubicBezTo>
                    <a:cubicBezTo>
                      <a:pt x="1741" y="569"/>
                      <a:pt x="1740" y="575"/>
                      <a:pt x="1741" y="579"/>
                    </a:cubicBezTo>
                    <a:cubicBezTo>
                      <a:pt x="1742" y="581"/>
                      <a:pt x="1743" y="582"/>
                      <a:pt x="1745" y="582"/>
                    </a:cubicBezTo>
                    <a:cubicBezTo>
                      <a:pt x="1752" y="581"/>
                      <a:pt x="1753" y="585"/>
                      <a:pt x="1755" y="584"/>
                    </a:cubicBezTo>
                    <a:cubicBezTo>
                      <a:pt x="1755" y="583"/>
                      <a:pt x="1756" y="584"/>
                      <a:pt x="1756" y="585"/>
                    </a:cubicBezTo>
                    <a:cubicBezTo>
                      <a:pt x="1756" y="587"/>
                      <a:pt x="1756" y="593"/>
                      <a:pt x="1759" y="596"/>
                    </a:cubicBezTo>
                    <a:cubicBezTo>
                      <a:pt x="1763" y="601"/>
                      <a:pt x="1764" y="598"/>
                      <a:pt x="1766" y="612"/>
                    </a:cubicBezTo>
                    <a:cubicBezTo>
                      <a:pt x="1768" y="626"/>
                      <a:pt x="1767" y="627"/>
                      <a:pt x="1771" y="637"/>
                    </a:cubicBezTo>
                    <a:cubicBezTo>
                      <a:pt x="1775" y="647"/>
                      <a:pt x="1777" y="650"/>
                      <a:pt x="1777" y="650"/>
                    </a:cubicBezTo>
                    <a:cubicBezTo>
                      <a:pt x="1777" y="650"/>
                      <a:pt x="1763" y="667"/>
                      <a:pt x="1757" y="690"/>
                    </a:cubicBezTo>
                    <a:cubicBezTo>
                      <a:pt x="1752" y="713"/>
                      <a:pt x="1753" y="734"/>
                      <a:pt x="1756" y="739"/>
                    </a:cubicBezTo>
                    <a:cubicBezTo>
                      <a:pt x="1759" y="744"/>
                      <a:pt x="1762" y="748"/>
                      <a:pt x="1762" y="748"/>
                    </a:cubicBezTo>
                    <a:cubicBezTo>
                      <a:pt x="1762" y="748"/>
                      <a:pt x="1757" y="768"/>
                      <a:pt x="1758" y="784"/>
                    </a:cubicBezTo>
                    <a:cubicBezTo>
                      <a:pt x="1758" y="800"/>
                      <a:pt x="1759" y="811"/>
                      <a:pt x="1761" y="819"/>
                    </a:cubicBezTo>
                    <a:cubicBezTo>
                      <a:pt x="1763" y="826"/>
                      <a:pt x="1765" y="831"/>
                      <a:pt x="1765" y="831"/>
                    </a:cubicBezTo>
                    <a:cubicBezTo>
                      <a:pt x="1765" y="831"/>
                      <a:pt x="1765" y="838"/>
                      <a:pt x="1767" y="844"/>
                    </a:cubicBezTo>
                    <a:cubicBezTo>
                      <a:pt x="1768" y="849"/>
                      <a:pt x="1769" y="855"/>
                      <a:pt x="1769" y="855"/>
                    </a:cubicBezTo>
                    <a:cubicBezTo>
                      <a:pt x="1769" y="855"/>
                      <a:pt x="1769" y="890"/>
                      <a:pt x="1771" y="902"/>
                    </a:cubicBezTo>
                    <a:cubicBezTo>
                      <a:pt x="1773" y="915"/>
                      <a:pt x="1774" y="921"/>
                      <a:pt x="1775" y="929"/>
                    </a:cubicBezTo>
                    <a:cubicBezTo>
                      <a:pt x="1777" y="937"/>
                      <a:pt x="1780" y="948"/>
                      <a:pt x="1783" y="959"/>
                    </a:cubicBezTo>
                    <a:cubicBezTo>
                      <a:pt x="1786" y="969"/>
                      <a:pt x="1791" y="982"/>
                      <a:pt x="1791" y="982"/>
                    </a:cubicBezTo>
                    <a:cubicBezTo>
                      <a:pt x="1791" y="982"/>
                      <a:pt x="1792" y="988"/>
                      <a:pt x="1790" y="1003"/>
                    </a:cubicBezTo>
                    <a:cubicBezTo>
                      <a:pt x="1789" y="1019"/>
                      <a:pt x="1785" y="1064"/>
                      <a:pt x="1778" y="1074"/>
                    </a:cubicBezTo>
                    <a:cubicBezTo>
                      <a:pt x="1771" y="1085"/>
                      <a:pt x="1758" y="1092"/>
                      <a:pt x="1749" y="1100"/>
                    </a:cubicBezTo>
                    <a:cubicBezTo>
                      <a:pt x="1748" y="1100"/>
                      <a:pt x="1747" y="1101"/>
                      <a:pt x="1747" y="1102"/>
                    </a:cubicBezTo>
                    <a:cubicBezTo>
                      <a:pt x="1733" y="1103"/>
                      <a:pt x="1733" y="1103"/>
                      <a:pt x="1733" y="1103"/>
                    </a:cubicBezTo>
                    <a:cubicBezTo>
                      <a:pt x="1706" y="1096"/>
                      <a:pt x="1678" y="1091"/>
                      <a:pt x="1650" y="1090"/>
                    </a:cubicBezTo>
                    <a:cubicBezTo>
                      <a:pt x="1645" y="1082"/>
                      <a:pt x="1645" y="1082"/>
                      <a:pt x="1645" y="1082"/>
                    </a:cubicBezTo>
                    <a:cubicBezTo>
                      <a:pt x="1639" y="1073"/>
                      <a:pt x="1639" y="1073"/>
                      <a:pt x="1639" y="1073"/>
                    </a:cubicBezTo>
                    <a:cubicBezTo>
                      <a:pt x="1639" y="1073"/>
                      <a:pt x="1639" y="1073"/>
                      <a:pt x="1639" y="1073"/>
                    </a:cubicBezTo>
                    <a:cubicBezTo>
                      <a:pt x="1637" y="1069"/>
                      <a:pt x="1637" y="1069"/>
                      <a:pt x="1637" y="1069"/>
                    </a:cubicBezTo>
                    <a:cubicBezTo>
                      <a:pt x="1634" y="1065"/>
                      <a:pt x="1634" y="1065"/>
                      <a:pt x="1634" y="1065"/>
                    </a:cubicBezTo>
                    <a:cubicBezTo>
                      <a:pt x="1631" y="1059"/>
                      <a:pt x="1631" y="1059"/>
                      <a:pt x="1631" y="1059"/>
                    </a:cubicBezTo>
                    <a:cubicBezTo>
                      <a:pt x="1627" y="1053"/>
                      <a:pt x="1627" y="1053"/>
                      <a:pt x="1627" y="1053"/>
                    </a:cubicBezTo>
                    <a:cubicBezTo>
                      <a:pt x="1626" y="1050"/>
                      <a:pt x="1626" y="1050"/>
                      <a:pt x="1626" y="1050"/>
                    </a:cubicBezTo>
                    <a:cubicBezTo>
                      <a:pt x="1618" y="1037"/>
                      <a:pt x="1618" y="1037"/>
                      <a:pt x="1618" y="1037"/>
                    </a:cubicBezTo>
                    <a:cubicBezTo>
                      <a:pt x="1615" y="1031"/>
                      <a:pt x="1615" y="1031"/>
                      <a:pt x="1615" y="1031"/>
                    </a:cubicBezTo>
                    <a:cubicBezTo>
                      <a:pt x="1609" y="1023"/>
                      <a:pt x="1609" y="1023"/>
                      <a:pt x="1609" y="1023"/>
                    </a:cubicBezTo>
                    <a:cubicBezTo>
                      <a:pt x="1609" y="1022"/>
                      <a:pt x="1609" y="1022"/>
                      <a:pt x="1609" y="1022"/>
                    </a:cubicBezTo>
                    <a:cubicBezTo>
                      <a:pt x="1609" y="1022"/>
                      <a:pt x="1609" y="1022"/>
                      <a:pt x="1609" y="1022"/>
                    </a:cubicBezTo>
                    <a:cubicBezTo>
                      <a:pt x="1609" y="1021"/>
                      <a:pt x="1608" y="1020"/>
                      <a:pt x="1607" y="1019"/>
                    </a:cubicBezTo>
                    <a:cubicBezTo>
                      <a:pt x="1606" y="1018"/>
                      <a:pt x="1606" y="1018"/>
                      <a:pt x="1606" y="1018"/>
                    </a:cubicBezTo>
                    <a:cubicBezTo>
                      <a:pt x="1602" y="1011"/>
                      <a:pt x="1602" y="1011"/>
                      <a:pt x="1602" y="1011"/>
                    </a:cubicBezTo>
                    <a:cubicBezTo>
                      <a:pt x="1602" y="1010"/>
                      <a:pt x="1602" y="1010"/>
                      <a:pt x="1602" y="1010"/>
                    </a:cubicBezTo>
                    <a:cubicBezTo>
                      <a:pt x="1598" y="1004"/>
                      <a:pt x="1598" y="1004"/>
                      <a:pt x="1598" y="1004"/>
                    </a:cubicBezTo>
                    <a:cubicBezTo>
                      <a:pt x="1591" y="991"/>
                      <a:pt x="1591" y="991"/>
                      <a:pt x="1591" y="991"/>
                    </a:cubicBezTo>
                    <a:cubicBezTo>
                      <a:pt x="1585" y="982"/>
                      <a:pt x="1585" y="982"/>
                      <a:pt x="1585" y="982"/>
                    </a:cubicBezTo>
                    <a:cubicBezTo>
                      <a:pt x="1585" y="981"/>
                      <a:pt x="1585" y="981"/>
                      <a:pt x="1585" y="981"/>
                    </a:cubicBezTo>
                    <a:cubicBezTo>
                      <a:pt x="1585" y="976"/>
                      <a:pt x="1585" y="976"/>
                      <a:pt x="1585" y="976"/>
                    </a:cubicBezTo>
                    <a:cubicBezTo>
                      <a:pt x="1585" y="971"/>
                      <a:pt x="1585" y="971"/>
                      <a:pt x="1585" y="971"/>
                    </a:cubicBezTo>
                    <a:cubicBezTo>
                      <a:pt x="1585" y="967"/>
                      <a:pt x="1585" y="967"/>
                      <a:pt x="1585" y="967"/>
                    </a:cubicBezTo>
                    <a:cubicBezTo>
                      <a:pt x="1585" y="961"/>
                      <a:pt x="1585" y="961"/>
                      <a:pt x="1585" y="961"/>
                    </a:cubicBezTo>
                    <a:cubicBezTo>
                      <a:pt x="1585" y="958"/>
                      <a:pt x="1585" y="958"/>
                      <a:pt x="1585" y="958"/>
                    </a:cubicBezTo>
                    <a:cubicBezTo>
                      <a:pt x="1585" y="956"/>
                      <a:pt x="1585" y="956"/>
                      <a:pt x="1585" y="956"/>
                    </a:cubicBezTo>
                    <a:cubicBezTo>
                      <a:pt x="1585" y="954"/>
                      <a:pt x="1585" y="954"/>
                      <a:pt x="1585" y="954"/>
                    </a:cubicBezTo>
                    <a:cubicBezTo>
                      <a:pt x="1585" y="954"/>
                      <a:pt x="1585" y="954"/>
                      <a:pt x="1585" y="954"/>
                    </a:cubicBezTo>
                    <a:cubicBezTo>
                      <a:pt x="1585" y="954"/>
                      <a:pt x="1585" y="954"/>
                      <a:pt x="1585" y="954"/>
                    </a:cubicBezTo>
                    <a:cubicBezTo>
                      <a:pt x="1585" y="953"/>
                      <a:pt x="1585" y="953"/>
                      <a:pt x="1585" y="953"/>
                    </a:cubicBezTo>
                    <a:cubicBezTo>
                      <a:pt x="1585" y="945"/>
                      <a:pt x="1585" y="945"/>
                      <a:pt x="1585" y="945"/>
                    </a:cubicBezTo>
                    <a:cubicBezTo>
                      <a:pt x="1585" y="939"/>
                      <a:pt x="1585" y="939"/>
                      <a:pt x="1585" y="939"/>
                    </a:cubicBezTo>
                    <a:cubicBezTo>
                      <a:pt x="1585" y="929"/>
                      <a:pt x="1585" y="929"/>
                      <a:pt x="1585" y="929"/>
                    </a:cubicBezTo>
                    <a:cubicBezTo>
                      <a:pt x="1585" y="927"/>
                      <a:pt x="1585" y="927"/>
                      <a:pt x="1585" y="927"/>
                    </a:cubicBezTo>
                    <a:cubicBezTo>
                      <a:pt x="1585" y="925"/>
                      <a:pt x="1585" y="925"/>
                      <a:pt x="1585" y="925"/>
                    </a:cubicBezTo>
                    <a:cubicBezTo>
                      <a:pt x="1585" y="925"/>
                      <a:pt x="1585" y="925"/>
                      <a:pt x="1585" y="925"/>
                    </a:cubicBezTo>
                    <a:cubicBezTo>
                      <a:pt x="1585" y="924"/>
                      <a:pt x="1584" y="923"/>
                      <a:pt x="1583" y="923"/>
                    </a:cubicBezTo>
                    <a:cubicBezTo>
                      <a:pt x="1583" y="923"/>
                      <a:pt x="1583" y="923"/>
                      <a:pt x="1583" y="923"/>
                    </a:cubicBezTo>
                    <a:cubicBezTo>
                      <a:pt x="1581" y="923"/>
                      <a:pt x="1581" y="923"/>
                      <a:pt x="1581" y="923"/>
                    </a:cubicBezTo>
                    <a:cubicBezTo>
                      <a:pt x="1579" y="923"/>
                      <a:pt x="1579" y="923"/>
                      <a:pt x="1579" y="923"/>
                    </a:cubicBezTo>
                    <a:cubicBezTo>
                      <a:pt x="1569" y="923"/>
                      <a:pt x="1569" y="923"/>
                      <a:pt x="1569" y="923"/>
                    </a:cubicBezTo>
                    <a:cubicBezTo>
                      <a:pt x="1566" y="917"/>
                      <a:pt x="1564" y="911"/>
                      <a:pt x="1561" y="906"/>
                    </a:cubicBezTo>
                    <a:cubicBezTo>
                      <a:pt x="1560" y="904"/>
                      <a:pt x="1559" y="902"/>
                      <a:pt x="1558" y="901"/>
                    </a:cubicBezTo>
                    <a:cubicBezTo>
                      <a:pt x="1557" y="898"/>
                      <a:pt x="1555" y="894"/>
                      <a:pt x="1554" y="891"/>
                    </a:cubicBezTo>
                    <a:cubicBezTo>
                      <a:pt x="1553" y="888"/>
                      <a:pt x="1551" y="885"/>
                      <a:pt x="1550" y="881"/>
                    </a:cubicBezTo>
                    <a:cubicBezTo>
                      <a:pt x="1548" y="878"/>
                      <a:pt x="1547" y="875"/>
                      <a:pt x="1546" y="872"/>
                    </a:cubicBezTo>
                    <a:cubicBezTo>
                      <a:pt x="1544" y="868"/>
                      <a:pt x="1542" y="864"/>
                      <a:pt x="1540" y="859"/>
                    </a:cubicBezTo>
                    <a:cubicBezTo>
                      <a:pt x="1539" y="856"/>
                      <a:pt x="1538" y="852"/>
                      <a:pt x="1536" y="848"/>
                    </a:cubicBezTo>
                    <a:cubicBezTo>
                      <a:pt x="1535" y="846"/>
                      <a:pt x="1535" y="844"/>
                      <a:pt x="1534" y="842"/>
                    </a:cubicBezTo>
                    <a:cubicBezTo>
                      <a:pt x="1534" y="841"/>
                      <a:pt x="1534" y="841"/>
                      <a:pt x="1534" y="841"/>
                    </a:cubicBezTo>
                    <a:cubicBezTo>
                      <a:pt x="1533" y="840"/>
                      <a:pt x="1533" y="840"/>
                      <a:pt x="1533" y="840"/>
                    </a:cubicBezTo>
                    <a:cubicBezTo>
                      <a:pt x="1533" y="838"/>
                      <a:pt x="1532" y="837"/>
                      <a:pt x="1532" y="835"/>
                    </a:cubicBezTo>
                    <a:cubicBezTo>
                      <a:pt x="1531" y="833"/>
                      <a:pt x="1530" y="830"/>
                      <a:pt x="1529" y="827"/>
                    </a:cubicBezTo>
                    <a:cubicBezTo>
                      <a:pt x="1527" y="820"/>
                      <a:pt x="1524" y="813"/>
                      <a:pt x="1522" y="806"/>
                    </a:cubicBezTo>
                    <a:cubicBezTo>
                      <a:pt x="1520" y="798"/>
                      <a:pt x="1518" y="790"/>
                      <a:pt x="1515" y="781"/>
                    </a:cubicBezTo>
                    <a:cubicBezTo>
                      <a:pt x="1513" y="772"/>
                      <a:pt x="1511" y="762"/>
                      <a:pt x="1509" y="752"/>
                    </a:cubicBezTo>
                    <a:cubicBezTo>
                      <a:pt x="1509" y="750"/>
                      <a:pt x="1509" y="750"/>
                      <a:pt x="1509" y="750"/>
                    </a:cubicBezTo>
                    <a:cubicBezTo>
                      <a:pt x="1511" y="745"/>
                      <a:pt x="1511" y="745"/>
                      <a:pt x="1511" y="745"/>
                    </a:cubicBezTo>
                    <a:cubicBezTo>
                      <a:pt x="1515" y="732"/>
                      <a:pt x="1515" y="732"/>
                      <a:pt x="1515" y="732"/>
                    </a:cubicBezTo>
                    <a:cubicBezTo>
                      <a:pt x="1518" y="721"/>
                      <a:pt x="1518" y="721"/>
                      <a:pt x="1518" y="721"/>
                    </a:cubicBezTo>
                    <a:cubicBezTo>
                      <a:pt x="1519" y="718"/>
                      <a:pt x="1519" y="718"/>
                      <a:pt x="1519" y="718"/>
                    </a:cubicBezTo>
                    <a:cubicBezTo>
                      <a:pt x="1520" y="713"/>
                      <a:pt x="1520" y="713"/>
                      <a:pt x="1520" y="713"/>
                    </a:cubicBezTo>
                    <a:cubicBezTo>
                      <a:pt x="1520" y="713"/>
                      <a:pt x="1520" y="713"/>
                      <a:pt x="1520" y="713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0" y="712"/>
                      <a:pt x="1520" y="712"/>
                      <a:pt x="1520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12"/>
                      <a:pt x="1521" y="712"/>
                      <a:pt x="1521" y="712"/>
                    </a:cubicBezTo>
                    <a:cubicBezTo>
                      <a:pt x="1521" y="706"/>
                      <a:pt x="1521" y="706"/>
                      <a:pt x="1521" y="706"/>
                    </a:cubicBezTo>
                    <a:cubicBezTo>
                      <a:pt x="1521" y="706"/>
                      <a:pt x="1521" y="706"/>
                      <a:pt x="1521" y="706"/>
                    </a:cubicBezTo>
                    <a:cubicBezTo>
                      <a:pt x="1521" y="705"/>
                      <a:pt x="1519" y="704"/>
                      <a:pt x="1518" y="704"/>
                    </a:cubicBezTo>
                    <a:cubicBezTo>
                      <a:pt x="1518" y="704"/>
                      <a:pt x="1518" y="704"/>
                      <a:pt x="1518" y="704"/>
                    </a:cubicBezTo>
                    <a:cubicBezTo>
                      <a:pt x="1504" y="704"/>
                      <a:pt x="1504" y="704"/>
                      <a:pt x="1504" y="704"/>
                    </a:cubicBezTo>
                    <a:cubicBezTo>
                      <a:pt x="1500" y="704"/>
                      <a:pt x="1500" y="704"/>
                      <a:pt x="1500" y="704"/>
                    </a:cubicBezTo>
                    <a:cubicBezTo>
                      <a:pt x="1499" y="698"/>
                      <a:pt x="1499" y="698"/>
                      <a:pt x="1499" y="698"/>
                    </a:cubicBezTo>
                    <a:cubicBezTo>
                      <a:pt x="1497" y="690"/>
                      <a:pt x="1496" y="681"/>
                      <a:pt x="1494" y="672"/>
                    </a:cubicBezTo>
                    <a:cubicBezTo>
                      <a:pt x="1494" y="672"/>
                      <a:pt x="1494" y="672"/>
                      <a:pt x="1494" y="672"/>
                    </a:cubicBezTo>
                    <a:cubicBezTo>
                      <a:pt x="1494" y="672"/>
                      <a:pt x="1494" y="672"/>
                      <a:pt x="1494" y="671"/>
                    </a:cubicBezTo>
                    <a:cubicBezTo>
                      <a:pt x="1494" y="671"/>
                      <a:pt x="1494" y="671"/>
                      <a:pt x="1494" y="671"/>
                    </a:cubicBezTo>
                    <a:cubicBezTo>
                      <a:pt x="1494" y="668"/>
                      <a:pt x="1494" y="668"/>
                      <a:pt x="1494" y="668"/>
                    </a:cubicBezTo>
                    <a:cubicBezTo>
                      <a:pt x="1493" y="663"/>
                      <a:pt x="1492" y="657"/>
                      <a:pt x="1492" y="651"/>
                    </a:cubicBezTo>
                    <a:cubicBezTo>
                      <a:pt x="1491" y="648"/>
                      <a:pt x="1491" y="645"/>
                      <a:pt x="1490" y="642"/>
                    </a:cubicBezTo>
                    <a:cubicBezTo>
                      <a:pt x="1490" y="637"/>
                      <a:pt x="1489" y="632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9" y="627"/>
                      <a:pt x="1489" y="627"/>
                      <a:pt x="1489" y="627"/>
                    </a:cubicBezTo>
                    <a:cubicBezTo>
                      <a:pt x="1488" y="625"/>
                      <a:pt x="1488" y="625"/>
                      <a:pt x="1488" y="625"/>
                    </a:cubicBezTo>
                    <a:cubicBezTo>
                      <a:pt x="1488" y="620"/>
                      <a:pt x="1487" y="614"/>
                      <a:pt x="1486" y="608"/>
                    </a:cubicBezTo>
                    <a:cubicBezTo>
                      <a:pt x="1486" y="604"/>
                      <a:pt x="1486" y="601"/>
                      <a:pt x="1485" y="598"/>
                    </a:cubicBezTo>
                    <a:cubicBezTo>
                      <a:pt x="1485" y="595"/>
                      <a:pt x="1485" y="593"/>
                      <a:pt x="1484" y="590"/>
                    </a:cubicBezTo>
                    <a:cubicBezTo>
                      <a:pt x="1484" y="586"/>
                      <a:pt x="1484" y="586"/>
                      <a:pt x="1484" y="586"/>
                    </a:cubicBezTo>
                    <a:cubicBezTo>
                      <a:pt x="1484" y="586"/>
                      <a:pt x="1484" y="586"/>
                      <a:pt x="1484" y="586"/>
                    </a:cubicBezTo>
                    <a:cubicBezTo>
                      <a:pt x="1484" y="586"/>
                      <a:pt x="1484" y="586"/>
                      <a:pt x="1484" y="586"/>
                    </a:cubicBezTo>
                    <a:cubicBezTo>
                      <a:pt x="1484" y="586"/>
                      <a:pt x="1484" y="586"/>
                      <a:pt x="1484" y="586"/>
                    </a:cubicBezTo>
                    <a:cubicBezTo>
                      <a:pt x="1484" y="586"/>
                      <a:pt x="1484" y="586"/>
                      <a:pt x="1484" y="586"/>
                    </a:cubicBezTo>
                    <a:cubicBezTo>
                      <a:pt x="1483" y="581"/>
                      <a:pt x="1483" y="577"/>
                      <a:pt x="1482" y="572"/>
                    </a:cubicBezTo>
                    <a:cubicBezTo>
                      <a:pt x="1482" y="568"/>
                      <a:pt x="1482" y="565"/>
                      <a:pt x="1481" y="561"/>
                    </a:cubicBezTo>
                    <a:cubicBezTo>
                      <a:pt x="1481" y="554"/>
                      <a:pt x="1481" y="554"/>
                      <a:pt x="1481" y="554"/>
                    </a:cubicBezTo>
                    <a:cubicBezTo>
                      <a:pt x="1480" y="548"/>
                      <a:pt x="1480" y="548"/>
                      <a:pt x="1480" y="548"/>
                    </a:cubicBezTo>
                    <a:cubicBezTo>
                      <a:pt x="1480" y="547"/>
                      <a:pt x="1480" y="547"/>
                      <a:pt x="1480" y="547"/>
                    </a:cubicBezTo>
                    <a:cubicBezTo>
                      <a:pt x="1480" y="547"/>
                      <a:pt x="1480" y="547"/>
                      <a:pt x="1480" y="547"/>
                    </a:cubicBezTo>
                    <a:cubicBezTo>
                      <a:pt x="1479" y="538"/>
                      <a:pt x="1479" y="538"/>
                      <a:pt x="1479" y="538"/>
                    </a:cubicBezTo>
                    <a:cubicBezTo>
                      <a:pt x="1479" y="534"/>
                      <a:pt x="1479" y="534"/>
                      <a:pt x="1479" y="534"/>
                    </a:cubicBezTo>
                    <a:cubicBezTo>
                      <a:pt x="1478" y="527"/>
                      <a:pt x="1478" y="527"/>
                      <a:pt x="1478" y="527"/>
                    </a:cubicBezTo>
                    <a:cubicBezTo>
                      <a:pt x="1478" y="519"/>
                      <a:pt x="1478" y="519"/>
                      <a:pt x="1478" y="519"/>
                    </a:cubicBezTo>
                    <a:cubicBezTo>
                      <a:pt x="1478" y="519"/>
                      <a:pt x="1478" y="518"/>
                      <a:pt x="1478" y="518"/>
                    </a:cubicBezTo>
                    <a:cubicBezTo>
                      <a:pt x="1478" y="518"/>
                      <a:pt x="1478" y="517"/>
                      <a:pt x="1478" y="517"/>
                    </a:cubicBezTo>
                    <a:cubicBezTo>
                      <a:pt x="1478" y="517"/>
                      <a:pt x="1478" y="516"/>
                      <a:pt x="1477" y="516"/>
                    </a:cubicBezTo>
                    <a:cubicBezTo>
                      <a:pt x="1477" y="507"/>
                      <a:pt x="1477" y="507"/>
                      <a:pt x="1477" y="507"/>
                    </a:cubicBezTo>
                    <a:cubicBezTo>
                      <a:pt x="1476" y="499"/>
                      <a:pt x="1476" y="499"/>
                      <a:pt x="1476" y="499"/>
                    </a:cubicBezTo>
                    <a:cubicBezTo>
                      <a:pt x="1475" y="495"/>
                      <a:pt x="1475" y="495"/>
                      <a:pt x="1475" y="495"/>
                    </a:cubicBezTo>
                    <a:cubicBezTo>
                      <a:pt x="1475" y="490"/>
                      <a:pt x="1475" y="490"/>
                      <a:pt x="1475" y="490"/>
                    </a:cubicBezTo>
                    <a:cubicBezTo>
                      <a:pt x="1475" y="489"/>
                      <a:pt x="1475" y="489"/>
                      <a:pt x="1475" y="489"/>
                    </a:cubicBezTo>
                    <a:cubicBezTo>
                      <a:pt x="1475" y="489"/>
                      <a:pt x="1475" y="489"/>
                      <a:pt x="1475" y="489"/>
                    </a:cubicBezTo>
                    <a:cubicBezTo>
                      <a:pt x="1475" y="489"/>
                      <a:pt x="1475" y="489"/>
                      <a:pt x="1475" y="489"/>
                    </a:cubicBezTo>
                    <a:cubicBezTo>
                      <a:pt x="1475" y="489"/>
                      <a:pt x="1475" y="489"/>
                      <a:pt x="1475" y="489"/>
                    </a:cubicBezTo>
                    <a:cubicBezTo>
                      <a:pt x="1475" y="489"/>
                      <a:pt x="1475" y="489"/>
                      <a:pt x="1475" y="489"/>
                    </a:cubicBezTo>
                    <a:cubicBezTo>
                      <a:pt x="1475" y="485"/>
                      <a:pt x="1475" y="485"/>
                      <a:pt x="1475" y="485"/>
                    </a:cubicBezTo>
                    <a:cubicBezTo>
                      <a:pt x="1474" y="474"/>
                      <a:pt x="1474" y="474"/>
                      <a:pt x="1474" y="474"/>
                    </a:cubicBezTo>
                    <a:cubicBezTo>
                      <a:pt x="1473" y="464"/>
                      <a:pt x="1473" y="464"/>
                      <a:pt x="1473" y="464"/>
                    </a:cubicBezTo>
                    <a:cubicBezTo>
                      <a:pt x="1473" y="458"/>
                      <a:pt x="1473" y="458"/>
                      <a:pt x="1473" y="458"/>
                    </a:cubicBezTo>
                    <a:cubicBezTo>
                      <a:pt x="1473" y="457"/>
                      <a:pt x="1473" y="457"/>
                      <a:pt x="1473" y="457"/>
                    </a:cubicBezTo>
                    <a:cubicBezTo>
                      <a:pt x="1473" y="457"/>
                      <a:pt x="1473" y="457"/>
                      <a:pt x="1473" y="457"/>
                    </a:cubicBezTo>
                    <a:cubicBezTo>
                      <a:pt x="1472" y="447"/>
                      <a:pt x="1472" y="447"/>
                      <a:pt x="1472" y="447"/>
                    </a:cubicBezTo>
                    <a:cubicBezTo>
                      <a:pt x="1472" y="443"/>
                      <a:pt x="1472" y="443"/>
                      <a:pt x="1472" y="443"/>
                    </a:cubicBezTo>
                    <a:cubicBezTo>
                      <a:pt x="1471" y="440"/>
                      <a:pt x="1471" y="440"/>
                      <a:pt x="1471" y="440"/>
                    </a:cubicBezTo>
                    <a:cubicBezTo>
                      <a:pt x="1471" y="436"/>
                      <a:pt x="1471" y="436"/>
                      <a:pt x="1471" y="436"/>
                    </a:cubicBezTo>
                    <a:cubicBezTo>
                      <a:pt x="1471" y="432"/>
                      <a:pt x="1471" y="432"/>
                      <a:pt x="1471" y="432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6"/>
                      <a:pt x="1470" y="426"/>
                      <a:pt x="1470" y="426"/>
                    </a:cubicBezTo>
                    <a:cubicBezTo>
                      <a:pt x="1470" y="420"/>
                      <a:pt x="1470" y="420"/>
                      <a:pt x="1470" y="420"/>
                    </a:cubicBezTo>
                    <a:cubicBezTo>
                      <a:pt x="1470" y="416"/>
                      <a:pt x="1470" y="416"/>
                      <a:pt x="1470" y="416"/>
                    </a:cubicBezTo>
                    <a:cubicBezTo>
                      <a:pt x="1469" y="409"/>
                      <a:pt x="1469" y="409"/>
                      <a:pt x="1469" y="409"/>
                    </a:cubicBezTo>
                    <a:cubicBezTo>
                      <a:pt x="1469" y="404"/>
                      <a:pt x="1469" y="404"/>
                      <a:pt x="1469" y="404"/>
                    </a:cubicBezTo>
                    <a:cubicBezTo>
                      <a:pt x="1469" y="404"/>
                      <a:pt x="1469" y="404"/>
                      <a:pt x="1469" y="403"/>
                    </a:cubicBezTo>
                    <a:cubicBezTo>
                      <a:pt x="1469" y="403"/>
                      <a:pt x="1469" y="403"/>
                      <a:pt x="1469" y="403"/>
                    </a:cubicBezTo>
                    <a:cubicBezTo>
                      <a:pt x="1469" y="403"/>
                      <a:pt x="1469" y="403"/>
                      <a:pt x="1469" y="403"/>
                    </a:cubicBezTo>
                    <a:cubicBezTo>
                      <a:pt x="1469" y="403"/>
                      <a:pt x="1469" y="403"/>
                      <a:pt x="1469" y="403"/>
                    </a:cubicBezTo>
                    <a:cubicBezTo>
                      <a:pt x="1469" y="402"/>
                      <a:pt x="1469" y="402"/>
                      <a:pt x="1469" y="402"/>
                    </a:cubicBezTo>
                    <a:cubicBezTo>
                      <a:pt x="1468" y="397"/>
                      <a:pt x="1468" y="397"/>
                      <a:pt x="1468" y="397"/>
                    </a:cubicBezTo>
                    <a:cubicBezTo>
                      <a:pt x="1468" y="391"/>
                      <a:pt x="1468" y="391"/>
                      <a:pt x="1468" y="391"/>
                    </a:cubicBezTo>
                    <a:cubicBezTo>
                      <a:pt x="1468" y="386"/>
                      <a:pt x="1468" y="386"/>
                      <a:pt x="1468" y="386"/>
                    </a:cubicBezTo>
                    <a:cubicBezTo>
                      <a:pt x="1467" y="381"/>
                      <a:pt x="1467" y="381"/>
                      <a:pt x="1467" y="381"/>
                    </a:cubicBezTo>
                    <a:cubicBezTo>
                      <a:pt x="1467" y="381"/>
                      <a:pt x="1467" y="381"/>
                      <a:pt x="1467" y="381"/>
                    </a:cubicBezTo>
                    <a:cubicBezTo>
                      <a:pt x="1467" y="381"/>
                      <a:pt x="1467" y="381"/>
                      <a:pt x="1467" y="381"/>
                    </a:cubicBezTo>
                    <a:cubicBezTo>
                      <a:pt x="1467" y="380"/>
                      <a:pt x="1467" y="380"/>
                      <a:pt x="1467" y="380"/>
                    </a:cubicBezTo>
                    <a:cubicBezTo>
                      <a:pt x="1467" y="369"/>
                      <a:pt x="1467" y="369"/>
                      <a:pt x="1467" y="369"/>
                    </a:cubicBezTo>
                    <a:cubicBezTo>
                      <a:pt x="1466" y="364"/>
                      <a:pt x="1466" y="364"/>
                      <a:pt x="1466" y="364"/>
                    </a:cubicBezTo>
                    <a:cubicBezTo>
                      <a:pt x="1466" y="360"/>
                      <a:pt x="1466" y="360"/>
                      <a:pt x="1466" y="360"/>
                    </a:cubicBezTo>
                    <a:cubicBezTo>
                      <a:pt x="1466" y="358"/>
                      <a:pt x="1466" y="358"/>
                      <a:pt x="1466" y="358"/>
                    </a:cubicBezTo>
                    <a:cubicBezTo>
                      <a:pt x="1466" y="358"/>
                      <a:pt x="1466" y="358"/>
                      <a:pt x="1466" y="358"/>
                    </a:cubicBezTo>
                    <a:cubicBezTo>
                      <a:pt x="1466" y="357"/>
                      <a:pt x="1466" y="357"/>
                      <a:pt x="1466" y="357"/>
                    </a:cubicBezTo>
                    <a:cubicBezTo>
                      <a:pt x="1466" y="357"/>
                      <a:pt x="1466" y="357"/>
                      <a:pt x="1466" y="357"/>
                    </a:cubicBezTo>
                    <a:cubicBezTo>
                      <a:pt x="1466" y="354"/>
                      <a:pt x="1466" y="354"/>
                      <a:pt x="1466" y="354"/>
                    </a:cubicBezTo>
                    <a:cubicBezTo>
                      <a:pt x="1466" y="351"/>
                      <a:pt x="1466" y="351"/>
                      <a:pt x="1466" y="351"/>
                    </a:cubicBezTo>
                    <a:cubicBezTo>
                      <a:pt x="1465" y="348"/>
                      <a:pt x="1465" y="348"/>
                      <a:pt x="1465" y="348"/>
                    </a:cubicBezTo>
                    <a:cubicBezTo>
                      <a:pt x="1465" y="339"/>
                      <a:pt x="1465" y="339"/>
                      <a:pt x="1465" y="339"/>
                    </a:cubicBezTo>
                    <a:cubicBezTo>
                      <a:pt x="1465" y="333"/>
                      <a:pt x="1465" y="333"/>
                      <a:pt x="1465" y="333"/>
                    </a:cubicBezTo>
                    <a:cubicBezTo>
                      <a:pt x="1464" y="329"/>
                      <a:pt x="1464" y="329"/>
                      <a:pt x="1464" y="329"/>
                    </a:cubicBezTo>
                    <a:cubicBezTo>
                      <a:pt x="1464" y="328"/>
                      <a:pt x="1464" y="328"/>
                      <a:pt x="1464" y="328"/>
                    </a:cubicBezTo>
                    <a:cubicBezTo>
                      <a:pt x="1464" y="328"/>
                      <a:pt x="1464" y="328"/>
                      <a:pt x="1464" y="328"/>
                    </a:cubicBezTo>
                    <a:cubicBezTo>
                      <a:pt x="1464" y="328"/>
                      <a:pt x="1464" y="328"/>
                      <a:pt x="1464" y="328"/>
                    </a:cubicBezTo>
                    <a:cubicBezTo>
                      <a:pt x="1464" y="328"/>
                      <a:pt x="1464" y="328"/>
                      <a:pt x="1464" y="328"/>
                    </a:cubicBezTo>
                    <a:cubicBezTo>
                      <a:pt x="1464" y="328"/>
                      <a:pt x="1464" y="328"/>
                      <a:pt x="1464" y="328"/>
                    </a:cubicBezTo>
                    <a:cubicBezTo>
                      <a:pt x="1464" y="325"/>
                      <a:pt x="1464" y="325"/>
                      <a:pt x="1464" y="325"/>
                    </a:cubicBezTo>
                    <a:cubicBezTo>
                      <a:pt x="1464" y="321"/>
                      <a:pt x="1464" y="321"/>
                      <a:pt x="1464" y="321"/>
                    </a:cubicBezTo>
                    <a:cubicBezTo>
                      <a:pt x="1464" y="318"/>
                      <a:pt x="1464" y="318"/>
                      <a:pt x="1464" y="318"/>
                    </a:cubicBezTo>
                    <a:cubicBezTo>
                      <a:pt x="1463" y="310"/>
                      <a:pt x="1463" y="310"/>
                      <a:pt x="1463" y="310"/>
                    </a:cubicBezTo>
                    <a:cubicBezTo>
                      <a:pt x="1463" y="306"/>
                      <a:pt x="1463" y="306"/>
                      <a:pt x="1463" y="306"/>
                    </a:cubicBezTo>
                    <a:cubicBezTo>
                      <a:pt x="1463" y="302"/>
                      <a:pt x="1463" y="302"/>
                      <a:pt x="1463" y="302"/>
                    </a:cubicBezTo>
                    <a:cubicBezTo>
                      <a:pt x="1463" y="299"/>
                      <a:pt x="1463" y="299"/>
                      <a:pt x="1463" y="299"/>
                    </a:cubicBezTo>
                    <a:cubicBezTo>
                      <a:pt x="1463" y="299"/>
                      <a:pt x="1463" y="299"/>
                      <a:pt x="1463" y="299"/>
                    </a:cubicBezTo>
                    <a:cubicBezTo>
                      <a:pt x="1463" y="299"/>
                      <a:pt x="1463" y="299"/>
                      <a:pt x="1463" y="299"/>
                    </a:cubicBezTo>
                    <a:cubicBezTo>
                      <a:pt x="1463" y="299"/>
                      <a:pt x="1463" y="299"/>
                      <a:pt x="1463" y="299"/>
                    </a:cubicBezTo>
                    <a:cubicBezTo>
                      <a:pt x="1462" y="297"/>
                      <a:pt x="1462" y="297"/>
                      <a:pt x="1462" y="297"/>
                    </a:cubicBezTo>
                    <a:cubicBezTo>
                      <a:pt x="1462" y="293"/>
                      <a:pt x="1462" y="293"/>
                      <a:pt x="1462" y="293"/>
                    </a:cubicBezTo>
                    <a:cubicBezTo>
                      <a:pt x="1462" y="291"/>
                      <a:pt x="1462" y="291"/>
                      <a:pt x="1462" y="291"/>
                    </a:cubicBezTo>
                    <a:cubicBezTo>
                      <a:pt x="1462" y="290"/>
                      <a:pt x="1462" y="290"/>
                      <a:pt x="1462" y="290"/>
                    </a:cubicBezTo>
                    <a:cubicBezTo>
                      <a:pt x="1462" y="285"/>
                      <a:pt x="1462" y="285"/>
                      <a:pt x="1462" y="285"/>
                    </a:cubicBezTo>
                    <a:cubicBezTo>
                      <a:pt x="1462" y="283"/>
                      <a:pt x="1462" y="283"/>
                      <a:pt x="1462" y="283"/>
                    </a:cubicBezTo>
                    <a:cubicBezTo>
                      <a:pt x="1462" y="281"/>
                      <a:pt x="1462" y="281"/>
                      <a:pt x="1462" y="281"/>
                    </a:cubicBezTo>
                    <a:cubicBezTo>
                      <a:pt x="1461" y="274"/>
                      <a:pt x="1461" y="274"/>
                      <a:pt x="1461" y="274"/>
                    </a:cubicBezTo>
                    <a:cubicBezTo>
                      <a:pt x="1461" y="273"/>
                      <a:pt x="1461" y="273"/>
                      <a:pt x="1461" y="273"/>
                    </a:cubicBezTo>
                    <a:cubicBezTo>
                      <a:pt x="1461" y="270"/>
                      <a:pt x="1461" y="270"/>
                      <a:pt x="1461" y="270"/>
                    </a:cubicBezTo>
                    <a:cubicBezTo>
                      <a:pt x="1461" y="265"/>
                      <a:pt x="1461" y="265"/>
                      <a:pt x="1461" y="265"/>
                    </a:cubicBezTo>
                    <a:cubicBezTo>
                      <a:pt x="1461" y="260"/>
                      <a:pt x="1461" y="260"/>
                      <a:pt x="1461" y="260"/>
                    </a:cubicBezTo>
                    <a:cubicBezTo>
                      <a:pt x="1460" y="259"/>
                      <a:pt x="1460" y="259"/>
                      <a:pt x="1460" y="259"/>
                    </a:cubicBezTo>
                    <a:cubicBezTo>
                      <a:pt x="1460" y="256"/>
                      <a:pt x="1460" y="256"/>
                      <a:pt x="1460" y="256"/>
                    </a:cubicBezTo>
                    <a:cubicBezTo>
                      <a:pt x="1460" y="255"/>
                      <a:pt x="1460" y="255"/>
                      <a:pt x="1460" y="255"/>
                    </a:cubicBezTo>
                    <a:cubicBezTo>
                      <a:pt x="1460" y="251"/>
                      <a:pt x="1460" y="251"/>
                      <a:pt x="1460" y="251"/>
                    </a:cubicBezTo>
                    <a:cubicBezTo>
                      <a:pt x="1460" y="248"/>
                      <a:pt x="1460" y="248"/>
                      <a:pt x="1460" y="248"/>
                    </a:cubicBezTo>
                    <a:cubicBezTo>
                      <a:pt x="1460" y="248"/>
                      <a:pt x="1460" y="248"/>
                      <a:pt x="1460" y="248"/>
                    </a:cubicBezTo>
                    <a:cubicBezTo>
                      <a:pt x="1460" y="248"/>
                      <a:pt x="1460" y="248"/>
                      <a:pt x="1460" y="248"/>
                    </a:cubicBezTo>
                    <a:cubicBezTo>
                      <a:pt x="1460" y="247"/>
                      <a:pt x="1460" y="247"/>
                      <a:pt x="1460" y="247"/>
                    </a:cubicBezTo>
                    <a:cubicBezTo>
                      <a:pt x="1459" y="239"/>
                      <a:pt x="1459" y="239"/>
                      <a:pt x="1459" y="239"/>
                    </a:cubicBezTo>
                    <a:cubicBezTo>
                      <a:pt x="1459" y="237"/>
                      <a:pt x="1459" y="237"/>
                      <a:pt x="1459" y="237"/>
                    </a:cubicBezTo>
                    <a:cubicBezTo>
                      <a:pt x="1459" y="235"/>
                      <a:pt x="1459" y="235"/>
                      <a:pt x="1459" y="235"/>
                    </a:cubicBezTo>
                    <a:cubicBezTo>
                      <a:pt x="1459" y="232"/>
                      <a:pt x="1459" y="232"/>
                      <a:pt x="1459" y="232"/>
                    </a:cubicBezTo>
                    <a:cubicBezTo>
                      <a:pt x="1459" y="232"/>
                      <a:pt x="1459" y="232"/>
                      <a:pt x="1459" y="232"/>
                    </a:cubicBezTo>
                    <a:cubicBezTo>
                      <a:pt x="1459" y="228"/>
                      <a:pt x="1459" y="228"/>
                      <a:pt x="1459" y="228"/>
                    </a:cubicBezTo>
                    <a:cubicBezTo>
                      <a:pt x="1459" y="227"/>
                      <a:pt x="1459" y="227"/>
                      <a:pt x="1459" y="227"/>
                    </a:cubicBezTo>
                    <a:cubicBezTo>
                      <a:pt x="1459" y="227"/>
                      <a:pt x="1459" y="227"/>
                      <a:pt x="1459" y="227"/>
                    </a:cubicBezTo>
                    <a:cubicBezTo>
                      <a:pt x="1459" y="222"/>
                      <a:pt x="1459" y="222"/>
                      <a:pt x="1459" y="222"/>
                    </a:cubicBezTo>
                    <a:cubicBezTo>
                      <a:pt x="1459" y="221"/>
                      <a:pt x="1459" y="221"/>
                      <a:pt x="1459" y="221"/>
                    </a:cubicBezTo>
                    <a:cubicBezTo>
                      <a:pt x="1459" y="221"/>
                      <a:pt x="1459" y="221"/>
                      <a:pt x="1459" y="221"/>
                    </a:cubicBezTo>
                    <a:cubicBezTo>
                      <a:pt x="1459" y="221"/>
                      <a:pt x="1458" y="221"/>
                      <a:pt x="1458" y="220"/>
                    </a:cubicBezTo>
                    <a:cubicBezTo>
                      <a:pt x="1458" y="217"/>
                      <a:pt x="1458" y="217"/>
                      <a:pt x="1458" y="217"/>
                    </a:cubicBezTo>
                    <a:cubicBezTo>
                      <a:pt x="1458" y="213"/>
                      <a:pt x="1458" y="213"/>
                      <a:pt x="1458" y="213"/>
                    </a:cubicBezTo>
                    <a:cubicBezTo>
                      <a:pt x="1458" y="212"/>
                      <a:pt x="1458" y="212"/>
                      <a:pt x="1458" y="212"/>
                    </a:cubicBezTo>
                    <a:cubicBezTo>
                      <a:pt x="1458" y="205"/>
                      <a:pt x="1458" y="205"/>
                      <a:pt x="1458" y="205"/>
                    </a:cubicBezTo>
                    <a:cubicBezTo>
                      <a:pt x="1458" y="205"/>
                      <a:pt x="1458" y="205"/>
                      <a:pt x="1458" y="205"/>
                    </a:cubicBezTo>
                    <a:cubicBezTo>
                      <a:pt x="1458" y="201"/>
                      <a:pt x="1458" y="201"/>
                      <a:pt x="1458" y="201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5"/>
                      <a:pt x="1457" y="195"/>
                      <a:pt x="1457" y="195"/>
                    </a:cubicBezTo>
                    <a:cubicBezTo>
                      <a:pt x="1457" y="190"/>
                      <a:pt x="1457" y="190"/>
                      <a:pt x="1457" y="190"/>
                    </a:cubicBezTo>
                    <a:cubicBezTo>
                      <a:pt x="1457" y="187"/>
                      <a:pt x="1457" y="187"/>
                      <a:pt x="1457" y="187"/>
                    </a:cubicBezTo>
                    <a:cubicBezTo>
                      <a:pt x="1457" y="187"/>
                      <a:pt x="1457" y="187"/>
                      <a:pt x="1457" y="187"/>
                    </a:cubicBezTo>
                    <a:cubicBezTo>
                      <a:pt x="1457" y="182"/>
                      <a:pt x="1457" y="182"/>
                      <a:pt x="1457" y="182"/>
                    </a:cubicBezTo>
                    <a:cubicBezTo>
                      <a:pt x="1456" y="177"/>
                      <a:pt x="1456" y="177"/>
                      <a:pt x="1456" y="177"/>
                    </a:cubicBezTo>
                    <a:cubicBezTo>
                      <a:pt x="1456" y="176"/>
                      <a:pt x="1456" y="176"/>
                      <a:pt x="1456" y="176"/>
                    </a:cubicBezTo>
                    <a:cubicBezTo>
                      <a:pt x="1456" y="176"/>
                      <a:pt x="1456" y="176"/>
                      <a:pt x="1456" y="176"/>
                    </a:cubicBezTo>
                    <a:cubicBezTo>
                      <a:pt x="1456" y="176"/>
                      <a:pt x="1456" y="176"/>
                      <a:pt x="1456" y="176"/>
                    </a:cubicBezTo>
                    <a:cubicBezTo>
                      <a:pt x="1456" y="176"/>
                      <a:pt x="1456" y="176"/>
                      <a:pt x="1456" y="176"/>
                    </a:cubicBezTo>
                    <a:cubicBezTo>
                      <a:pt x="1456" y="176"/>
                      <a:pt x="1456" y="176"/>
                      <a:pt x="1456" y="176"/>
                    </a:cubicBezTo>
                    <a:cubicBezTo>
                      <a:pt x="1456" y="167"/>
                      <a:pt x="1456" y="167"/>
                      <a:pt x="1456" y="167"/>
                    </a:cubicBezTo>
                    <a:cubicBezTo>
                      <a:pt x="1456" y="162"/>
                      <a:pt x="1456" y="162"/>
                      <a:pt x="1456" y="162"/>
                    </a:cubicBezTo>
                    <a:cubicBezTo>
                      <a:pt x="1455" y="156"/>
                      <a:pt x="1455" y="156"/>
                      <a:pt x="1455" y="156"/>
                    </a:cubicBezTo>
                    <a:cubicBezTo>
                      <a:pt x="1455" y="152"/>
                      <a:pt x="1455" y="152"/>
                      <a:pt x="1455" y="152"/>
                    </a:cubicBezTo>
                    <a:cubicBezTo>
                      <a:pt x="1455" y="149"/>
                      <a:pt x="1455" y="149"/>
                      <a:pt x="1455" y="149"/>
                    </a:cubicBezTo>
                    <a:cubicBezTo>
                      <a:pt x="1456" y="146"/>
                      <a:pt x="1456" y="146"/>
                      <a:pt x="1456" y="146"/>
                    </a:cubicBezTo>
                    <a:cubicBezTo>
                      <a:pt x="1456" y="146"/>
                      <a:pt x="1457" y="145"/>
                      <a:pt x="1457" y="145"/>
                    </a:cubicBezTo>
                    <a:cubicBezTo>
                      <a:pt x="1458" y="144"/>
                      <a:pt x="1459" y="143"/>
                      <a:pt x="1460" y="143"/>
                    </a:cubicBezTo>
                    <a:cubicBezTo>
                      <a:pt x="1461" y="142"/>
                      <a:pt x="1462" y="141"/>
                      <a:pt x="1462" y="140"/>
                    </a:cubicBezTo>
                    <a:cubicBezTo>
                      <a:pt x="1463" y="139"/>
                      <a:pt x="1464" y="138"/>
                      <a:pt x="1465" y="136"/>
                    </a:cubicBezTo>
                    <a:cubicBezTo>
                      <a:pt x="1468" y="132"/>
                      <a:pt x="1469" y="128"/>
                      <a:pt x="1469" y="122"/>
                    </a:cubicBezTo>
                    <a:cubicBezTo>
                      <a:pt x="1469" y="122"/>
                      <a:pt x="1469" y="122"/>
                      <a:pt x="1469" y="122"/>
                    </a:cubicBezTo>
                    <a:cubicBezTo>
                      <a:pt x="1469" y="117"/>
                      <a:pt x="1469" y="117"/>
                      <a:pt x="1469" y="117"/>
                    </a:cubicBezTo>
                    <a:cubicBezTo>
                      <a:pt x="1469" y="114"/>
                      <a:pt x="1469" y="114"/>
                      <a:pt x="1469" y="114"/>
                    </a:cubicBezTo>
                    <a:cubicBezTo>
                      <a:pt x="1469" y="113"/>
                      <a:pt x="1469" y="113"/>
                      <a:pt x="1469" y="113"/>
                    </a:cubicBezTo>
                    <a:cubicBezTo>
                      <a:pt x="1469" y="113"/>
                      <a:pt x="1469" y="113"/>
                      <a:pt x="1469" y="113"/>
                    </a:cubicBezTo>
                    <a:cubicBezTo>
                      <a:pt x="1469" y="111"/>
                      <a:pt x="1469" y="111"/>
                      <a:pt x="1469" y="111"/>
                    </a:cubicBezTo>
                    <a:cubicBezTo>
                      <a:pt x="1469" y="108"/>
                      <a:pt x="1466" y="105"/>
                      <a:pt x="1460" y="104"/>
                    </a:cubicBezTo>
                    <a:cubicBezTo>
                      <a:pt x="1460" y="88"/>
                      <a:pt x="1460" y="88"/>
                      <a:pt x="1460" y="88"/>
                    </a:cubicBezTo>
                    <a:cubicBezTo>
                      <a:pt x="1469" y="88"/>
                      <a:pt x="1469" y="88"/>
                      <a:pt x="1469" y="88"/>
                    </a:cubicBezTo>
                    <a:cubicBezTo>
                      <a:pt x="1470" y="88"/>
                      <a:pt x="1471" y="87"/>
                      <a:pt x="1471" y="85"/>
                    </a:cubicBezTo>
                    <a:cubicBezTo>
                      <a:pt x="1471" y="85"/>
                      <a:pt x="1471" y="85"/>
                      <a:pt x="1471" y="85"/>
                    </a:cubicBezTo>
                    <a:cubicBezTo>
                      <a:pt x="1471" y="73"/>
                      <a:pt x="1471" y="73"/>
                      <a:pt x="1471" y="73"/>
                    </a:cubicBezTo>
                    <a:cubicBezTo>
                      <a:pt x="1471" y="73"/>
                      <a:pt x="1471" y="73"/>
                      <a:pt x="1471" y="73"/>
                    </a:cubicBezTo>
                    <a:cubicBezTo>
                      <a:pt x="1471" y="72"/>
                      <a:pt x="1470" y="71"/>
                      <a:pt x="1469" y="71"/>
                    </a:cubicBezTo>
                    <a:cubicBezTo>
                      <a:pt x="1462" y="71"/>
                      <a:pt x="1454" y="67"/>
                      <a:pt x="1449" y="56"/>
                    </a:cubicBezTo>
                    <a:cubicBezTo>
                      <a:pt x="1444" y="48"/>
                      <a:pt x="1441" y="34"/>
                      <a:pt x="1441" y="15"/>
                    </a:cubicBezTo>
                    <a:cubicBezTo>
                      <a:pt x="1441" y="15"/>
                      <a:pt x="1441" y="15"/>
                      <a:pt x="1441" y="15"/>
                    </a:cubicBezTo>
                    <a:cubicBezTo>
                      <a:pt x="1441" y="13"/>
                      <a:pt x="1440" y="10"/>
                      <a:pt x="1440" y="8"/>
                    </a:cubicBezTo>
                    <a:cubicBezTo>
                      <a:pt x="1438" y="6"/>
                      <a:pt x="1436" y="4"/>
                      <a:pt x="1434" y="4"/>
                    </a:cubicBezTo>
                    <a:cubicBezTo>
                      <a:pt x="1432" y="4"/>
                      <a:pt x="1430" y="6"/>
                      <a:pt x="1429" y="8"/>
                    </a:cubicBezTo>
                    <a:cubicBezTo>
                      <a:pt x="1428" y="10"/>
                      <a:pt x="1427" y="13"/>
                      <a:pt x="1427" y="15"/>
                    </a:cubicBezTo>
                    <a:cubicBezTo>
                      <a:pt x="1427" y="15"/>
                      <a:pt x="1427" y="15"/>
                      <a:pt x="1427" y="15"/>
                    </a:cubicBezTo>
                    <a:cubicBezTo>
                      <a:pt x="1427" y="34"/>
                      <a:pt x="1424" y="48"/>
                      <a:pt x="1420" y="56"/>
                    </a:cubicBezTo>
                    <a:cubicBezTo>
                      <a:pt x="1418" y="59"/>
                      <a:pt x="1416" y="62"/>
                      <a:pt x="1414" y="64"/>
                    </a:cubicBezTo>
                    <a:cubicBezTo>
                      <a:pt x="1413" y="65"/>
                      <a:pt x="1412" y="66"/>
                      <a:pt x="1411" y="66"/>
                    </a:cubicBezTo>
                    <a:cubicBezTo>
                      <a:pt x="1407" y="69"/>
                      <a:pt x="1403" y="71"/>
                      <a:pt x="1399" y="71"/>
                    </a:cubicBezTo>
                    <a:cubicBezTo>
                      <a:pt x="1399" y="71"/>
                      <a:pt x="1398" y="71"/>
                      <a:pt x="1398" y="71"/>
                    </a:cubicBezTo>
                    <a:cubicBezTo>
                      <a:pt x="1397" y="72"/>
                      <a:pt x="1397" y="72"/>
                      <a:pt x="1397" y="73"/>
                    </a:cubicBezTo>
                    <a:cubicBezTo>
                      <a:pt x="1397" y="73"/>
                      <a:pt x="1397" y="73"/>
                      <a:pt x="1397" y="73"/>
                    </a:cubicBezTo>
                    <a:cubicBezTo>
                      <a:pt x="1397" y="77"/>
                      <a:pt x="1397" y="77"/>
                      <a:pt x="1397" y="77"/>
                    </a:cubicBezTo>
                    <a:cubicBezTo>
                      <a:pt x="1397" y="82"/>
                      <a:pt x="1397" y="82"/>
                      <a:pt x="1397" y="82"/>
                    </a:cubicBezTo>
                    <a:cubicBezTo>
                      <a:pt x="1397" y="85"/>
                      <a:pt x="1397" y="85"/>
                      <a:pt x="1397" y="85"/>
                    </a:cubicBezTo>
                    <a:cubicBezTo>
                      <a:pt x="1397" y="86"/>
                      <a:pt x="1398" y="87"/>
                      <a:pt x="1399" y="87"/>
                    </a:cubicBezTo>
                    <a:cubicBezTo>
                      <a:pt x="1399" y="87"/>
                      <a:pt x="1399" y="87"/>
                      <a:pt x="1399" y="87"/>
                    </a:cubicBezTo>
                    <a:cubicBezTo>
                      <a:pt x="1403" y="87"/>
                      <a:pt x="1403" y="87"/>
                      <a:pt x="1403" y="87"/>
                    </a:cubicBezTo>
                    <a:cubicBezTo>
                      <a:pt x="1408" y="87"/>
                      <a:pt x="1408" y="87"/>
                      <a:pt x="1408" y="87"/>
                    </a:cubicBezTo>
                    <a:cubicBezTo>
                      <a:pt x="1408" y="92"/>
                      <a:pt x="1408" y="92"/>
                      <a:pt x="1408" y="92"/>
                    </a:cubicBezTo>
                    <a:cubicBezTo>
                      <a:pt x="1407" y="97"/>
                      <a:pt x="1407" y="97"/>
                      <a:pt x="1407" y="97"/>
                    </a:cubicBezTo>
                    <a:cubicBezTo>
                      <a:pt x="1407" y="104"/>
                      <a:pt x="1407" y="104"/>
                      <a:pt x="1407" y="104"/>
                    </a:cubicBezTo>
                    <a:cubicBezTo>
                      <a:pt x="1407" y="104"/>
                      <a:pt x="1406" y="104"/>
                      <a:pt x="1406" y="104"/>
                    </a:cubicBezTo>
                    <a:cubicBezTo>
                      <a:pt x="1405" y="105"/>
                      <a:pt x="1404" y="105"/>
                      <a:pt x="1403" y="106"/>
                    </a:cubicBezTo>
                    <a:cubicBezTo>
                      <a:pt x="1401" y="106"/>
                      <a:pt x="1400" y="107"/>
                      <a:pt x="1400" y="108"/>
                    </a:cubicBezTo>
                    <a:cubicBezTo>
                      <a:pt x="1399" y="109"/>
                      <a:pt x="1399" y="110"/>
                      <a:pt x="1399" y="111"/>
                    </a:cubicBezTo>
                    <a:cubicBezTo>
                      <a:pt x="1399" y="111"/>
                      <a:pt x="1399" y="111"/>
                      <a:pt x="1399" y="111"/>
                    </a:cubicBezTo>
                    <a:cubicBezTo>
                      <a:pt x="1399" y="113"/>
                      <a:pt x="1399" y="113"/>
                      <a:pt x="1399" y="113"/>
                    </a:cubicBezTo>
                    <a:cubicBezTo>
                      <a:pt x="1399" y="113"/>
                      <a:pt x="1399" y="113"/>
                      <a:pt x="1399" y="113"/>
                    </a:cubicBezTo>
                    <a:cubicBezTo>
                      <a:pt x="1399" y="113"/>
                      <a:pt x="1399" y="113"/>
                      <a:pt x="1399" y="113"/>
                    </a:cubicBezTo>
                    <a:cubicBezTo>
                      <a:pt x="1399" y="121"/>
                      <a:pt x="1399" y="121"/>
                      <a:pt x="1399" y="121"/>
                    </a:cubicBezTo>
                    <a:cubicBezTo>
                      <a:pt x="1399" y="122"/>
                      <a:pt x="1399" y="122"/>
                      <a:pt x="1399" y="122"/>
                    </a:cubicBezTo>
                    <a:cubicBezTo>
                      <a:pt x="1399" y="123"/>
                      <a:pt x="1399" y="124"/>
                      <a:pt x="1399" y="126"/>
                    </a:cubicBezTo>
                    <a:cubicBezTo>
                      <a:pt x="1399" y="128"/>
                      <a:pt x="1400" y="130"/>
                      <a:pt x="1401" y="132"/>
                    </a:cubicBezTo>
                    <a:cubicBezTo>
                      <a:pt x="1401" y="133"/>
                      <a:pt x="1401" y="133"/>
                      <a:pt x="1401" y="133"/>
                    </a:cubicBezTo>
                    <a:cubicBezTo>
                      <a:pt x="1403" y="139"/>
                      <a:pt x="1407" y="143"/>
                      <a:pt x="1412" y="146"/>
                    </a:cubicBezTo>
                    <a:cubicBezTo>
                      <a:pt x="1412" y="147"/>
                      <a:pt x="1412" y="147"/>
                      <a:pt x="1412" y="147"/>
                    </a:cubicBezTo>
                    <a:cubicBezTo>
                      <a:pt x="1413" y="149"/>
                      <a:pt x="1413" y="149"/>
                      <a:pt x="1413" y="149"/>
                    </a:cubicBezTo>
                    <a:cubicBezTo>
                      <a:pt x="1412" y="152"/>
                      <a:pt x="1412" y="152"/>
                      <a:pt x="1412" y="152"/>
                    </a:cubicBezTo>
                    <a:cubicBezTo>
                      <a:pt x="1412" y="158"/>
                      <a:pt x="1412" y="158"/>
                      <a:pt x="1412" y="158"/>
                    </a:cubicBezTo>
                    <a:cubicBezTo>
                      <a:pt x="1412" y="161"/>
                      <a:pt x="1412" y="161"/>
                      <a:pt x="1412" y="161"/>
                    </a:cubicBezTo>
                    <a:cubicBezTo>
                      <a:pt x="1412" y="161"/>
                      <a:pt x="1412" y="161"/>
                      <a:pt x="1412" y="161"/>
                    </a:cubicBezTo>
                    <a:cubicBezTo>
                      <a:pt x="1412" y="167"/>
                      <a:pt x="1412" y="167"/>
                      <a:pt x="1412" y="167"/>
                    </a:cubicBezTo>
                    <a:cubicBezTo>
                      <a:pt x="1412" y="168"/>
                      <a:pt x="1412" y="168"/>
                      <a:pt x="1412" y="168"/>
                    </a:cubicBezTo>
                    <a:cubicBezTo>
                      <a:pt x="1411" y="172"/>
                      <a:pt x="1411" y="172"/>
                      <a:pt x="1411" y="172"/>
                    </a:cubicBezTo>
                    <a:cubicBezTo>
                      <a:pt x="1411" y="177"/>
                      <a:pt x="1411" y="177"/>
                      <a:pt x="1411" y="177"/>
                    </a:cubicBezTo>
                    <a:cubicBezTo>
                      <a:pt x="1411" y="180"/>
                      <a:pt x="1411" y="180"/>
                      <a:pt x="1411" y="180"/>
                    </a:cubicBezTo>
                    <a:cubicBezTo>
                      <a:pt x="1411" y="181"/>
                      <a:pt x="1411" y="181"/>
                      <a:pt x="1411" y="181"/>
                    </a:cubicBezTo>
                    <a:cubicBezTo>
                      <a:pt x="1411" y="182"/>
                      <a:pt x="1411" y="182"/>
                      <a:pt x="1411" y="182"/>
                    </a:cubicBezTo>
                    <a:cubicBezTo>
                      <a:pt x="1411" y="185"/>
                      <a:pt x="1411" y="185"/>
                      <a:pt x="1411" y="185"/>
                    </a:cubicBezTo>
                    <a:cubicBezTo>
                      <a:pt x="1411" y="185"/>
                      <a:pt x="1411" y="185"/>
                      <a:pt x="1411" y="185"/>
                    </a:cubicBezTo>
                    <a:cubicBezTo>
                      <a:pt x="1411" y="188"/>
                      <a:pt x="1411" y="188"/>
                      <a:pt x="1411" y="188"/>
                    </a:cubicBezTo>
                    <a:cubicBezTo>
                      <a:pt x="1410" y="189"/>
                      <a:pt x="1410" y="189"/>
                      <a:pt x="1410" y="189"/>
                    </a:cubicBezTo>
                    <a:cubicBezTo>
                      <a:pt x="1410" y="192"/>
                      <a:pt x="1410" y="192"/>
                      <a:pt x="1410" y="192"/>
                    </a:cubicBezTo>
                    <a:cubicBezTo>
                      <a:pt x="1410" y="194"/>
                      <a:pt x="1410" y="194"/>
                      <a:pt x="1410" y="194"/>
                    </a:cubicBezTo>
                    <a:cubicBezTo>
                      <a:pt x="1410" y="194"/>
                      <a:pt x="1410" y="195"/>
                      <a:pt x="1410" y="195"/>
                    </a:cubicBezTo>
                    <a:cubicBezTo>
                      <a:pt x="1410" y="195"/>
                      <a:pt x="1410" y="195"/>
                      <a:pt x="1410" y="195"/>
                    </a:cubicBezTo>
                    <a:cubicBezTo>
                      <a:pt x="1410" y="203"/>
                      <a:pt x="1410" y="203"/>
                      <a:pt x="1410" y="203"/>
                    </a:cubicBezTo>
                    <a:cubicBezTo>
                      <a:pt x="1410" y="206"/>
                      <a:pt x="1410" y="206"/>
                      <a:pt x="1410" y="206"/>
                    </a:cubicBezTo>
                    <a:cubicBezTo>
                      <a:pt x="1410" y="207"/>
                      <a:pt x="1410" y="207"/>
                      <a:pt x="1410" y="207"/>
                    </a:cubicBezTo>
                    <a:cubicBezTo>
                      <a:pt x="1409" y="210"/>
                      <a:pt x="1409" y="210"/>
                      <a:pt x="1409" y="210"/>
                    </a:cubicBezTo>
                    <a:cubicBezTo>
                      <a:pt x="1409" y="211"/>
                      <a:pt x="1409" y="211"/>
                      <a:pt x="1409" y="211"/>
                    </a:cubicBezTo>
                    <a:cubicBezTo>
                      <a:pt x="1409" y="215"/>
                      <a:pt x="1409" y="215"/>
                      <a:pt x="1409" y="215"/>
                    </a:cubicBezTo>
                    <a:cubicBezTo>
                      <a:pt x="1409" y="220"/>
                      <a:pt x="1409" y="220"/>
                      <a:pt x="1409" y="220"/>
                    </a:cubicBezTo>
                    <a:cubicBezTo>
                      <a:pt x="1408" y="229"/>
                      <a:pt x="1408" y="229"/>
                      <a:pt x="1408" y="229"/>
                    </a:cubicBezTo>
                    <a:cubicBezTo>
                      <a:pt x="1408" y="232"/>
                      <a:pt x="1408" y="232"/>
                      <a:pt x="1408" y="232"/>
                    </a:cubicBezTo>
                    <a:cubicBezTo>
                      <a:pt x="1408" y="233"/>
                      <a:pt x="1408" y="233"/>
                      <a:pt x="1408" y="233"/>
                    </a:cubicBezTo>
                    <a:cubicBezTo>
                      <a:pt x="1408" y="237"/>
                      <a:pt x="1408" y="237"/>
                      <a:pt x="1408" y="237"/>
                    </a:cubicBezTo>
                    <a:cubicBezTo>
                      <a:pt x="1408" y="239"/>
                      <a:pt x="1408" y="239"/>
                      <a:pt x="1408" y="239"/>
                    </a:cubicBezTo>
                    <a:cubicBezTo>
                      <a:pt x="1408" y="241"/>
                      <a:pt x="1408" y="241"/>
                      <a:pt x="1408" y="241"/>
                    </a:cubicBezTo>
                    <a:cubicBezTo>
                      <a:pt x="1407" y="244"/>
                      <a:pt x="1407" y="244"/>
                      <a:pt x="1407" y="244"/>
                    </a:cubicBezTo>
                    <a:cubicBezTo>
                      <a:pt x="1407" y="248"/>
                      <a:pt x="1407" y="248"/>
                      <a:pt x="1407" y="248"/>
                    </a:cubicBezTo>
                    <a:cubicBezTo>
                      <a:pt x="1407" y="252"/>
                      <a:pt x="1407" y="252"/>
                      <a:pt x="1407" y="252"/>
                    </a:cubicBezTo>
                    <a:cubicBezTo>
                      <a:pt x="1407" y="255"/>
                      <a:pt x="1407" y="255"/>
                      <a:pt x="1407" y="255"/>
                    </a:cubicBezTo>
                    <a:cubicBezTo>
                      <a:pt x="1406" y="263"/>
                      <a:pt x="1406" y="263"/>
                      <a:pt x="1406" y="263"/>
                    </a:cubicBezTo>
                    <a:cubicBezTo>
                      <a:pt x="1406" y="266"/>
                      <a:pt x="1406" y="266"/>
                      <a:pt x="1406" y="266"/>
                    </a:cubicBezTo>
                    <a:cubicBezTo>
                      <a:pt x="1406" y="269"/>
                      <a:pt x="1406" y="269"/>
                      <a:pt x="1406" y="269"/>
                    </a:cubicBezTo>
                    <a:cubicBezTo>
                      <a:pt x="1406" y="273"/>
                      <a:pt x="1406" y="273"/>
                      <a:pt x="1406" y="273"/>
                    </a:cubicBezTo>
                    <a:cubicBezTo>
                      <a:pt x="1406" y="273"/>
                      <a:pt x="1406" y="273"/>
                      <a:pt x="1406" y="273"/>
                    </a:cubicBezTo>
                    <a:cubicBezTo>
                      <a:pt x="1406" y="273"/>
                      <a:pt x="1406" y="273"/>
                      <a:pt x="1406" y="273"/>
                    </a:cubicBezTo>
                    <a:cubicBezTo>
                      <a:pt x="1406" y="273"/>
                      <a:pt x="1406" y="273"/>
                      <a:pt x="1406" y="273"/>
                    </a:cubicBezTo>
                    <a:cubicBezTo>
                      <a:pt x="1406" y="276"/>
                      <a:pt x="1406" y="276"/>
                      <a:pt x="1406" y="276"/>
                    </a:cubicBezTo>
                    <a:cubicBezTo>
                      <a:pt x="1405" y="281"/>
                      <a:pt x="1405" y="281"/>
                      <a:pt x="1405" y="281"/>
                    </a:cubicBezTo>
                    <a:cubicBezTo>
                      <a:pt x="1405" y="289"/>
                      <a:pt x="1405" y="289"/>
                      <a:pt x="1405" y="289"/>
                    </a:cubicBezTo>
                    <a:cubicBezTo>
                      <a:pt x="1405" y="292"/>
                      <a:pt x="1405" y="292"/>
                      <a:pt x="1405" y="292"/>
                    </a:cubicBezTo>
                    <a:cubicBezTo>
                      <a:pt x="1404" y="295"/>
                      <a:pt x="1404" y="295"/>
                      <a:pt x="1404" y="295"/>
                    </a:cubicBezTo>
                    <a:cubicBezTo>
                      <a:pt x="1404" y="300"/>
                      <a:pt x="1404" y="300"/>
                      <a:pt x="1404" y="300"/>
                    </a:cubicBezTo>
                    <a:cubicBezTo>
                      <a:pt x="1404" y="304"/>
                      <a:pt x="1404" y="304"/>
                      <a:pt x="1404" y="304"/>
                    </a:cubicBezTo>
                    <a:cubicBezTo>
                      <a:pt x="1404" y="309"/>
                      <a:pt x="1404" y="309"/>
                      <a:pt x="1404" y="309"/>
                    </a:cubicBezTo>
                    <a:cubicBezTo>
                      <a:pt x="1403" y="318"/>
                      <a:pt x="1403" y="318"/>
                      <a:pt x="1403" y="318"/>
                    </a:cubicBezTo>
                    <a:cubicBezTo>
                      <a:pt x="1403" y="323"/>
                      <a:pt x="1403" y="323"/>
                      <a:pt x="1403" y="323"/>
                    </a:cubicBezTo>
                    <a:cubicBezTo>
                      <a:pt x="1402" y="328"/>
                      <a:pt x="1402" y="328"/>
                      <a:pt x="1402" y="328"/>
                    </a:cubicBezTo>
                    <a:cubicBezTo>
                      <a:pt x="1402" y="333"/>
                      <a:pt x="1402" y="333"/>
                      <a:pt x="1402" y="333"/>
                    </a:cubicBezTo>
                    <a:cubicBezTo>
                      <a:pt x="1402" y="338"/>
                      <a:pt x="1402" y="338"/>
                      <a:pt x="1402" y="338"/>
                    </a:cubicBezTo>
                    <a:cubicBezTo>
                      <a:pt x="1401" y="344"/>
                      <a:pt x="1401" y="344"/>
                      <a:pt x="1401" y="344"/>
                    </a:cubicBezTo>
                    <a:cubicBezTo>
                      <a:pt x="1401" y="350"/>
                      <a:pt x="1401" y="350"/>
                      <a:pt x="1401" y="350"/>
                    </a:cubicBezTo>
                    <a:cubicBezTo>
                      <a:pt x="1401" y="353"/>
                      <a:pt x="1401" y="353"/>
                      <a:pt x="1401" y="353"/>
                    </a:cubicBezTo>
                    <a:cubicBezTo>
                      <a:pt x="1400" y="364"/>
                      <a:pt x="1400" y="364"/>
                      <a:pt x="1400" y="364"/>
                    </a:cubicBezTo>
                    <a:cubicBezTo>
                      <a:pt x="1400" y="368"/>
                      <a:pt x="1400" y="368"/>
                      <a:pt x="1400" y="368"/>
                    </a:cubicBezTo>
                    <a:cubicBezTo>
                      <a:pt x="1400" y="371"/>
                      <a:pt x="1400" y="371"/>
                      <a:pt x="1400" y="371"/>
                    </a:cubicBezTo>
                    <a:cubicBezTo>
                      <a:pt x="1400" y="373"/>
                      <a:pt x="1400" y="373"/>
                      <a:pt x="1400" y="373"/>
                    </a:cubicBezTo>
                    <a:cubicBezTo>
                      <a:pt x="1399" y="377"/>
                      <a:pt x="1399" y="377"/>
                      <a:pt x="1399" y="377"/>
                    </a:cubicBezTo>
                    <a:cubicBezTo>
                      <a:pt x="1399" y="387"/>
                      <a:pt x="1399" y="387"/>
                      <a:pt x="1399" y="387"/>
                    </a:cubicBezTo>
                    <a:cubicBezTo>
                      <a:pt x="1398" y="392"/>
                      <a:pt x="1398" y="392"/>
                      <a:pt x="1398" y="392"/>
                    </a:cubicBezTo>
                    <a:cubicBezTo>
                      <a:pt x="1398" y="400"/>
                      <a:pt x="1398" y="400"/>
                      <a:pt x="1398" y="400"/>
                    </a:cubicBezTo>
                    <a:cubicBezTo>
                      <a:pt x="1397" y="410"/>
                      <a:pt x="1397" y="410"/>
                      <a:pt x="1397" y="410"/>
                    </a:cubicBezTo>
                    <a:cubicBezTo>
                      <a:pt x="1396" y="418"/>
                      <a:pt x="1396" y="418"/>
                      <a:pt x="1396" y="418"/>
                    </a:cubicBezTo>
                    <a:cubicBezTo>
                      <a:pt x="1396" y="422"/>
                      <a:pt x="1396" y="422"/>
                      <a:pt x="1396" y="422"/>
                    </a:cubicBezTo>
                    <a:cubicBezTo>
                      <a:pt x="1396" y="429"/>
                      <a:pt x="1396" y="429"/>
                      <a:pt x="1396" y="429"/>
                    </a:cubicBezTo>
                    <a:cubicBezTo>
                      <a:pt x="1395" y="437"/>
                      <a:pt x="1395" y="437"/>
                      <a:pt x="1395" y="437"/>
                    </a:cubicBezTo>
                    <a:cubicBezTo>
                      <a:pt x="1394" y="446"/>
                      <a:pt x="1394" y="446"/>
                      <a:pt x="1394" y="446"/>
                    </a:cubicBezTo>
                    <a:cubicBezTo>
                      <a:pt x="1394" y="452"/>
                      <a:pt x="1394" y="452"/>
                      <a:pt x="1394" y="452"/>
                    </a:cubicBezTo>
                    <a:cubicBezTo>
                      <a:pt x="1394" y="456"/>
                      <a:pt x="1394" y="456"/>
                      <a:pt x="1394" y="456"/>
                    </a:cubicBezTo>
                    <a:cubicBezTo>
                      <a:pt x="1393" y="460"/>
                      <a:pt x="1393" y="464"/>
                      <a:pt x="1393" y="468"/>
                    </a:cubicBezTo>
                    <a:cubicBezTo>
                      <a:pt x="1392" y="474"/>
                      <a:pt x="1392" y="474"/>
                      <a:pt x="1392" y="474"/>
                    </a:cubicBezTo>
                    <a:cubicBezTo>
                      <a:pt x="1391" y="484"/>
                      <a:pt x="1391" y="484"/>
                      <a:pt x="1391" y="484"/>
                    </a:cubicBezTo>
                    <a:cubicBezTo>
                      <a:pt x="1391" y="489"/>
                      <a:pt x="1390" y="494"/>
                      <a:pt x="1390" y="499"/>
                    </a:cubicBezTo>
                    <a:cubicBezTo>
                      <a:pt x="1389" y="505"/>
                      <a:pt x="1389" y="505"/>
                      <a:pt x="1389" y="505"/>
                    </a:cubicBezTo>
                    <a:cubicBezTo>
                      <a:pt x="1389" y="513"/>
                      <a:pt x="1389" y="513"/>
                      <a:pt x="1389" y="513"/>
                    </a:cubicBezTo>
                    <a:cubicBezTo>
                      <a:pt x="1388" y="517"/>
                      <a:pt x="1388" y="517"/>
                      <a:pt x="1388" y="517"/>
                    </a:cubicBezTo>
                    <a:cubicBezTo>
                      <a:pt x="1388" y="517"/>
                      <a:pt x="1388" y="517"/>
                      <a:pt x="1388" y="518"/>
                    </a:cubicBezTo>
                    <a:cubicBezTo>
                      <a:pt x="1388" y="518"/>
                      <a:pt x="1388" y="518"/>
                      <a:pt x="1388" y="518"/>
                    </a:cubicBezTo>
                    <a:cubicBezTo>
                      <a:pt x="1387" y="528"/>
                      <a:pt x="1387" y="528"/>
                      <a:pt x="1387" y="528"/>
                    </a:cubicBezTo>
                    <a:cubicBezTo>
                      <a:pt x="1387" y="532"/>
                      <a:pt x="1387" y="537"/>
                      <a:pt x="1386" y="541"/>
                    </a:cubicBezTo>
                    <a:cubicBezTo>
                      <a:pt x="1385" y="549"/>
                      <a:pt x="1385" y="549"/>
                      <a:pt x="1385" y="549"/>
                    </a:cubicBezTo>
                    <a:cubicBezTo>
                      <a:pt x="1385" y="553"/>
                      <a:pt x="1384" y="557"/>
                      <a:pt x="1384" y="562"/>
                    </a:cubicBezTo>
                    <a:cubicBezTo>
                      <a:pt x="1383" y="570"/>
                      <a:pt x="1382" y="578"/>
                      <a:pt x="1381" y="585"/>
                    </a:cubicBezTo>
                    <a:cubicBezTo>
                      <a:pt x="1381" y="589"/>
                      <a:pt x="1381" y="589"/>
                      <a:pt x="1381" y="589"/>
                    </a:cubicBezTo>
                    <a:cubicBezTo>
                      <a:pt x="1381" y="594"/>
                      <a:pt x="1380" y="598"/>
                      <a:pt x="1380" y="602"/>
                    </a:cubicBezTo>
                    <a:cubicBezTo>
                      <a:pt x="1379" y="607"/>
                      <a:pt x="1378" y="612"/>
                      <a:pt x="1378" y="617"/>
                    </a:cubicBezTo>
                    <a:cubicBezTo>
                      <a:pt x="1377" y="623"/>
                      <a:pt x="1377" y="623"/>
                      <a:pt x="1377" y="623"/>
                    </a:cubicBezTo>
                    <a:cubicBezTo>
                      <a:pt x="1376" y="630"/>
                      <a:pt x="1375" y="637"/>
                      <a:pt x="1374" y="644"/>
                    </a:cubicBezTo>
                    <a:cubicBezTo>
                      <a:pt x="1373" y="650"/>
                      <a:pt x="1373" y="655"/>
                      <a:pt x="1372" y="661"/>
                    </a:cubicBezTo>
                    <a:cubicBezTo>
                      <a:pt x="1371" y="665"/>
                      <a:pt x="1371" y="670"/>
                      <a:pt x="1370" y="674"/>
                    </a:cubicBezTo>
                    <a:cubicBezTo>
                      <a:pt x="1369" y="679"/>
                      <a:pt x="1369" y="679"/>
                      <a:pt x="1369" y="679"/>
                    </a:cubicBezTo>
                    <a:cubicBezTo>
                      <a:pt x="1369" y="681"/>
                      <a:pt x="1369" y="681"/>
                      <a:pt x="1369" y="681"/>
                    </a:cubicBezTo>
                    <a:cubicBezTo>
                      <a:pt x="1369" y="682"/>
                      <a:pt x="1369" y="682"/>
                      <a:pt x="1369" y="682"/>
                    </a:cubicBezTo>
                    <a:cubicBezTo>
                      <a:pt x="1369" y="682"/>
                      <a:pt x="1369" y="682"/>
                      <a:pt x="1369" y="682"/>
                    </a:cubicBezTo>
                    <a:cubicBezTo>
                      <a:pt x="1368" y="686"/>
                      <a:pt x="1368" y="686"/>
                      <a:pt x="1368" y="686"/>
                    </a:cubicBezTo>
                    <a:cubicBezTo>
                      <a:pt x="1367" y="692"/>
                      <a:pt x="1367" y="692"/>
                      <a:pt x="1367" y="692"/>
                    </a:cubicBezTo>
                    <a:cubicBezTo>
                      <a:pt x="1367" y="694"/>
                      <a:pt x="1366" y="696"/>
                      <a:pt x="1366" y="699"/>
                    </a:cubicBezTo>
                    <a:cubicBezTo>
                      <a:pt x="1365" y="703"/>
                      <a:pt x="1365" y="703"/>
                      <a:pt x="1365" y="703"/>
                    </a:cubicBezTo>
                    <a:cubicBezTo>
                      <a:pt x="1365" y="703"/>
                      <a:pt x="1365" y="703"/>
                      <a:pt x="1365" y="703"/>
                    </a:cubicBezTo>
                    <a:cubicBezTo>
                      <a:pt x="1360" y="703"/>
                      <a:pt x="1360" y="703"/>
                      <a:pt x="1360" y="703"/>
                    </a:cubicBezTo>
                    <a:cubicBezTo>
                      <a:pt x="1354" y="703"/>
                      <a:pt x="1354" y="703"/>
                      <a:pt x="1354" y="703"/>
                    </a:cubicBezTo>
                    <a:cubicBezTo>
                      <a:pt x="1351" y="703"/>
                      <a:pt x="1351" y="703"/>
                      <a:pt x="1351" y="703"/>
                    </a:cubicBezTo>
                    <a:cubicBezTo>
                      <a:pt x="1347" y="703"/>
                      <a:pt x="1347" y="703"/>
                      <a:pt x="1347" y="703"/>
                    </a:cubicBezTo>
                    <a:cubicBezTo>
                      <a:pt x="1347" y="703"/>
                      <a:pt x="1347" y="703"/>
                      <a:pt x="1347" y="703"/>
                    </a:cubicBezTo>
                    <a:cubicBezTo>
                      <a:pt x="1345" y="703"/>
                      <a:pt x="1344" y="704"/>
                      <a:pt x="1344" y="706"/>
                    </a:cubicBezTo>
                    <a:cubicBezTo>
                      <a:pt x="1344" y="706"/>
                      <a:pt x="1344" y="706"/>
                      <a:pt x="1344" y="706"/>
                    </a:cubicBezTo>
                    <a:cubicBezTo>
                      <a:pt x="1344" y="706"/>
                      <a:pt x="1344" y="706"/>
                      <a:pt x="1344" y="706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1"/>
                      <a:pt x="1344" y="711"/>
                      <a:pt x="1344" y="711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4" y="712"/>
                      <a:pt x="1344" y="712"/>
                      <a:pt x="1344" y="712"/>
                    </a:cubicBezTo>
                    <a:cubicBezTo>
                      <a:pt x="1348" y="723"/>
                      <a:pt x="1348" y="723"/>
                      <a:pt x="1348" y="723"/>
                    </a:cubicBezTo>
                    <a:cubicBezTo>
                      <a:pt x="1349" y="728"/>
                      <a:pt x="1349" y="728"/>
                      <a:pt x="1349" y="728"/>
                    </a:cubicBezTo>
                    <a:cubicBezTo>
                      <a:pt x="1350" y="730"/>
                      <a:pt x="1350" y="730"/>
                      <a:pt x="1350" y="730"/>
                    </a:cubicBezTo>
                    <a:cubicBezTo>
                      <a:pt x="1351" y="735"/>
                      <a:pt x="1351" y="735"/>
                      <a:pt x="1351" y="735"/>
                    </a:cubicBezTo>
                    <a:cubicBezTo>
                      <a:pt x="1353" y="743"/>
                      <a:pt x="1353" y="743"/>
                      <a:pt x="1353" y="743"/>
                    </a:cubicBezTo>
                    <a:cubicBezTo>
                      <a:pt x="1355" y="748"/>
                      <a:pt x="1355" y="748"/>
                      <a:pt x="1355" y="748"/>
                    </a:cubicBezTo>
                    <a:cubicBezTo>
                      <a:pt x="1356" y="752"/>
                      <a:pt x="1356" y="752"/>
                      <a:pt x="1356" y="752"/>
                    </a:cubicBezTo>
                    <a:cubicBezTo>
                      <a:pt x="1355" y="754"/>
                      <a:pt x="1355" y="754"/>
                      <a:pt x="1355" y="754"/>
                    </a:cubicBezTo>
                    <a:cubicBezTo>
                      <a:pt x="1354" y="758"/>
                      <a:pt x="1354" y="758"/>
                      <a:pt x="1354" y="758"/>
                    </a:cubicBezTo>
                    <a:cubicBezTo>
                      <a:pt x="1353" y="762"/>
                      <a:pt x="1353" y="762"/>
                      <a:pt x="1353" y="762"/>
                    </a:cubicBezTo>
                    <a:cubicBezTo>
                      <a:pt x="1353" y="764"/>
                      <a:pt x="1353" y="765"/>
                      <a:pt x="1352" y="767"/>
                    </a:cubicBezTo>
                    <a:cubicBezTo>
                      <a:pt x="1351" y="771"/>
                      <a:pt x="1351" y="771"/>
                      <a:pt x="1351" y="771"/>
                    </a:cubicBezTo>
                    <a:cubicBezTo>
                      <a:pt x="1351" y="773"/>
                      <a:pt x="1351" y="773"/>
                      <a:pt x="1351" y="773"/>
                    </a:cubicBezTo>
                    <a:cubicBezTo>
                      <a:pt x="1351" y="773"/>
                      <a:pt x="1351" y="773"/>
                      <a:pt x="1351" y="773"/>
                    </a:cubicBezTo>
                    <a:cubicBezTo>
                      <a:pt x="1351" y="773"/>
                      <a:pt x="1351" y="773"/>
                      <a:pt x="1351" y="773"/>
                    </a:cubicBezTo>
                    <a:cubicBezTo>
                      <a:pt x="1350" y="776"/>
                      <a:pt x="1350" y="776"/>
                      <a:pt x="1350" y="776"/>
                    </a:cubicBezTo>
                    <a:cubicBezTo>
                      <a:pt x="1350" y="778"/>
                      <a:pt x="1350" y="778"/>
                      <a:pt x="1350" y="778"/>
                    </a:cubicBezTo>
                    <a:cubicBezTo>
                      <a:pt x="1348" y="782"/>
                      <a:pt x="1348" y="782"/>
                      <a:pt x="1348" y="782"/>
                    </a:cubicBezTo>
                    <a:cubicBezTo>
                      <a:pt x="1348" y="783"/>
                      <a:pt x="1348" y="783"/>
                      <a:pt x="1348" y="783"/>
                    </a:cubicBezTo>
                    <a:cubicBezTo>
                      <a:pt x="1348" y="785"/>
                      <a:pt x="1348" y="785"/>
                      <a:pt x="1348" y="785"/>
                    </a:cubicBezTo>
                    <a:cubicBezTo>
                      <a:pt x="1347" y="787"/>
                      <a:pt x="1347" y="787"/>
                      <a:pt x="1347" y="787"/>
                    </a:cubicBezTo>
                    <a:cubicBezTo>
                      <a:pt x="1347" y="789"/>
                      <a:pt x="1347" y="789"/>
                      <a:pt x="1347" y="789"/>
                    </a:cubicBezTo>
                    <a:cubicBezTo>
                      <a:pt x="1346" y="790"/>
                      <a:pt x="1346" y="792"/>
                      <a:pt x="1346" y="793"/>
                    </a:cubicBezTo>
                    <a:cubicBezTo>
                      <a:pt x="1345" y="795"/>
                      <a:pt x="1345" y="796"/>
                      <a:pt x="1344" y="798"/>
                    </a:cubicBezTo>
                    <a:cubicBezTo>
                      <a:pt x="1344" y="798"/>
                      <a:pt x="1344" y="798"/>
                      <a:pt x="1344" y="798"/>
                    </a:cubicBezTo>
                    <a:cubicBezTo>
                      <a:pt x="1343" y="801"/>
                      <a:pt x="1343" y="801"/>
                      <a:pt x="1343" y="801"/>
                    </a:cubicBezTo>
                    <a:cubicBezTo>
                      <a:pt x="1342" y="804"/>
                      <a:pt x="1342" y="804"/>
                      <a:pt x="1342" y="804"/>
                    </a:cubicBezTo>
                    <a:cubicBezTo>
                      <a:pt x="1342" y="806"/>
                      <a:pt x="1342" y="806"/>
                      <a:pt x="1342" y="806"/>
                    </a:cubicBezTo>
                    <a:cubicBezTo>
                      <a:pt x="1341" y="808"/>
                      <a:pt x="1341" y="808"/>
                      <a:pt x="1341" y="808"/>
                    </a:cubicBezTo>
                    <a:cubicBezTo>
                      <a:pt x="1341" y="810"/>
                      <a:pt x="1341" y="810"/>
                      <a:pt x="1341" y="810"/>
                    </a:cubicBezTo>
                    <a:cubicBezTo>
                      <a:pt x="1340" y="813"/>
                      <a:pt x="1340" y="813"/>
                      <a:pt x="1340" y="813"/>
                    </a:cubicBezTo>
                    <a:cubicBezTo>
                      <a:pt x="1340" y="813"/>
                      <a:pt x="1340" y="813"/>
                      <a:pt x="1340" y="813"/>
                    </a:cubicBezTo>
                    <a:cubicBezTo>
                      <a:pt x="1339" y="816"/>
                      <a:pt x="1339" y="816"/>
                      <a:pt x="1339" y="816"/>
                    </a:cubicBezTo>
                    <a:cubicBezTo>
                      <a:pt x="1338" y="819"/>
                      <a:pt x="1338" y="819"/>
                      <a:pt x="1338" y="819"/>
                    </a:cubicBezTo>
                    <a:cubicBezTo>
                      <a:pt x="1337" y="820"/>
                      <a:pt x="1337" y="822"/>
                      <a:pt x="1336" y="823"/>
                    </a:cubicBezTo>
                    <a:cubicBezTo>
                      <a:pt x="1335" y="827"/>
                      <a:pt x="1335" y="827"/>
                      <a:pt x="1335" y="827"/>
                    </a:cubicBezTo>
                    <a:cubicBezTo>
                      <a:pt x="1334" y="829"/>
                      <a:pt x="1334" y="829"/>
                      <a:pt x="1334" y="829"/>
                    </a:cubicBezTo>
                    <a:cubicBezTo>
                      <a:pt x="1334" y="831"/>
                      <a:pt x="1334" y="831"/>
                      <a:pt x="1334" y="831"/>
                    </a:cubicBezTo>
                    <a:cubicBezTo>
                      <a:pt x="1333" y="834"/>
                      <a:pt x="1333" y="834"/>
                      <a:pt x="1333" y="834"/>
                    </a:cubicBezTo>
                    <a:cubicBezTo>
                      <a:pt x="1331" y="838"/>
                      <a:pt x="1331" y="838"/>
                      <a:pt x="1331" y="838"/>
                    </a:cubicBezTo>
                    <a:cubicBezTo>
                      <a:pt x="1331" y="839"/>
                      <a:pt x="1330" y="840"/>
                      <a:pt x="1330" y="842"/>
                    </a:cubicBezTo>
                    <a:cubicBezTo>
                      <a:pt x="1329" y="844"/>
                      <a:pt x="1329" y="844"/>
                      <a:pt x="1329" y="844"/>
                    </a:cubicBezTo>
                    <a:cubicBezTo>
                      <a:pt x="1328" y="846"/>
                      <a:pt x="1328" y="846"/>
                      <a:pt x="1328" y="846"/>
                    </a:cubicBezTo>
                    <a:cubicBezTo>
                      <a:pt x="1328" y="848"/>
                      <a:pt x="1327" y="850"/>
                      <a:pt x="1326" y="852"/>
                    </a:cubicBezTo>
                    <a:cubicBezTo>
                      <a:pt x="1326" y="853"/>
                      <a:pt x="1326" y="853"/>
                      <a:pt x="1326" y="853"/>
                    </a:cubicBezTo>
                    <a:cubicBezTo>
                      <a:pt x="1325" y="856"/>
                      <a:pt x="1325" y="856"/>
                      <a:pt x="1325" y="856"/>
                    </a:cubicBezTo>
                    <a:cubicBezTo>
                      <a:pt x="1324" y="858"/>
                      <a:pt x="1324" y="858"/>
                      <a:pt x="1324" y="858"/>
                    </a:cubicBezTo>
                    <a:cubicBezTo>
                      <a:pt x="1323" y="860"/>
                      <a:pt x="1323" y="860"/>
                      <a:pt x="1323" y="860"/>
                    </a:cubicBezTo>
                    <a:cubicBezTo>
                      <a:pt x="1321" y="864"/>
                      <a:pt x="1321" y="864"/>
                      <a:pt x="1321" y="864"/>
                    </a:cubicBezTo>
                    <a:cubicBezTo>
                      <a:pt x="1321" y="864"/>
                      <a:pt x="1321" y="864"/>
                      <a:pt x="1321" y="864"/>
                    </a:cubicBezTo>
                    <a:cubicBezTo>
                      <a:pt x="1321" y="866"/>
                      <a:pt x="1321" y="866"/>
                      <a:pt x="1321" y="866"/>
                    </a:cubicBezTo>
                    <a:cubicBezTo>
                      <a:pt x="1320" y="868"/>
                      <a:pt x="1320" y="868"/>
                      <a:pt x="1320" y="868"/>
                    </a:cubicBezTo>
                    <a:cubicBezTo>
                      <a:pt x="1319" y="870"/>
                      <a:pt x="1319" y="870"/>
                      <a:pt x="1319" y="870"/>
                    </a:cubicBezTo>
                    <a:cubicBezTo>
                      <a:pt x="1318" y="872"/>
                      <a:pt x="1318" y="872"/>
                      <a:pt x="1318" y="872"/>
                    </a:cubicBezTo>
                    <a:cubicBezTo>
                      <a:pt x="1317" y="875"/>
                      <a:pt x="1317" y="875"/>
                      <a:pt x="1317" y="875"/>
                    </a:cubicBezTo>
                    <a:cubicBezTo>
                      <a:pt x="1315" y="879"/>
                      <a:pt x="1315" y="879"/>
                      <a:pt x="1315" y="879"/>
                    </a:cubicBezTo>
                    <a:cubicBezTo>
                      <a:pt x="1314" y="882"/>
                      <a:pt x="1314" y="882"/>
                      <a:pt x="1314" y="882"/>
                    </a:cubicBezTo>
                    <a:cubicBezTo>
                      <a:pt x="1313" y="884"/>
                      <a:pt x="1313" y="884"/>
                      <a:pt x="1313" y="884"/>
                    </a:cubicBezTo>
                    <a:cubicBezTo>
                      <a:pt x="1312" y="886"/>
                      <a:pt x="1312" y="886"/>
                      <a:pt x="1312" y="886"/>
                    </a:cubicBezTo>
                    <a:cubicBezTo>
                      <a:pt x="1311" y="888"/>
                      <a:pt x="1311" y="888"/>
                      <a:pt x="1311" y="888"/>
                    </a:cubicBezTo>
                    <a:cubicBezTo>
                      <a:pt x="1310" y="889"/>
                      <a:pt x="1310" y="889"/>
                      <a:pt x="1310" y="889"/>
                    </a:cubicBezTo>
                    <a:cubicBezTo>
                      <a:pt x="1309" y="891"/>
                      <a:pt x="1308" y="894"/>
                      <a:pt x="1307" y="897"/>
                    </a:cubicBezTo>
                    <a:cubicBezTo>
                      <a:pt x="1306" y="898"/>
                      <a:pt x="1306" y="898"/>
                      <a:pt x="1306" y="898"/>
                    </a:cubicBezTo>
                    <a:cubicBezTo>
                      <a:pt x="1305" y="900"/>
                      <a:pt x="1305" y="900"/>
                      <a:pt x="1305" y="900"/>
                    </a:cubicBezTo>
                    <a:cubicBezTo>
                      <a:pt x="1304" y="903"/>
                      <a:pt x="1304" y="903"/>
                      <a:pt x="1304" y="903"/>
                    </a:cubicBezTo>
                    <a:cubicBezTo>
                      <a:pt x="1304" y="903"/>
                      <a:pt x="1304" y="903"/>
                      <a:pt x="1304" y="903"/>
                    </a:cubicBezTo>
                    <a:cubicBezTo>
                      <a:pt x="1304" y="903"/>
                      <a:pt x="1304" y="903"/>
                      <a:pt x="1304" y="903"/>
                    </a:cubicBezTo>
                    <a:cubicBezTo>
                      <a:pt x="1304" y="903"/>
                      <a:pt x="1304" y="903"/>
                      <a:pt x="1304" y="903"/>
                    </a:cubicBezTo>
                    <a:cubicBezTo>
                      <a:pt x="1302" y="906"/>
                      <a:pt x="1302" y="906"/>
                      <a:pt x="1302" y="906"/>
                    </a:cubicBezTo>
                    <a:cubicBezTo>
                      <a:pt x="1302" y="907"/>
                      <a:pt x="1302" y="907"/>
                      <a:pt x="1302" y="907"/>
                    </a:cubicBezTo>
                    <a:cubicBezTo>
                      <a:pt x="1301" y="908"/>
                      <a:pt x="1301" y="908"/>
                      <a:pt x="1301" y="908"/>
                    </a:cubicBezTo>
                    <a:cubicBezTo>
                      <a:pt x="1300" y="910"/>
                      <a:pt x="1300" y="910"/>
                      <a:pt x="1300" y="910"/>
                    </a:cubicBezTo>
                    <a:cubicBezTo>
                      <a:pt x="1299" y="913"/>
                      <a:pt x="1299" y="913"/>
                      <a:pt x="1299" y="913"/>
                    </a:cubicBezTo>
                    <a:cubicBezTo>
                      <a:pt x="1298" y="915"/>
                      <a:pt x="1298" y="915"/>
                      <a:pt x="1298" y="915"/>
                    </a:cubicBezTo>
                    <a:cubicBezTo>
                      <a:pt x="1297" y="916"/>
                      <a:pt x="1297" y="916"/>
                      <a:pt x="1297" y="916"/>
                    </a:cubicBezTo>
                    <a:cubicBezTo>
                      <a:pt x="1296" y="918"/>
                      <a:pt x="1296" y="918"/>
                      <a:pt x="1296" y="918"/>
                    </a:cubicBezTo>
                    <a:cubicBezTo>
                      <a:pt x="1296" y="919"/>
                      <a:pt x="1296" y="919"/>
                      <a:pt x="1296" y="919"/>
                    </a:cubicBezTo>
                    <a:cubicBezTo>
                      <a:pt x="1294" y="922"/>
                      <a:pt x="1294" y="922"/>
                      <a:pt x="1294" y="922"/>
                    </a:cubicBezTo>
                    <a:cubicBezTo>
                      <a:pt x="1293" y="922"/>
                      <a:pt x="1293" y="922"/>
                      <a:pt x="1293" y="922"/>
                    </a:cubicBezTo>
                    <a:cubicBezTo>
                      <a:pt x="1290" y="922"/>
                      <a:pt x="1290" y="922"/>
                      <a:pt x="1290" y="922"/>
                    </a:cubicBezTo>
                    <a:cubicBezTo>
                      <a:pt x="1288" y="922"/>
                      <a:pt x="1288" y="922"/>
                      <a:pt x="1288" y="922"/>
                    </a:cubicBezTo>
                    <a:cubicBezTo>
                      <a:pt x="1287" y="922"/>
                      <a:pt x="1287" y="922"/>
                      <a:pt x="1287" y="922"/>
                    </a:cubicBezTo>
                    <a:cubicBezTo>
                      <a:pt x="1282" y="922"/>
                      <a:pt x="1282" y="922"/>
                      <a:pt x="1282" y="922"/>
                    </a:cubicBezTo>
                    <a:cubicBezTo>
                      <a:pt x="1281" y="922"/>
                      <a:pt x="1281" y="922"/>
                      <a:pt x="1281" y="922"/>
                    </a:cubicBezTo>
                    <a:cubicBezTo>
                      <a:pt x="1281" y="922"/>
                      <a:pt x="1281" y="922"/>
                      <a:pt x="1281" y="922"/>
                    </a:cubicBezTo>
                    <a:cubicBezTo>
                      <a:pt x="1281" y="922"/>
                      <a:pt x="1280" y="922"/>
                      <a:pt x="1280" y="922"/>
                    </a:cubicBezTo>
                    <a:cubicBezTo>
                      <a:pt x="1280" y="922"/>
                      <a:pt x="1280" y="922"/>
                      <a:pt x="1279" y="922"/>
                    </a:cubicBezTo>
                    <a:cubicBezTo>
                      <a:pt x="1279" y="923"/>
                      <a:pt x="1278" y="924"/>
                      <a:pt x="1278" y="925"/>
                    </a:cubicBezTo>
                    <a:cubicBezTo>
                      <a:pt x="1278" y="925"/>
                      <a:pt x="1278" y="925"/>
                      <a:pt x="1278" y="925"/>
                    </a:cubicBezTo>
                    <a:cubicBezTo>
                      <a:pt x="1278" y="925"/>
                      <a:pt x="1278" y="925"/>
                      <a:pt x="1278" y="925"/>
                    </a:cubicBezTo>
                    <a:cubicBezTo>
                      <a:pt x="1278" y="925"/>
                      <a:pt x="1278" y="925"/>
                      <a:pt x="1278" y="925"/>
                    </a:cubicBezTo>
                    <a:cubicBezTo>
                      <a:pt x="1278" y="930"/>
                      <a:pt x="1278" y="930"/>
                      <a:pt x="1278" y="930"/>
                    </a:cubicBezTo>
                    <a:cubicBezTo>
                      <a:pt x="1278" y="933"/>
                      <a:pt x="1278" y="933"/>
                      <a:pt x="1278" y="933"/>
                    </a:cubicBezTo>
                    <a:cubicBezTo>
                      <a:pt x="1278" y="946"/>
                      <a:pt x="1278" y="946"/>
                      <a:pt x="1278" y="946"/>
                    </a:cubicBezTo>
                    <a:cubicBezTo>
                      <a:pt x="1278" y="951"/>
                      <a:pt x="1278" y="951"/>
                      <a:pt x="1278" y="951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3"/>
                      <a:pt x="1278" y="953"/>
                      <a:pt x="1278" y="953"/>
                    </a:cubicBezTo>
                    <a:cubicBezTo>
                      <a:pt x="1278" y="959"/>
                      <a:pt x="1278" y="959"/>
                      <a:pt x="1278" y="959"/>
                    </a:cubicBezTo>
                    <a:cubicBezTo>
                      <a:pt x="1278" y="963"/>
                      <a:pt x="1278" y="963"/>
                      <a:pt x="1278" y="963"/>
                    </a:cubicBezTo>
                    <a:cubicBezTo>
                      <a:pt x="1278" y="971"/>
                      <a:pt x="1278" y="971"/>
                      <a:pt x="1278" y="971"/>
                    </a:cubicBezTo>
                    <a:cubicBezTo>
                      <a:pt x="1278" y="977"/>
                      <a:pt x="1278" y="977"/>
                      <a:pt x="1278" y="977"/>
                    </a:cubicBezTo>
                    <a:cubicBezTo>
                      <a:pt x="1278" y="981"/>
                      <a:pt x="1278" y="981"/>
                      <a:pt x="1278" y="981"/>
                    </a:cubicBezTo>
                    <a:cubicBezTo>
                      <a:pt x="1276" y="985"/>
                      <a:pt x="1276" y="985"/>
                      <a:pt x="1276" y="985"/>
                    </a:cubicBezTo>
                    <a:cubicBezTo>
                      <a:pt x="1274" y="988"/>
                      <a:pt x="1274" y="988"/>
                      <a:pt x="1274" y="988"/>
                    </a:cubicBezTo>
                    <a:cubicBezTo>
                      <a:pt x="1273" y="990"/>
                      <a:pt x="1273" y="990"/>
                      <a:pt x="1273" y="990"/>
                    </a:cubicBezTo>
                    <a:cubicBezTo>
                      <a:pt x="1270" y="995"/>
                      <a:pt x="1270" y="995"/>
                      <a:pt x="1270" y="995"/>
                    </a:cubicBezTo>
                    <a:cubicBezTo>
                      <a:pt x="1268" y="998"/>
                      <a:pt x="1268" y="998"/>
                      <a:pt x="1268" y="998"/>
                    </a:cubicBezTo>
                    <a:cubicBezTo>
                      <a:pt x="1267" y="999"/>
                      <a:pt x="1267" y="999"/>
                      <a:pt x="1267" y="999"/>
                    </a:cubicBezTo>
                    <a:cubicBezTo>
                      <a:pt x="1265" y="1003"/>
                      <a:pt x="1265" y="1003"/>
                      <a:pt x="1265" y="1003"/>
                    </a:cubicBezTo>
                    <a:cubicBezTo>
                      <a:pt x="1261" y="1009"/>
                      <a:pt x="1261" y="1009"/>
                      <a:pt x="1261" y="1009"/>
                    </a:cubicBezTo>
                    <a:cubicBezTo>
                      <a:pt x="1261" y="1009"/>
                      <a:pt x="1261" y="1009"/>
                      <a:pt x="1261" y="1009"/>
                    </a:cubicBezTo>
                    <a:cubicBezTo>
                      <a:pt x="1227" y="981"/>
                      <a:pt x="1190" y="956"/>
                      <a:pt x="1151" y="936"/>
                    </a:cubicBezTo>
                    <a:cubicBezTo>
                      <a:pt x="1150" y="762"/>
                      <a:pt x="1150" y="762"/>
                      <a:pt x="1150" y="762"/>
                    </a:cubicBezTo>
                    <a:cubicBezTo>
                      <a:pt x="1136" y="762"/>
                      <a:pt x="1136" y="762"/>
                      <a:pt x="1136" y="762"/>
                    </a:cubicBezTo>
                    <a:cubicBezTo>
                      <a:pt x="1132" y="663"/>
                      <a:pt x="1132" y="663"/>
                      <a:pt x="1132" y="663"/>
                    </a:cubicBezTo>
                    <a:cubicBezTo>
                      <a:pt x="1143" y="655"/>
                      <a:pt x="1143" y="655"/>
                      <a:pt x="1143" y="655"/>
                    </a:cubicBezTo>
                    <a:cubicBezTo>
                      <a:pt x="1143" y="648"/>
                      <a:pt x="1143" y="648"/>
                      <a:pt x="1143" y="648"/>
                    </a:cubicBezTo>
                    <a:cubicBezTo>
                      <a:pt x="1143" y="645"/>
                      <a:pt x="1139" y="642"/>
                      <a:pt x="1132" y="640"/>
                    </a:cubicBezTo>
                    <a:cubicBezTo>
                      <a:pt x="1129" y="549"/>
                      <a:pt x="1129" y="549"/>
                      <a:pt x="1129" y="549"/>
                    </a:cubicBezTo>
                    <a:cubicBezTo>
                      <a:pt x="1138" y="542"/>
                      <a:pt x="1138" y="542"/>
                      <a:pt x="1138" y="542"/>
                    </a:cubicBezTo>
                    <a:cubicBezTo>
                      <a:pt x="1138" y="535"/>
                      <a:pt x="1138" y="535"/>
                      <a:pt x="1138" y="535"/>
                    </a:cubicBezTo>
                    <a:cubicBezTo>
                      <a:pt x="1138" y="532"/>
                      <a:pt x="1134" y="529"/>
                      <a:pt x="1128" y="527"/>
                    </a:cubicBezTo>
                    <a:cubicBezTo>
                      <a:pt x="1125" y="422"/>
                      <a:pt x="1125" y="422"/>
                      <a:pt x="1125" y="422"/>
                    </a:cubicBezTo>
                    <a:cubicBezTo>
                      <a:pt x="1135" y="414"/>
                      <a:pt x="1135" y="414"/>
                      <a:pt x="1135" y="414"/>
                    </a:cubicBezTo>
                    <a:cubicBezTo>
                      <a:pt x="1135" y="408"/>
                      <a:pt x="1135" y="408"/>
                      <a:pt x="1135" y="408"/>
                    </a:cubicBezTo>
                    <a:cubicBezTo>
                      <a:pt x="1135" y="404"/>
                      <a:pt x="1131" y="401"/>
                      <a:pt x="1124" y="399"/>
                    </a:cubicBezTo>
                    <a:cubicBezTo>
                      <a:pt x="1123" y="373"/>
                      <a:pt x="1123" y="373"/>
                      <a:pt x="1123" y="373"/>
                    </a:cubicBezTo>
                    <a:cubicBezTo>
                      <a:pt x="1128" y="373"/>
                      <a:pt x="1128" y="373"/>
                      <a:pt x="1128" y="373"/>
                    </a:cubicBezTo>
                    <a:cubicBezTo>
                      <a:pt x="1136" y="366"/>
                      <a:pt x="1136" y="366"/>
                      <a:pt x="1136" y="366"/>
                    </a:cubicBezTo>
                    <a:cubicBezTo>
                      <a:pt x="1125" y="361"/>
                      <a:pt x="1125" y="361"/>
                      <a:pt x="1125" y="361"/>
                    </a:cubicBezTo>
                    <a:cubicBezTo>
                      <a:pt x="1125" y="355"/>
                      <a:pt x="1125" y="355"/>
                      <a:pt x="1125" y="355"/>
                    </a:cubicBezTo>
                    <a:cubicBezTo>
                      <a:pt x="1124" y="355"/>
                      <a:pt x="1124" y="355"/>
                      <a:pt x="1124" y="355"/>
                    </a:cubicBezTo>
                    <a:cubicBezTo>
                      <a:pt x="1122" y="354"/>
                      <a:pt x="1122" y="354"/>
                      <a:pt x="1122" y="354"/>
                    </a:cubicBezTo>
                    <a:cubicBezTo>
                      <a:pt x="1122" y="353"/>
                      <a:pt x="1122" y="351"/>
                      <a:pt x="1121" y="349"/>
                    </a:cubicBezTo>
                    <a:cubicBezTo>
                      <a:pt x="1120" y="346"/>
                      <a:pt x="1118" y="343"/>
                      <a:pt x="1116" y="341"/>
                    </a:cubicBezTo>
                    <a:cubicBezTo>
                      <a:pt x="1114" y="339"/>
                      <a:pt x="1112" y="338"/>
                      <a:pt x="1110" y="337"/>
                    </a:cubicBezTo>
                    <a:cubicBezTo>
                      <a:pt x="1109" y="336"/>
                      <a:pt x="1107" y="334"/>
                      <a:pt x="1104" y="334"/>
                    </a:cubicBezTo>
                    <a:cubicBezTo>
                      <a:pt x="1104" y="334"/>
                      <a:pt x="1104" y="334"/>
                      <a:pt x="1104" y="334"/>
                    </a:cubicBezTo>
                    <a:cubicBezTo>
                      <a:pt x="1104" y="333"/>
                      <a:pt x="1103" y="332"/>
                      <a:pt x="1102" y="332"/>
                    </a:cubicBezTo>
                    <a:cubicBezTo>
                      <a:pt x="1102" y="332"/>
                      <a:pt x="1102" y="332"/>
                      <a:pt x="1102" y="332"/>
                    </a:cubicBezTo>
                    <a:cubicBezTo>
                      <a:pt x="1101" y="332"/>
                      <a:pt x="1100" y="333"/>
                      <a:pt x="1100" y="334"/>
                    </a:cubicBezTo>
                    <a:cubicBezTo>
                      <a:pt x="1100" y="334"/>
                      <a:pt x="1100" y="334"/>
                      <a:pt x="1100" y="334"/>
                    </a:cubicBezTo>
                    <a:cubicBezTo>
                      <a:pt x="1097" y="334"/>
                      <a:pt x="1095" y="336"/>
                      <a:pt x="1094" y="337"/>
                    </a:cubicBezTo>
                    <a:cubicBezTo>
                      <a:pt x="1094" y="337"/>
                      <a:pt x="1094" y="337"/>
                      <a:pt x="1094" y="337"/>
                    </a:cubicBezTo>
                    <a:cubicBezTo>
                      <a:pt x="1093" y="338"/>
                      <a:pt x="1092" y="338"/>
                      <a:pt x="1092" y="339"/>
                    </a:cubicBezTo>
                    <a:cubicBezTo>
                      <a:pt x="1086" y="342"/>
                      <a:pt x="1083" y="348"/>
                      <a:pt x="1082" y="355"/>
                    </a:cubicBezTo>
                    <a:cubicBezTo>
                      <a:pt x="1080" y="356"/>
                      <a:pt x="1080" y="356"/>
                      <a:pt x="1080" y="356"/>
                    </a:cubicBezTo>
                    <a:cubicBezTo>
                      <a:pt x="1080" y="361"/>
                      <a:pt x="1080" y="361"/>
                      <a:pt x="1080" y="361"/>
                    </a:cubicBezTo>
                    <a:cubicBezTo>
                      <a:pt x="1068" y="366"/>
                      <a:pt x="1068" y="366"/>
                      <a:pt x="1068" y="366"/>
                    </a:cubicBezTo>
                    <a:cubicBezTo>
                      <a:pt x="1077" y="373"/>
                      <a:pt x="1077" y="373"/>
                      <a:pt x="1077" y="373"/>
                    </a:cubicBezTo>
                    <a:cubicBezTo>
                      <a:pt x="1082" y="374"/>
                      <a:pt x="1082" y="374"/>
                      <a:pt x="1082" y="374"/>
                    </a:cubicBezTo>
                    <a:cubicBezTo>
                      <a:pt x="1081" y="399"/>
                      <a:pt x="1081" y="399"/>
                      <a:pt x="1081" y="399"/>
                    </a:cubicBezTo>
                    <a:cubicBezTo>
                      <a:pt x="1075" y="401"/>
                      <a:pt x="1071" y="404"/>
                      <a:pt x="1070" y="407"/>
                    </a:cubicBezTo>
                    <a:cubicBezTo>
                      <a:pt x="1070" y="407"/>
                      <a:pt x="1070" y="407"/>
                      <a:pt x="1070" y="407"/>
                    </a:cubicBezTo>
                    <a:cubicBezTo>
                      <a:pt x="1070" y="407"/>
                      <a:pt x="1070" y="408"/>
                      <a:pt x="1070" y="408"/>
                    </a:cubicBezTo>
                    <a:cubicBezTo>
                      <a:pt x="1070" y="415"/>
                      <a:pt x="1070" y="415"/>
                      <a:pt x="1070" y="415"/>
                    </a:cubicBezTo>
                    <a:cubicBezTo>
                      <a:pt x="1081" y="423"/>
                      <a:pt x="1081" y="423"/>
                      <a:pt x="1081" y="423"/>
                    </a:cubicBezTo>
                    <a:cubicBezTo>
                      <a:pt x="1081" y="427"/>
                      <a:pt x="1081" y="427"/>
                      <a:pt x="1081" y="427"/>
                    </a:cubicBezTo>
                    <a:cubicBezTo>
                      <a:pt x="1080" y="452"/>
                      <a:pt x="1080" y="452"/>
                      <a:pt x="1080" y="452"/>
                    </a:cubicBezTo>
                    <a:cubicBezTo>
                      <a:pt x="1079" y="518"/>
                      <a:pt x="1079" y="518"/>
                      <a:pt x="1079" y="518"/>
                    </a:cubicBezTo>
                    <a:cubicBezTo>
                      <a:pt x="1079" y="527"/>
                      <a:pt x="1079" y="527"/>
                      <a:pt x="1079" y="527"/>
                    </a:cubicBezTo>
                    <a:cubicBezTo>
                      <a:pt x="1078" y="527"/>
                      <a:pt x="1078" y="527"/>
                      <a:pt x="1078" y="527"/>
                    </a:cubicBezTo>
                    <a:cubicBezTo>
                      <a:pt x="1074" y="529"/>
                      <a:pt x="1072" y="530"/>
                      <a:pt x="1070" y="532"/>
                    </a:cubicBezTo>
                    <a:cubicBezTo>
                      <a:pt x="1070" y="533"/>
                      <a:pt x="1069" y="534"/>
                      <a:pt x="1069" y="534"/>
                    </a:cubicBezTo>
                    <a:cubicBezTo>
                      <a:pt x="1069" y="534"/>
                      <a:pt x="1069" y="534"/>
                      <a:pt x="1069" y="534"/>
                    </a:cubicBezTo>
                    <a:cubicBezTo>
                      <a:pt x="1069" y="535"/>
                      <a:pt x="1069" y="535"/>
                      <a:pt x="1069" y="535"/>
                    </a:cubicBezTo>
                    <a:cubicBezTo>
                      <a:pt x="1069" y="542"/>
                      <a:pt x="1069" y="542"/>
                      <a:pt x="1069" y="542"/>
                    </a:cubicBezTo>
                    <a:cubicBezTo>
                      <a:pt x="1069" y="542"/>
                      <a:pt x="1069" y="542"/>
                      <a:pt x="1069" y="542"/>
                    </a:cubicBezTo>
                    <a:cubicBezTo>
                      <a:pt x="1075" y="547"/>
                      <a:pt x="1075" y="547"/>
                      <a:pt x="1075" y="547"/>
                    </a:cubicBezTo>
                    <a:cubicBezTo>
                      <a:pt x="1078" y="549"/>
                      <a:pt x="1078" y="549"/>
                      <a:pt x="1078" y="549"/>
                    </a:cubicBezTo>
                    <a:cubicBezTo>
                      <a:pt x="1076" y="641"/>
                      <a:pt x="1076" y="641"/>
                      <a:pt x="1076" y="641"/>
                    </a:cubicBezTo>
                    <a:cubicBezTo>
                      <a:pt x="1070" y="642"/>
                      <a:pt x="1066" y="645"/>
                      <a:pt x="1065" y="648"/>
                    </a:cubicBezTo>
                    <a:cubicBezTo>
                      <a:pt x="1065" y="648"/>
                      <a:pt x="1065" y="648"/>
                      <a:pt x="1065" y="648"/>
                    </a:cubicBezTo>
                    <a:cubicBezTo>
                      <a:pt x="1065" y="648"/>
                      <a:pt x="1065" y="648"/>
                      <a:pt x="1065" y="648"/>
                    </a:cubicBezTo>
                    <a:cubicBezTo>
                      <a:pt x="1065" y="648"/>
                      <a:pt x="1065" y="649"/>
                      <a:pt x="1065" y="649"/>
                    </a:cubicBezTo>
                    <a:cubicBezTo>
                      <a:pt x="1065" y="656"/>
                      <a:pt x="1065" y="656"/>
                      <a:pt x="1065" y="656"/>
                    </a:cubicBezTo>
                    <a:cubicBezTo>
                      <a:pt x="1076" y="663"/>
                      <a:pt x="1076" y="663"/>
                      <a:pt x="1076" y="663"/>
                    </a:cubicBezTo>
                    <a:cubicBezTo>
                      <a:pt x="1076" y="663"/>
                      <a:pt x="1076" y="663"/>
                      <a:pt x="1076" y="663"/>
                    </a:cubicBezTo>
                    <a:cubicBezTo>
                      <a:pt x="1075" y="726"/>
                      <a:pt x="1075" y="726"/>
                      <a:pt x="1075" y="726"/>
                    </a:cubicBezTo>
                    <a:cubicBezTo>
                      <a:pt x="1074" y="752"/>
                      <a:pt x="1074" y="752"/>
                      <a:pt x="1074" y="752"/>
                    </a:cubicBezTo>
                    <a:cubicBezTo>
                      <a:pt x="1074" y="762"/>
                      <a:pt x="1074" y="762"/>
                      <a:pt x="1074" y="762"/>
                    </a:cubicBezTo>
                    <a:cubicBezTo>
                      <a:pt x="1073" y="762"/>
                      <a:pt x="1073" y="762"/>
                      <a:pt x="1073" y="762"/>
                    </a:cubicBezTo>
                    <a:cubicBezTo>
                      <a:pt x="1070" y="762"/>
                      <a:pt x="1070" y="762"/>
                      <a:pt x="1070" y="762"/>
                    </a:cubicBezTo>
                    <a:cubicBezTo>
                      <a:pt x="1063" y="762"/>
                      <a:pt x="1063" y="762"/>
                      <a:pt x="1063" y="762"/>
                    </a:cubicBezTo>
                    <a:cubicBezTo>
                      <a:pt x="1048" y="762"/>
                      <a:pt x="1048" y="762"/>
                      <a:pt x="1048" y="762"/>
                    </a:cubicBezTo>
                    <a:cubicBezTo>
                      <a:pt x="1042" y="762"/>
                      <a:pt x="1042" y="762"/>
                      <a:pt x="1042" y="762"/>
                    </a:cubicBezTo>
                    <a:cubicBezTo>
                      <a:pt x="1039" y="762"/>
                      <a:pt x="1039" y="762"/>
                      <a:pt x="1039" y="762"/>
                    </a:cubicBezTo>
                    <a:cubicBezTo>
                      <a:pt x="929" y="763"/>
                      <a:pt x="929" y="763"/>
                      <a:pt x="929" y="763"/>
                    </a:cubicBezTo>
                    <a:cubicBezTo>
                      <a:pt x="928" y="725"/>
                      <a:pt x="928" y="725"/>
                      <a:pt x="928" y="725"/>
                    </a:cubicBezTo>
                    <a:cubicBezTo>
                      <a:pt x="934" y="720"/>
                      <a:pt x="934" y="720"/>
                      <a:pt x="934" y="720"/>
                    </a:cubicBezTo>
                    <a:cubicBezTo>
                      <a:pt x="934" y="716"/>
                      <a:pt x="934" y="716"/>
                      <a:pt x="934" y="716"/>
                    </a:cubicBezTo>
                    <a:cubicBezTo>
                      <a:pt x="934" y="714"/>
                      <a:pt x="932" y="713"/>
                      <a:pt x="927" y="711"/>
                    </a:cubicBezTo>
                    <a:cubicBezTo>
                      <a:pt x="926" y="655"/>
                      <a:pt x="926" y="655"/>
                      <a:pt x="926" y="655"/>
                    </a:cubicBezTo>
                    <a:cubicBezTo>
                      <a:pt x="931" y="651"/>
                      <a:pt x="931" y="651"/>
                      <a:pt x="931" y="651"/>
                    </a:cubicBezTo>
                    <a:cubicBezTo>
                      <a:pt x="931" y="646"/>
                      <a:pt x="931" y="646"/>
                      <a:pt x="931" y="646"/>
                    </a:cubicBezTo>
                    <a:cubicBezTo>
                      <a:pt x="931" y="645"/>
                      <a:pt x="929" y="643"/>
                      <a:pt x="925" y="642"/>
                    </a:cubicBezTo>
                    <a:cubicBezTo>
                      <a:pt x="923" y="577"/>
                      <a:pt x="923" y="577"/>
                      <a:pt x="923" y="577"/>
                    </a:cubicBezTo>
                    <a:cubicBezTo>
                      <a:pt x="930" y="572"/>
                      <a:pt x="930" y="572"/>
                      <a:pt x="930" y="572"/>
                    </a:cubicBezTo>
                    <a:cubicBezTo>
                      <a:pt x="930" y="568"/>
                      <a:pt x="930" y="568"/>
                      <a:pt x="930" y="568"/>
                    </a:cubicBezTo>
                    <a:cubicBezTo>
                      <a:pt x="929" y="566"/>
                      <a:pt x="927" y="564"/>
                      <a:pt x="923" y="563"/>
                    </a:cubicBezTo>
                    <a:cubicBezTo>
                      <a:pt x="922" y="547"/>
                      <a:pt x="922" y="547"/>
                      <a:pt x="922" y="547"/>
                    </a:cubicBezTo>
                    <a:cubicBezTo>
                      <a:pt x="925" y="547"/>
                      <a:pt x="925" y="547"/>
                      <a:pt x="925" y="547"/>
                    </a:cubicBezTo>
                    <a:cubicBezTo>
                      <a:pt x="930" y="542"/>
                      <a:pt x="930" y="542"/>
                      <a:pt x="930" y="542"/>
                    </a:cubicBezTo>
                    <a:cubicBezTo>
                      <a:pt x="923" y="539"/>
                      <a:pt x="923" y="539"/>
                      <a:pt x="923" y="539"/>
                    </a:cubicBezTo>
                    <a:cubicBezTo>
                      <a:pt x="923" y="536"/>
                      <a:pt x="923" y="536"/>
                      <a:pt x="923" y="536"/>
                    </a:cubicBezTo>
                    <a:cubicBezTo>
                      <a:pt x="922" y="536"/>
                      <a:pt x="922" y="536"/>
                      <a:pt x="922" y="536"/>
                    </a:cubicBezTo>
                    <a:cubicBezTo>
                      <a:pt x="922" y="535"/>
                      <a:pt x="922" y="535"/>
                      <a:pt x="922" y="535"/>
                    </a:cubicBezTo>
                    <a:cubicBezTo>
                      <a:pt x="922" y="534"/>
                      <a:pt x="921" y="533"/>
                      <a:pt x="921" y="532"/>
                    </a:cubicBezTo>
                    <a:cubicBezTo>
                      <a:pt x="920" y="530"/>
                      <a:pt x="919" y="528"/>
                      <a:pt x="917" y="527"/>
                    </a:cubicBezTo>
                    <a:cubicBezTo>
                      <a:pt x="916" y="526"/>
                      <a:pt x="915" y="525"/>
                      <a:pt x="914" y="525"/>
                    </a:cubicBezTo>
                    <a:cubicBezTo>
                      <a:pt x="913" y="524"/>
                      <a:pt x="912" y="523"/>
                      <a:pt x="910" y="523"/>
                    </a:cubicBezTo>
                    <a:cubicBezTo>
                      <a:pt x="910" y="523"/>
                      <a:pt x="910" y="523"/>
                      <a:pt x="910" y="523"/>
                    </a:cubicBezTo>
                    <a:cubicBezTo>
                      <a:pt x="910" y="522"/>
                      <a:pt x="910" y="521"/>
                      <a:pt x="909" y="521"/>
                    </a:cubicBezTo>
                    <a:cubicBezTo>
                      <a:pt x="909" y="521"/>
                      <a:pt x="909" y="521"/>
                      <a:pt x="909" y="521"/>
                    </a:cubicBezTo>
                    <a:cubicBezTo>
                      <a:pt x="908" y="521"/>
                      <a:pt x="908" y="522"/>
                      <a:pt x="908" y="523"/>
                    </a:cubicBezTo>
                    <a:cubicBezTo>
                      <a:pt x="908" y="523"/>
                      <a:pt x="908" y="523"/>
                      <a:pt x="908" y="523"/>
                    </a:cubicBezTo>
                    <a:cubicBezTo>
                      <a:pt x="906" y="523"/>
                      <a:pt x="905" y="524"/>
                      <a:pt x="904" y="525"/>
                    </a:cubicBezTo>
                    <a:cubicBezTo>
                      <a:pt x="904" y="525"/>
                      <a:pt x="904" y="525"/>
                      <a:pt x="904" y="525"/>
                    </a:cubicBezTo>
                    <a:cubicBezTo>
                      <a:pt x="900" y="527"/>
                      <a:pt x="897" y="531"/>
                      <a:pt x="897" y="535"/>
                    </a:cubicBezTo>
                    <a:cubicBezTo>
                      <a:pt x="895" y="536"/>
                      <a:pt x="895" y="536"/>
                      <a:pt x="895" y="536"/>
                    </a:cubicBezTo>
                    <a:cubicBezTo>
                      <a:pt x="895" y="539"/>
                      <a:pt x="895" y="539"/>
                      <a:pt x="895" y="539"/>
                    </a:cubicBezTo>
                    <a:cubicBezTo>
                      <a:pt x="888" y="542"/>
                      <a:pt x="888" y="542"/>
                      <a:pt x="888" y="542"/>
                    </a:cubicBezTo>
                    <a:cubicBezTo>
                      <a:pt x="893" y="547"/>
                      <a:pt x="893" y="547"/>
                      <a:pt x="893" y="547"/>
                    </a:cubicBezTo>
                    <a:cubicBezTo>
                      <a:pt x="897" y="547"/>
                      <a:pt x="897" y="547"/>
                      <a:pt x="897" y="547"/>
                    </a:cubicBezTo>
                    <a:cubicBezTo>
                      <a:pt x="896" y="563"/>
                      <a:pt x="896" y="563"/>
                      <a:pt x="896" y="563"/>
                    </a:cubicBezTo>
                    <a:cubicBezTo>
                      <a:pt x="892" y="564"/>
                      <a:pt x="890" y="566"/>
                      <a:pt x="889" y="568"/>
                    </a:cubicBezTo>
                    <a:cubicBezTo>
                      <a:pt x="889" y="568"/>
                      <a:pt x="889" y="568"/>
                      <a:pt x="889" y="568"/>
                    </a:cubicBezTo>
                    <a:cubicBezTo>
                      <a:pt x="889" y="572"/>
                      <a:pt x="889" y="572"/>
                      <a:pt x="889" y="572"/>
                    </a:cubicBezTo>
                    <a:cubicBezTo>
                      <a:pt x="896" y="577"/>
                      <a:pt x="896" y="577"/>
                      <a:pt x="896" y="577"/>
                    </a:cubicBezTo>
                    <a:cubicBezTo>
                      <a:pt x="896" y="595"/>
                      <a:pt x="896" y="595"/>
                      <a:pt x="896" y="595"/>
                    </a:cubicBezTo>
                    <a:cubicBezTo>
                      <a:pt x="895" y="636"/>
                      <a:pt x="895" y="636"/>
                      <a:pt x="895" y="636"/>
                    </a:cubicBezTo>
                    <a:cubicBezTo>
                      <a:pt x="895" y="642"/>
                      <a:pt x="895" y="642"/>
                      <a:pt x="895" y="642"/>
                    </a:cubicBezTo>
                    <a:cubicBezTo>
                      <a:pt x="894" y="642"/>
                      <a:pt x="894" y="642"/>
                      <a:pt x="894" y="642"/>
                    </a:cubicBezTo>
                    <a:cubicBezTo>
                      <a:pt x="892" y="643"/>
                      <a:pt x="890" y="644"/>
                      <a:pt x="889" y="645"/>
                    </a:cubicBezTo>
                    <a:cubicBezTo>
                      <a:pt x="889" y="645"/>
                      <a:pt x="889" y="646"/>
                      <a:pt x="889" y="646"/>
                    </a:cubicBezTo>
                    <a:cubicBezTo>
                      <a:pt x="889" y="646"/>
                      <a:pt x="889" y="646"/>
                      <a:pt x="889" y="646"/>
                    </a:cubicBezTo>
                    <a:cubicBezTo>
                      <a:pt x="889" y="646"/>
                      <a:pt x="889" y="647"/>
                      <a:pt x="889" y="647"/>
                    </a:cubicBezTo>
                    <a:cubicBezTo>
                      <a:pt x="889" y="651"/>
                      <a:pt x="889" y="651"/>
                      <a:pt x="889" y="651"/>
                    </a:cubicBezTo>
                    <a:cubicBezTo>
                      <a:pt x="889" y="651"/>
                      <a:pt x="889" y="651"/>
                      <a:pt x="889" y="651"/>
                    </a:cubicBezTo>
                    <a:cubicBezTo>
                      <a:pt x="893" y="654"/>
                      <a:pt x="893" y="654"/>
                      <a:pt x="893" y="654"/>
                    </a:cubicBezTo>
                    <a:cubicBezTo>
                      <a:pt x="894" y="655"/>
                      <a:pt x="894" y="655"/>
                      <a:pt x="894" y="655"/>
                    </a:cubicBezTo>
                    <a:cubicBezTo>
                      <a:pt x="893" y="711"/>
                      <a:pt x="893" y="711"/>
                      <a:pt x="893" y="711"/>
                    </a:cubicBezTo>
                    <a:cubicBezTo>
                      <a:pt x="890" y="713"/>
                      <a:pt x="887" y="714"/>
                      <a:pt x="887" y="716"/>
                    </a:cubicBezTo>
                    <a:cubicBezTo>
                      <a:pt x="887" y="716"/>
                      <a:pt x="887" y="716"/>
                      <a:pt x="887" y="716"/>
                    </a:cubicBezTo>
                    <a:cubicBezTo>
                      <a:pt x="887" y="716"/>
                      <a:pt x="887" y="716"/>
                      <a:pt x="887" y="716"/>
                    </a:cubicBezTo>
                    <a:cubicBezTo>
                      <a:pt x="886" y="716"/>
                      <a:pt x="886" y="716"/>
                      <a:pt x="886" y="717"/>
                    </a:cubicBezTo>
                    <a:cubicBezTo>
                      <a:pt x="886" y="721"/>
                      <a:pt x="886" y="721"/>
                      <a:pt x="886" y="721"/>
                    </a:cubicBezTo>
                    <a:cubicBezTo>
                      <a:pt x="893" y="725"/>
                      <a:pt x="893" y="725"/>
                      <a:pt x="893" y="725"/>
                    </a:cubicBezTo>
                    <a:cubicBezTo>
                      <a:pt x="893" y="725"/>
                      <a:pt x="893" y="725"/>
                      <a:pt x="893" y="725"/>
                    </a:cubicBezTo>
                    <a:cubicBezTo>
                      <a:pt x="892" y="763"/>
                      <a:pt x="892" y="763"/>
                      <a:pt x="892" y="763"/>
                    </a:cubicBezTo>
                    <a:cubicBezTo>
                      <a:pt x="888" y="763"/>
                      <a:pt x="888" y="763"/>
                      <a:pt x="888" y="763"/>
                    </a:cubicBezTo>
                    <a:cubicBezTo>
                      <a:pt x="879" y="763"/>
                      <a:pt x="879" y="763"/>
                      <a:pt x="879" y="763"/>
                    </a:cubicBezTo>
                    <a:cubicBezTo>
                      <a:pt x="875" y="763"/>
                      <a:pt x="875" y="763"/>
                      <a:pt x="875" y="763"/>
                    </a:cubicBezTo>
                    <a:cubicBezTo>
                      <a:pt x="866" y="763"/>
                      <a:pt x="866" y="763"/>
                      <a:pt x="866" y="763"/>
                    </a:cubicBezTo>
                    <a:cubicBezTo>
                      <a:pt x="865" y="568"/>
                      <a:pt x="865" y="568"/>
                      <a:pt x="865" y="568"/>
                    </a:cubicBezTo>
                    <a:cubicBezTo>
                      <a:pt x="865" y="568"/>
                      <a:pt x="865" y="568"/>
                      <a:pt x="865" y="568"/>
                    </a:cubicBezTo>
                    <a:cubicBezTo>
                      <a:pt x="865" y="538"/>
                      <a:pt x="865" y="538"/>
                      <a:pt x="865" y="538"/>
                    </a:cubicBezTo>
                    <a:cubicBezTo>
                      <a:pt x="866" y="538"/>
                      <a:pt x="866" y="538"/>
                      <a:pt x="866" y="537"/>
                    </a:cubicBezTo>
                    <a:cubicBezTo>
                      <a:pt x="866" y="537"/>
                      <a:pt x="865" y="536"/>
                      <a:pt x="865" y="536"/>
                    </a:cubicBezTo>
                    <a:cubicBezTo>
                      <a:pt x="865" y="536"/>
                      <a:pt x="865" y="535"/>
                      <a:pt x="865" y="534"/>
                    </a:cubicBezTo>
                    <a:cubicBezTo>
                      <a:pt x="866" y="530"/>
                      <a:pt x="869" y="532"/>
                      <a:pt x="869" y="530"/>
                    </a:cubicBezTo>
                    <a:cubicBezTo>
                      <a:pt x="869" y="530"/>
                      <a:pt x="867" y="529"/>
                      <a:pt x="866" y="529"/>
                    </a:cubicBezTo>
                    <a:cubicBezTo>
                      <a:pt x="866" y="529"/>
                      <a:pt x="866" y="529"/>
                      <a:pt x="866" y="529"/>
                    </a:cubicBezTo>
                    <a:cubicBezTo>
                      <a:pt x="866" y="527"/>
                      <a:pt x="865" y="526"/>
                      <a:pt x="863" y="525"/>
                    </a:cubicBezTo>
                    <a:cubicBezTo>
                      <a:pt x="863" y="525"/>
                      <a:pt x="863" y="525"/>
                      <a:pt x="863" y="525"/>
                    </a:cubicBezTo>
                    <a:cubicBezTo>
                      <a:pt x="863" y="524"/>
                      <a:pt x="863" y="524"/>
                      <a:pt x="863" y="524"/>
                    </a:cubicBezTo>
                    <a:cubicBezTo>
                      <a:pt x="863" y="524"/>
                      <a:pt x="863" y="524"/>
                      <a:pt x="863" y="523"/>
                    </a:cubicBezTo>
                    <a:cubicBezTo>
                      <a:pt x="863" y="523"/>
                      <a:pt x="863" y="523"/>
                      <a:pt x="863" y="523"/>
                    </a:cubicBezTo>
                    <a:cubicBezTo>
                      <a:pt x="863" y="522"/>
                      <a:pt x="863" y="522"/>
                      <a:pt x="863" y="522"/>
                    </a:cubicBezTo>
                    <a:cubicBezTo>
                      <a:pt x="863" y="522"/>
                      <a:pt x="863" y="522"/>
                      <a:pt x="863" y="522"/>
                    </a:cubicBezTo>
                    <a:cubicBezTo>
                      <a:pt x="863" y="521"/>
                      <a:pt x="863" y="521"/>
                      <a:pt x="863" y="521"/>
                    </a:cubicBezTo>
                    <a:cubicBezTo>
                      <a:pt x="863" y="521"/>
                      <a:pt x="863" y="521"/>
                      <a:pt x="863" y="520"/>
                    </a:cubicBezTo>
                    <a:cubicBezTo>
                      <a:pt x="863" y="520"/>
                      <a:pt x="863" y="520"/>
                      <a:pt x="862" y="520"/>
                    </a:cubicBezTo>
                    <a:cubicBezTo>
                      <a:pt x="863" y="520"/>
                      <a:pt x="863" y="519"/>
                      <a:pt x="863" y="519"/>
                    </a:cubicBezTo>
                    <a:cubicBezTo>
                      <a:pt x="863" y="519"/>
                      <a:pt x="863" y="519"/>
                      <a:pt x="863" y="519"/>
                    </a:cubicBezTo>
                    <a:cubicBezTo>
                      <a:pt x="863" y="519"/>
                      <a:pt x="863" y="518"/>
                      <a:pt x="863" y="518"/>
                    </a:cubicBezTo>
                    <a:cubicBezTo>
                      <a:pt x="863" y="518"/>
                      <a:pt x="862" y="515"/>
                      <a:pt x="862" y="515"/>
                    </a:cubicBezTo>
                    <a:cubicBezTo>
                      <a:pt x="862" y="515"/>
                      <a:pt x="862" y="518"/>
                      <a:pt x="862" y="518"/>
                    </a:cubicBezTo>
                    <a:cubicBezTo>
                      <a:pt x="862" y="519"/>
                      <a:pt x="862" y="519"/>
                      <a:pt x="862" y="519"/>
                    </a:cubicBezTo>
                    <a:cubicBezTo>
                      <a:pt x="862" y="519"/>
                      <a:pt x="862" y="519"/>
                      <a:pt x="862" y="519"/>
                    </a:cubicBezTo>
                    <a:cubicBezTo>
                      <a:pt x="862" y="519"/>
                      <a:pt x="862" y="520"/>
                      <a:pt x="862" y="520"/>
                    </a:cubicBezTo>
                    <a:cubicBezTo>
                      <a:pt x="861" y="520"/>
                      <a:pt x="861" y="520"/>
                      <a:pt x="861" y="520"/>
                    </a:cubicBezTo>
                    <a:cubicBezTo>
                      <a:pt x="861" y="521"/>
                      <a:pt x="861" y="521"/>
                      <a:pt x="862" y="521"/>
                    </a:cubicBezTo>
                    <a:cubicBezTo>
                      <a:pt x="862" y="521"/>
                      <a:pt x="861" y="521"/>
                      <a:pt x="861" y="522"/>
                    </a:cubicBezTo>
                    <a:cubicBezTo>
                      <a:pt x="861" y="522"/>
                      <a:pt x="862" y="522"/>
                      <a:pt x="862" y="522"/>
                    </a:cubicBezTo>
                    <a:cubicBezTo>
                      <a:pt x="861" y="522"/>
                      <a:pt x="861" y="522"/>
                      <a:pt x="861" y="523"/>
                    </a:cubicBezTo>
                    <a:cubicBezTo>
                      <a:pt x="861" y="523"/>
                      <a:pt x="861" y="523"/>
                      <a:pt x="862" y="523"/>
                    </a:cubicBezTo>
                    <a:cubicBezTo>
                      <a:pt x="862" y="524"/>
                      <a:pt x="861" y="524"/>
                      <a:pt x="861" y="524"/>
                    </a:cubicBezTo>
                    <a:cubicBezTo>
                      <a:pt x="861" y="524"/>
                      <a:pt x="862" y="524"/>
                      <a:pt x="862" y="525"/>
                    </a:cubicBezTo>
                    <a:cubicBezTo>
                      <a:pt x="862" y="525"/>
                      <a:pt x="862" y="525"/>
                      <a:pt x="862" y="525"/>
                    </a:cubicBezTo>
                    <a:cubicBezTo>
                      <a:pt x="860" y="526"/>
                      <a:pt x="859" y="527"/>
                      <a:pt x="859" y="529"/>
                    </a:cubicBezTo>
                    <a:cubicBezTo>
                      <a:pt x="859" y="529"/>
                      <a:pt x="859" y="529"/>
                      <a:pt x="859" y="529"/>
                    </a:cubicBezTo>
                    <a:cubicBezTo>
                      <a:pt x="857" y="530"/>
                      <a:pt x="856" y="530"/>
                      <a:pt x="856" y="530"/>
                    </a:cubicBezTo>
                    <a:cubicBezTo>
                      <a:pt x="856" y="532"/>
                      <a:pt x="858" y="530"/>
                      <a:pt x="859" y="534"/>
                    </a:cubicBezTo>
                    <a:cubicBezTo>
                      <a:pt x="859" y="535"/>
                      <a:pt x="859" y="536"/>
                      <a:pt x="860" y="536"/>
                    </a:cubicBezTo>
                    <a:cubicBezTo>
                      <a:pt x="859" y="536"/>
                      <a:pt x="859" y="537"/>
                      <a:pt x="859" y="537"/>
                    </a:cubicBezTo>
                    <a:cubicBezTo>
                      <a:pt x="859" y="538"/>
                      <a:pt x="859" y="538"/>
                      <a:pt x="859" y="538"/>
                    </a:cubicBezTo>
                    <a:cubicBezTo>
                      <a:pt x="860" y="566"/>
                      <a:pt x="860" y="566"/>
                      <a:pt x="860" y="566"/>
                    </a:cubicBezTo>
                    <a:cubicBezTo>
                      <a:pt x="851" y="565"/>
                      <a:pt x="851" y="565"/>
                      <a:pt x="851" y="565"/>
                    </a:cubicBezTo>
                    <a:cubicBezTo>
                      <a:pt x="850" y="511"/>
                      <a:pt x="850" y="511"/>
                      <a:pt x="850" y="511"/>
                    </a:cubicBezTo>
                    <a:cubicBezTo>
                      <a:pt x="851" y="511"/>
                      <a:pt x="851" y="511"/>
                      <a:pt x="851" y="510"/>
                    </a:cubicBezTo>
                    <a:cubicBezTo>
                      <a:pt x="851" y="510"/>
                      <a:pt x="851" y="509"/>
                      <a:pt x="850" y="509"/>
                    </a:cubicBezTo>
                    <a:cubicBezTo>
                      <a:pt x="851" y="509"/>
                      <a:pt x="851" y="508"/>
                      <a:pt x="851" y="507"/>
                    </a:cubicBezTo>
                    <a:cubicBezTo>
                      <a:pt x="851" y="503"/>
                      <a:pt x="854" y="505"/>
                      <a:pt x="854" y="503"/>
                    </a:cubicBezTo>
                    <a:cubicBezTo>
                      <a:pt x="854" y="503"/>
                      <a:pt x="853" y="502"/>
                      <a:pt x="851" y="502"/>
                    </a:cubicBezTo>
                    <a:cubicBezTo>
                      <a:pt x="851" y="502"/>
                      <a:pt x="851" y="502"/>
                      <a:pt x="851" y="502"/>
                    </a:cubicBezTo>
                    <a:cubicBezTo>
                      <a:pt x="851" y="500"/>
                      <a:pt x="850" y="499"/>
                      <a:pt x="848" y="498"/>
                    </a:cubicBezTo>
                    <a:cubicBezTo>
                      <a:pt x="848" y="498"/>
                      <a:pt x="848" y="498"/>
                      <a:pt x="848" y="498"/>
                    </a:cubicBezTo>
                    <a:cubicBezTo>
                      <a:pt x="848" y="498"/>
                      <a:pt x="848" y="497"/>
                      <a:pt x="848" y="497"/>
                    </a:cubicBezTo>
                    <a:cubicBezTo>
                      <a:pt x="848" y="497"/>
                      <a:pt x="848" y="497"/>
                      <a:pt x="848" y="496"/>
                    </a:cubicBezTo>
                    <a:cubicBezTo>
                      <a:pt x="849" y="496"/>
                      <a:pt x="849" y="496"/>
                      <a:pt x="849" y="496"/>
                    </a:cubicBezTo>
                    <a:cubicBezTo>
                      <a:pt x="849" y="495"/>
                      <a:pt x="849" y="495"/>
                      <a:pt x="848" y="495"/>
                    </a:cubicBezTo>
                    <a:cubicBezTo>
                      <a:pt x="848" y="495"/>
                      <a:pt x="848" y="495"/>
                      <a:pt x="848" y="495"/>
                    </a:cubicBezTo>
                    <a:cubicBezTo>
                      <a:pt x="848" y="494"/>
                      <a:pt x="848" y="494"/>
                      <a:pt x="848" y="494"/>
                    </a:cubicBezTo>
                    <a:cubicBezTo>
                      <a:pt x="848" y="494"/>
                      <a:pt x="849" y="494"/>
                      <a:pt x="849" y="493"/>
                    </a:cubicBezTo>
                    <a:cubicBezTo>
                      <a:pt x="849" y="493"/>
                      <a:pt x="848" y="493"/>
                      <a:pt x="848" y="493"/>
                    </a:cubicBezTo>
                    <a:cubicBezTo>
                      <a:pt x="848" y="493"/>
                      <a:pt x="848" y="492"/>
                      <a:pt x="848" y="492"/>
                    </a:cubicBezTo>
                    <a:cubicBezTo>
                      <a:pt x="848" y="492"/>
                      <a:pt x="848" y="492"/>
                      <a:pt x="848" y="492"/>
                    </a:cubicBezTo>
                    <a:cubicBezTo>
                      <a:pt x="848" y="492"/>
                      <a:pt x="848" y="492"/>
                      <a:pt x="848" y="491"/>
                    </a:cubicBezTo>
                    <a:cubicBezTo>
                      <a:pt x="848" y="491"/>
                      <a:pt x="848" y="488"/>
                      <a:pt x="848" y="488"/>
                    </a:cubicBezTo>
                    <a:cubicBezTo>
                      <a:pt x="847" y="488"/>
                      <a:pt x="847" y="491"/>
                      <a:pt x="847" y="491"/>
                    </a:cubicBezTo>
                    <a:cubicBezTo>
                      <a:pt x="847" y="492"/>
                      <a:pt x="847" y="492"/>
                      <a:pt x="847" y="492"/>
                    </a:cubicBezTo>
                    <a:cubicBezTo>
                      <a:pt x="847" y="492"/>
                      <a:pt x="847" y="492"/>
                      <a:pt x="847" y="492"/>
                    </a:cubicBezTo>
                    <a:cubicBezTo>
                      <a:pt x="847" y="492"/>
                      <a:pt x="847" y="493"/>
                      <a:pt x="847" y="493"/>
                    </a:cubicBezTo>
                    <a:cubicBezTo>
                      <a:pt x="847" y="493"/>
                      <a:pt x="847" y="493"/>
                      <a:pt x="847" y="493"/>
                    </a:cubicBezTo>
                    <a:cubicBezTo>
                      <a:pt x="847" y="494"/>
                      <a:pt x="847" y="494"/>
                      <a:pt x="847" y="494"/>
                    </a:cubicBezTo>
                    <a:cubicBezTo>
                      <a:pt x="847" y="494"/>
                      <a:pt x="847" y="494"/>
                      <a:pt x="847" y="495"/>
                    </a:cubicBezTo>
                    <a:cubicBezTo>
                      <a:pt x="847" y="495"/>
                      <a:pt x="847" y="495"/>
                      <a:pt x="847" y="495"/>
                    </a:cubicBezTo>
                    <a:cubicBezTo>
                      <a:pt x="847" y="495"/>
                      <a:pt x="846" y="495"/>
                      <a:pt x="846" y="496"/>
                    </a:cubicBezTo>
                    <a:cubicBezTo>
                      <a:pt x="846" y="496"/>
                      <a:pt x="847" y="496"/>
                      <a:pt x="847" y="496"/>
                    </a:cubicBezTo>
                    <a:cubicBezTo>
                      <a:pt x="847" y="497"/>
                      <a:pt x="847" y="497"/>
                      <a:pt x="847" y="497"/>
                    </a:cubicBezTo>
                    <a:cubicBezTo>
                      <a:pt x="847" y="497"/>
                      <a:pt x="847" y="497"/>
                      <a:pt x="847" y="498"/>
                    </a:cubicBezTo>
                    <a:cubicBezTo>
                      <a:pt x="847" y="498"/>
                      <a:pt x="847" y="498"/>
                      <a:pt x="847" y="498"/>
                    </a:cubicBezTo>
                    <a:cubicBezTo>
                      <a:pt x="845" y="499"/>
                      <a:pt x="844" y="500"/>
                      <a:pt x="844" y="502"/>
                    </a:cubicBezTo>
                    <a:cubicBezTo>
                      <a:pt x="844" y="502"/>
                      <a:pt x="844" y="502"/>
                      <a:pt x="844" y="502"/>
                    </a:cubicBezTo>
                    <a:cubicBezTo>
                      <a:pt x="842" y="503"/>
                      <a:pt x="841" y="503"/>
                      <a:pt x="841" y="503"/>
                    </a:cubicBezTo>
                    <a:cubicBezTo>
                      <a:pt x="841" y="505"/>
                      <a:pt x="844" y="503"/>
                      <a:pt x="844" y="507"/>
                    </a:cubicBezTo>
                    <a:cubicBezTo>
                      <a:pt x="844" y="508"/>
                      <a:pt x="845" y="509"/>
                      <a:pt x="845" y="509"/>
                    </a:cubicBezTo>
                    <a:cubicBezTo>
                      <a:pt x="845" y="509"/>
                      <a:pt x="844" y="510"/>
                      <a:pt x="844" y="510"/>
                    </a:cubicBezTo>
                    <a:cubicBezTo>
                      <a:pt x="844" y="511"/>
                      <a:pt x="844" y="511"/>
                      <a:pt x="845" y="511"/>
                    </a:cubicBezTo>
                    <a:cubicBezTo>
                      <a:pt x="845" y="537"/>
                      <a:pt x="845" y="537"/>
                      <a:pt x="845" y="537"/>
                    </a:cubicBezTo>
                    <a:cubicBezTo>
                      <a:pt x="834" y="537"/>
                      <a:pt x="834" y="537"/>
                      <a:pt x="834" y="537"/>
                    </a:cubicBezTo>
                    <a:cubicBezTo>
                      <a:pt x="833" y="537"/>
                      <a:pt x="833" y="537"/>
                      <a:pt x="833" y="537"/>
                    </a:cubicBezTo>
                    <a:cubicBezTo>
                      <a:pt x="824" y="548"/>
                      <a:pt x="824" y="548"/>
                      <a:pt x="824" y="548"/>
                    </a:cubicBezTo>
                    <a:cubicBezTo>
                      <a:pt x="824" y="544"/>
                      <a:pt x="824" y="544"/>
                      <a:pt x="824" y="544"/>
                    </a:cubicBezTo>
                    <a:cubicBezTo>
                      <a:pt x="824" y="544"/>
                      <a:pt x="824" y="544"/>
                      <a:pt x="824" y="543"/>
                    </a:cubicBezTo>
                    <a:cubicBezTo>
                      <a:pt x="824" y="543"/>
                      <a:pt x="824" y="543"/>
                      <a:pt x="823" y="542"/>
                    </a:cubicBezTo>
                    <a:cubicBezTo>
                      <a:pt x="824" y="542"/>
                      <a:pt x="824" y="542"/>
                      <a:pt x="824" y="541"/>
                    </a:cubicBezTo>
                    <a:cubicBezTo>
                      <a:pt x="824" y="538"/>
                      <a:pt x="826" y="539"/>
                      <a:pt x="826" y="538"/>
                    </a:cubicBezTo>
                    <a:cubicBezTo>
                      <a:pt x="826" y="538"/>
                      <a:pt x="825" y="537"/>
                      <a:pt x="824" y="537"/>
                    </a:cubicBezTo>
                    <a:cubicBezTo>
                      <a:pt x="824" y="537"/>
                      <a:pt x="824" y="537"/>
                      <a:pt x="824" y="537"/>
                    </a:cubicBezTo>
                    <a:cubicBezTo>
                      <a:pt x="824" y="536"/>
                      <a:pt x="823" y="535"/>
                      <a:pt x="822" y="534"/>
                    </a:cubicBezTo>
                    <a:cubicBezTo>
                      <a:pt x="822" y="534"/>
                      <a:pt x="822" y="534"/>
                      <a:pt x="822" y="534"/>
                    </a:cubicBezTo>
                    <a:cubicBezTo>
                      <a:pt x="822" y="534"/>
                      <a:pt x="822" y="534"/>
                      <a:pt x="822" y="533"/>
                    </a:cubicBezTo>
                    <a:cubicBezTo>
                      <a:pt x="822" y="533"/>
                      <a:pt x="822" y="533"/>
                      <a:pt x="822" y="533"/>
                    </a:cubicBezTo>
                    <a:cubicBezTo>
                      <a:pt x="822" y="533"/>
                      <a:pt x="822" y="533"/>
                      <a:pt x="822" y="532"/>
                    </a:cubicBezTo>
                    <a:cubicBezTo>
                      <a:pt x="822" y="532"/>
                      <a:pt x="822" y="532"/>
                      <a:pt x="822" y="532"/>
                    </a:cubicBezTo>
                    <a:cubicBezTo>
                      <a:pt x="822" y="532"/>
                      <a:pt x="822" y="532"/>
                      <a:pt x="822" y="532"/>
                    </a:cubicBezTo>
                    <a:cubicBezTo>
                      <a:pt x="822" y="531"/>
                      <a:pt x="822" y="531"/>
                      <a:pt x="822" y="531"/>
                    </a:cubicBezTo>
                    <a:cubicBezTo>
                      <a:pt x="822" y="531"/>
                      <a:pt x="822" y="531"/>
                      <a:pt x="822" y="531"/>
                    </a:cubicBezTo>
                    <a:cubicBezTo>
                      <a:pt x="822" y="530"/>
                      <a:pt x="822" y="530"/>
                      <a:pt x="822" y="530"/>
                    </a:cubicBezTo>
                    <a:cubicBezTo>
                      <a:pt x="822" y="530"/>
                      <a:pt x="822" y="530"/>
                      <a:pt x="822" y="530"/>
                    </a:cubicBezTo>
                    <a:cubicBezTo>
                      <a:pt x="822" y="530"/>
                      <a:pt x="822" y="530"/>
                      <a:pt x="822" y="529"/>
                    </a:cubicBezTo>
                    <a:cubicBezTo>
                      <a:pt x="822" y="529"/>
                      <a:pt x="822" y="529"/>
                      <a:pt x="822" y="529"/>
                    </a:cubicBezTo>
                    <a:cubicBezTo>
                      <a:pt x="822" y="529"/>
                      <a:pt x="822" y="527"/>
                      <a:pt x="821" y="527"/>
                    </a:cubicBezTo>
                    <a:cubicBezTo>
                      <a:pt x="821" y="527"/>
                      <a:pt x="821" y="529"/>
                      <a:pt x="821" y="529"/>
                    </a:cubicBezTo>
                    <a:cubicBezTo>
                      <a:pt x="821" y="529"/>
                      <a:pt x="821" y="529"/>
                      <a:pt x="821" y="529"/>
                    </a:cubicBezTo>
                    <a:cubicBezTo>
                      <a:pt x="821" y="530"/>
                      <a:pt x="821" y="530"/>
                      <a:pt x="821" y="530"/>
                    </a:cubicBezTo>
                    <a:cubicBezTo>
                      <a:pt x="821" y="530"/>
                      <a:pt x="821" y="530"/>
                      <a:pt x="821" y="530"/>
                    </a:cubicBezTo>
                    <a:cubicBezTo>
                      <a:pt x="821" y="530"/>
                      <a:pt x="821" y="530"/>
                      <a:pt x="821" y="531"/>
                    </a:cubicBezTo>
                    <a:cubicBezTo>
                      <a:pt x="821" y="531"/>
                      <a:pt x="821" y="531"/>
                      <a:pt x="821" y="531"/>
                    </a:cubicBezTo>
                    <a:cubicBezTo>
                      <a:pt x="821" y="531"/>
                      <a:pt x="821" y="531"/>
                      <a:pt x="821" y="532"/>
                    </a:cubicBezTo>
                    <a:cubicBezTo>
                      <a:pt x="821" y="532"/>
                      <a:pt x="821" y="532"/>
                      <a:pt x="821" y="532"/>
                    </a:cubicBezTo>
                    <a:cubicBezTo>
                      <a:pt x="821" y="532"/>
                      <a:pt x="820" y="532"/>
                      <a:pt x="820" y="532"/>
                    </a:cubicBezTo>
                    <a:cubicBezTo>
                      <a:pt x="820" y="533"/>
                      <a:pt x="821" y="533"/>
                      <a:pt x="821" y="533"/>
                    </a:cubicBezTo>
                    <a:cubicBezTo>
                      <a:pt x="821" y="533"/>
                      <a:pt x="821" y="533"/>
                      <a:pt x="821" y="533"/>
                    </a:cubicBezTo>
                    <a:cubicBezTo>
                      <a:pt x="821" y="534"/>
                      <a:pt x="821" y="534"/>
                      <a:pt x="821" y="534"/>
                    </a:cubicBezTo>
                    <a:cubicBezTo>
                      <a:pt x="821" y="534"/>
                      <a:pt x="821" y="534"/>
                      <a:pt x="821" y="534"/>
                    </a:cubicBezTo>
                    <a:cubicBezTo>
                      <a:pt x="820" y="535"/>
                      <a:pt x="819" y="536"/>
                      <a:pt x="819" y="537"/>
                    </a:cubicBezTo>
                    <a:cubicBezTo>
                      <a:pt x="819" y="537"/>
                      <a:pt x="819" y="537"/>
                      <a:pt x="819" y="537"/>
                    </a:cubicBezTo>
                    <a:cubicBezTo>
                      <a:pt x="817" y="538"/>
                      <a:pt x="817" y="538"/>
                      <a:pt x="817" y="538"/>
                    </a:cubicBezTo>
                    <a:cubicBezTo>
                      <a:pt x="817" y="539"/>
                      <a:pt x="819" y="538"/>
                      <a:pt x="819" y="541"/>
                    </a:cubicBezTo>
                    <a:cubicBezTo>
                      <a:pt x="819" y="542"/>
                      <a:pt x="819" y="542"/>
                      <a:pt x="820" y="542"/>
                    </a:cubicBezTo>
                    <a:cubicBezTo>
                      <a:pt x="819" y="543"/>
                      <a:pt x="819" y="543"/>
                      <a:pt x="819" y="543"/>
                    </a:cubicBezTo>
                    <a:cubicBezTo>
                      <a:pt x="819" y="544"/>
                      <a:pt x="819" y="544"/>
                      <a:pt x="819" y="544"/>
                    </a:cubicBezTo>
                    <a:cubicBezTo>
                      <a:pt x="819" y="554"/>
                      <a:pt x="819" y="554"/>
                      <a:pt x="819" y="554"/>
                    </a:cubicBezTo>
                    <a:cubicBezTo>
                      <a:pt x="816" y="558"/>
                      <a:pt x="816" y="558"/>
                      <a:pt x="816" y="558"/>
                    </a:cubicBezTo>
                    <a:cubicBezTo>
                      <a:pt x="808" y="556"/>
                      <a:pt x="808" y="556"/>
                      <a:pt x="808" y="556"/>
                    </a:cubicBezTo>
                    <a:cubicBezTo>
                      <a:pt x="808" y="527"/>
                      <a:pt x="808" y="527"/>
                      <a:pt x="808" y="527"/>
                    </a:cubicBezTo>
                    <a:cubicBezTo>
                      <a:pt x="809" y="526"/>
                      <a:pt x="809" y="526"/>
                      <a:pt x="809" y="526"/>
                    </a:cubicBezTo>
                    <a:cubicBezTo>
                      <a:pt x="809" y="525"/>
                      <a:pt x="808" y="525"/>
                      <a:pt x="808" y="525"/>
                    </a:cubicBezTo>
                    <a:cubicBezTo>
                      <a:pt x="808" y="524"/>
                      <a:pt x="809" y="524"/>
                      <a:pt x="809" y="523"/>
                    </a:cubicBezTo>
                    <a:cubicBezTo>
                      <a:pt x="809" y="518"/>
                      <a:pt x="812" y="521"/>
                      <a:pt x="812" y="519"/>
                    </a:cubicBezTo>
                    <a:cubicBezTo>
                      <a:pt x="812" y="518"/>
                      <a:pt x="811" y="518"/>
                      <a:pt x="809" y="518"/>
                    </a:cubicBezTo>
                    <a:cubicBezTo>
                      <a:pt x="809" y="518"/>
                      <a:pt x="809" y="518"/>
                      <a:pt x="809" y="517"/>
                    </a:cubicBezTo>
                    <a:cubicBezTo>
                      <a:pt x="809" y="516"/>
                      <a:pt x="808" y="514"/>
                      <a:pt x="806" y="514"/>
                    </a:cubicBezTo>
                    <a:cubicBezTo>
                      <a:pt x="806" y="514"/>
                      <a:pt x="806" y="513"/>
                      <a:pt x="806" y="513"/>
                    </a:cubicBezTo>
                    <a:cubicBezTo>
                      <a:pt x="806" y="513"/>
                      <a:pt x="806" y="513"/>
                      <a:pt x="806" y="513"/>
                    </a:cubicBezTo>
                    <a:cubicBezTo>
                      <a:pt x="806" y="512"/>
                      <a:pt x="806" y="512"/>
                      <a:pt x="806" y="512"/>
                    </a:cubicBezTo>
                    <a:cubicBezTo>
                      <a:pt x="806" y="512"/>
                      <a:pt x="807" y="512"/>
                      <a:pt x="807" y="511"/>
                    </a:cubicBezTo>
                    <a:cubicBezTo>
                      <a:pt x="807" y="511"/>
                      <a:pt x="806" y="511"/>
                      <a:pt x="806" y="511"/>
                    </a:cubicBezTo>
                    <a:cubicBezTo>
                      <a:pt x="806" y="510"/>
                      <a:pt x="806" y="510"/>
                      <a:pt x="806" y="510"/>
                    </a:cubicBezTo>
                    <a:cubicBezTo>
                      <a:pt x="806" y="510"/>
                      <a:pt x="806" y="510"/>
                      <a:pt x="806" y="510"/>
                    </a:cubicBezTo>
                    <a:cubicBezTo>
                      <a:pt x="806" y="509"/>
                      <a:pt x="806" y="509"/>
                      <a:pt x="806" y="509"/>
                    </a:cubicBezTo>
                    <a:cubicBezTo>
                      <a:pt x="806" y="509"/>
                      <a:pt x="806" y="508"/>
                      <a:pt x="806" y="508"/>
                    </a:cubicBezTo>
                    <a:cubicBezTo>
                      <a:pt x="806" y="508"/>
                      <a:pt x="806" y="508"/>
                      <a:pt x="806" y="508"/>
                    </a:cubicBezTo>
                    <a:cubicBezTo>
                      <a:pt x="806" y="508"/>
                      <a:pt x="806" y="507"/>
                      <a:pt x="806" y="507"/>
                    </a:cubicBezTo>
                    <a:cubicBezTo>
                      <a:pt x="806" y="507"/>
                      <a:pt x="806" y="507"/>
                      <a:pt x="806" y="507"/>
                    </a:cubicBezTo>
                    <a:cubicBezTo>
                      <a:pt x="806" y="507"/>
                      <a:pt x="806" y="503"/>
                      <a:pt x="805" y="504"/>
                    </a:cubicBezTo>
                    <a:cubicBezTo>
                      <a:pt x="805" y="504"/>
                      <a:pt x="805" y="507"/>
                      <a:pt x="805" y="507"/>
                    </a:cubicBezTo>
                    <a:cubicBezTo>
                      <a:pt x="805" y="507"/>
                      <a:pt x="805" y="507"/>
                      <a:pt x="805" y="507"/>
                    </a:cubicBezTo>
                    <a:cubicBezTo>
                      <a:pt x="805" y="507"/>
                      <a:pt x="805" y="508"/>
                      <a:pt x="805" y="508"/>
                    </a:cubicBezTo>
                    <a:cubicBezTo>
                      <a:pt x="805" y="508"/>
                      <a:pt x="805" y="508"/>
                      <a:pt x="805" y="508"/>
                    </a:cubicBezTo>
                    <a:cubicBezTo>
                      <a:pt x="805" y="508"/>
                      <a:pt x="804" y="509"/>
                      <a:pt x="804" y="509"/>
                    </a:cubicBezTo>
                    <a:cubicBezTo>
                      <a:pt x="804" y="509"/>
                      <a:pt x="805" y="509"/>
                      <a:pt x="805" y="510"/>
                    </a:cubicBezTo>
                    <a:cubicBezTo>
                      <a:pt x="805" y="510"/>
                      <a:pt x="805" y="510"/>
                      <a:pt x="805" y="510"/>
                    </a:cubicBezTo>
                    <a:cubicBezTo>
                      <a:pt x="805" y="510"/>
                      <a:pt x="805" y="510"/>
                      <a:pt x="805" y="511"/>
                    </a:cubicBezTo>
                    <a:cubicBezTo>
                      <a:pt x="804" y="511"/>
                      <a:pt x="804" y="511"/>
                      <a:pt x="804" y="511"/>
                    </a:cubicBezTo>
                    <a:cubicBezTo>
                      <a:pt x="804" y="512"/>
                      <a:pt x="804" y="512"/>
                      <a:pt x="805" y="512"/>
                    </a:cubicBezTo>
                    <a:cubicBezTo>
                      <a:pt x="805" y="512"/>
                      <a:pt x="805" y="512"/>
                      <a:pt x="805" y="513"/>
                    </a:cubicBezTo>
                    <a:cubicBezTo>
                      <a:pt x="805" y="513"/>
                      <a:pt x="805" y="513"/>
                      <a:pt x="805" y="513"/>
                    </a:cubicBezTo>
                    <a:cubicBezTo>
                      <a:pt x="805" y="513"/>
                      <a:pt x="805" y="514"/>
                      <a:pt x="805" y="514"/>
                    </a:cubicBezTo>
                    <a:cubicBezTo>
                      <a:pt x="803" y="514"/>
                      <a:pt x="802" y="516"/>
                      <a:pt x="802" y="518"/>
                    </a:cubicBezTo>
                    <a:cubicBezTo>
                      <a:pt x="802" y="518"/>
                      <a:pt x="802" y="518"/>
                      <a:pt x="802" y="518"/>
                    </a:cubicBezTo>
                    <a:cubicBezTo>
                      <a:pt x="801" y="518"/>
                      <a:pt x="801" y="518"/>
                      <a:pt x="800" y="518"/>
                    </a:cubicBezTo>
                    <a:cubicBezTo>
                      <a:pt x="797" y="516"/>
                      <a:pt x="797" y="516"/>
                      <a:pt x="797" y="516"/>
                    </a:cubicBezTo>
                    <a:cubicBezTo>
                      <a:pt x="787" y="510"/>
                      <a:pt x="787" y="510"/>
                      <a:pt x="787" y="510"/>
                    </a:cubicBezTo>
                    <a:cubicBezTo>
                      <a:pt x="787" y="502"/>
                      <a:pt x="787" y="502"/>
                      <a:pt x="787" y="502"/>
                    </a:cubicBezTo>
                    <a:cubicBezTo>
                      <a:pt x="783" y="500"/>
                      <a:pt x="783" y="500"/>
                      <a:pt x="783" y="500"/>
                    </a:cubicBezTo>
                    <a:cubicBezTo>
                      <a:pt x="783" y="500"/>
                      <a:pt x="783" y="500"/>
                      <a:pt x="783" y="500"/>
                    </a:cubicBezTo>
                    <a:cubicBezTo>
                      <a:pt x="782" y="490"/>
                      <a:pt x="776" y="482"/>
                      <a:pt x="769" y="477"/>
                    </a:cubicBezTo>
                    <a:cubicBezTo>
                      <a:pt x="766" y="475"/>
                      <a:pt x="763" y="474"/>
                      <a:pt x="760" y="472"/>
                    </a:cubicBezTo>
                    <a:cubicBezTo>
                      <a:pt x="759" y="470"/>
                      <a:pt x="755" y="468"/>
                      <a:pt x="750" y="467"/>
                    </a:cubicBezTo>
                    <a:cubicBezTo>
                      <a:pt x="750" y="467"/>
                      <a:pt x="750" y="467"/>
                      <a:pt x="750" y="467"/>
                    </a:cubicBezTo>
                    <a:cubicBezTo>
                      <a:pt x="750" y="465"/>
                      <a:pt x="748" y="464"/>
                      <a:pt x="746" y="464"/>
                    </a:cubicBezTo>
                    <a:cubicBezTo>
                      <a:pt x="745" y="464"/>
                      <a:pt x="745" y="464"/>
                      <a:pt x="744" y="464"/>
                    </a:cubicBezTo>
                    <a:cubicBezTo>
                      <a:pt x="743" y="465"/>
                      <a:pt x="743" y="466"/>
                      <a:pt x="743" y="467"/>
                    </a:cubicBezTo>
                    <a:cubicBezTo>
                      <a:pt x="743" y="467"/>
                      <a:pt x="743" y="467"/>
                      <a:pt x="743" y="467"/>
                    </a:cubicBezTo>
                    <a:cubicBezTo>
                      <a:pt x="738" y="468"/>
                      <a:pt x="734" y="470"/>
                      <a:pt x="732" y="473"/>
                    </a:cubicBezTo>
                    <a:cubicBezTo>
                      <a:pt x="730" y="474"/>
                      <a:pt x="728" y="475"/>
                      <a:pt x="725" y="476"/>
                    </a:cubicBezTo>
                    <a:cubicBezTo>
                      <a:pt x="719" y="481"/>
                      <a:pt x="714" y="487"/>
                      <a:pt x="712" y="494"/>
                    </a:cubicBezTo>
                    <a:cubicBezTo>
                      <a:pt x="712" y="486"/>
                      <a:pt x="712" y="486"/>
                      <a:pt x="712" y="486"/>
                    </a:cubicBezTo>
                    <a:cubicBezTo>
                      <a:pt x="717" y="473"/>
                      <a:pt x="719" y="459"/>
                      <a:pt x="719" y="444"/>
                    </a:cubicBezTo>
                    <a:cubicBezTo>
                      <a:pt x="719" y="398"/>
                      <a:pt x="691" y="358"/>
                      <a:pt x="652" y="339"/>
                    </a:cubicBezTo>
                    <a:cubicBezTo>
                      <a:pt x="652" y="338"/>
                      <a:pt x="653" y="338"/>
                      <a:pt x="653" y="337"/>
                    </a:cubicBezTo>
                    <a:cubicBezTo>
                      <a:pt x="652" y="337"/>
                      <a:pt x="651" y="337"/>
                      <a:pt x="651" y="337"/>
                    </a:cubicBezTo>
                    <a:cubicBezTo>
                      <a:pt x="652" y="337"/>
                      <a:pt x="653" y="335"/>
                      <a:pt x="652" y="333"/>
                    </a:cubicBezTo>
                    <a:cubicBezTo>
                      <a:pt x="651" y="334"/>
                      <a:pt x="650" y="334"/>
                      <a:pt x="649" y="333"/>
                    </a:cubicBezTo>
                    <a:cubicBezTo>
                      <a:pt x="650" y="333"/>
                      <a:pt x="651" y="332"/>
                      <a:pt x="650" y="330"/>
                    </a:cubicBezTo>
                    <a:cubicBezTo>
                      <a:pt x="650" y="331"/>
                      <a:pt x="646" y="331"/>
                      <a:pt x="645" y="330"/>
                    </a:cubicBezTo>
                    <a:cubicBezTo>
                      <a:pt x="646" y="330"/>
                      <a:pt x="646" y="328"/>
                      <a:pt x="645" y="327"/>
                    </a:cubicBezTo>
                    <a:cubicBezTo>
                      <a:pt x="644" y="328"/>
                      <a:pt x="641" y="328"/>
                      <a:pt x="639" y="327"/>
                    </a:cubicBezTo>
                    <a:cubicBezTo>
                      <a:pt x="640" y="327"/>
                      <a:pt x="639" y="325"/>
                      <a:pt x="638" y="324"/>
                    </a:cubicBezTo>
                    <a:cubicBezTo>
                      <a:pt x="631" y="326"/>
                      <a:pt x="627" y="319"/>
                      <a:pt x="625" y="317"/>
                    </a:cubicBezTo>
                    <a:cubicBezTo>
                      <a:pt x="622" y="314"/>
                      <a:pt x="616" y="308"/>
                      <a:pt x="613" y="307"/>
                    </a:cubicBezTo>
                    <a:cubicBezTo>
                      <a:pt x="613" y="307"/>
                      <a:pt x="613" y="307"/>
                      <a:pt x="613" y="307"/>
                    </a:cubicBezTo>
                    <a:cubicBezTo>
                      <a:pt x="613" y="304"/>
                      <a:pt x="611" y="303"/>
                      <a:pt x="610" y="303"/>
                    </a:cubicBezTo>
                    <a:cubicBezTo>
                      <a:pt x="609" y="303"/>
                      <a:pt x="608" y="300"/>
                      <a:pt x="607" y="298"/>
                    </a:cubicBezTo>
                    <a:cubicBezTo>
                      <a:pt x="607" y="297"/>
                      <a:pt x="605" y="295"/>
                      <a:pt x="602" y="294"/>
                    </a:cubicBezTo>
                    <a:cubicBezTo>
                      <a:pt x="603" y="294"/>
                      <a:pt x="603" y="294"/>
                      <a:pt x="603" y="294"/>
                    </a:cubicBezTo>
                    <a:cubicBezTo>
                      <a:pt x="605" y="293"/>
                      <a:pt x="606" y="291"/>
                      <a:pt x="606" y="289"/>
                    </a:cubicBezTo>
                    <a:cubicBezTo>
                      <a:pt x="606" y="286"/>
                      <a:pt x="604" y="284"/>
                      <a:pt x="602" y="284"/>
                    </a:cubicBezTo>
                    <a:cubicBezTo>
                      <a:pt x="603" y="283"/>
                      <a:pt x="603" y="283"/>
                      <a:pt x="603" y="283"/>
                    </a:cubicBezTo>
                    <a:cubicBezTo>
                      <a:pt x="603" y="283"/>
                      <a:pt x="603" y="282"/>
                      <a:pt x="602" y="282"/>
                    </a:cubicBezTo>
                    <a:cubicBezTo>
                      <a:pt x="605" y="282"/>
                      <a:pt x="607" y="279"/>
                      <a:pt x="607" y="275"/>
                    </a:cubicBezTo>
                    <a:cubicBezTo>
                      <a:pt x="607" y="270"/>
                      <a:pt x="602" y="267"/>
                      <a:pt x="602" y="265"/>
                    </a:cubicBezTo>
                    <a:cubicBezTo>
                      <a:pt x="602" y="265"/>
                      <a:pt x="602" y="265"/>
                      <a:pt x="602" y="265"/>
                    </a:cubicBezTo>
                    <a:cubicBezTo>
                      <a:pt x="602" y="264"/>
                      <a:pt x="602" y="264"/>
                      <a:pt x="602" y="264"/>
                    </a:cubicBezTo>
                    <a:cubicBezTo>
                      <a:pt x="602" y="264"/>
                      <a:pt x="602" y="264"/>
                      <a:pt x="602" y="264"/>
                    </a:cubicBezTo>
                    <a:cubicBezTo>
                      <a:pt x="602" y="263"/>
                      <a:pt x="602" y="262"/>
                      <a:pt x="603" y="262"/>
                    </a:cubicBezTo>
                    <a:cubicBezTo>
                      <a:pt x="604" y="261"/>
                      <a:pt x="603" y="261"/>
                      <a:pt x="602" y="260"/>
                    </a:cubicBezTo>
                    <a:cubicBezTo>
                      <a:pt x="602" y="260"/>
                      <a:pt x="602" y="260"/>
                      <a:pt x="602" y="260"/>
                    </a:cubicBezTo>
                    <a:cubicBezTo>
                      <a:pt x="602" y="260"/>
                      <a:pt x="602" y="260"/>
                      <a:pt x="602" y="260"/>
                    </a:cubicBezTo>
                    <a:cubicBezTo>
                      <a:pt x="602" y="260"/>
                      <a:pt x="602" y="260"/>
                      <a:pt x="602" y="259"/>
                    </a:cubicBezTo>
                    <a:cubicBezTo>
                      <a:pt x="602" y="259"/>
                      <a:pt x="602" y="259"/>
                      <a:pt x="602" y="259"/>
                    </a:cubicBezTo>
                    <a:cubicBezTo>
                      <a:pt x="602" y="259"/>
                      <a:pt x="602" y="259"/>
                      <a:pt x="602" y="259"/>
                    </a:cubicBezTo>
                    <a:cubicBezTo>
                      <a:pt x="602" y="259"/>
                      <a:pt x="602" y="259"/>
                      <a:pt x="602" y="259"/>
                    </a:cubicBezTo>
                    <a:cubicBezTo>
                      <a:pt x="604" y="258"/>
                      <a:pt x="605" y="256"/>
                      <a:pt x="605" y="254"/>
                    </a:cubicBezTo>
                    <a:cubicBezTo>
                      <a:pt x="605" y="253"/>
                      <a:pt x="604" y="251"/>
                      <a:pt x="602" y="250"/>
                    </a:cubicBezTo>
                    <a:cubicBezTo>
                      <a:pt x="602" y="250"/>
                      <a:pt x="602" y="250"/>
                      <a:pt x="602" y="250"/>
                    </a:cubicBezTo>
                    <a:cubicBezTo>
                      <a:pt x="602" y="250"/>
                      <a:pt x="602" y="249"/>
                      <a:pt x="601" y="249"/>
                    </a:cubicBezTo>
                    <a:cubicBezTo>
                      <a:pt x="601" y="249"/>
                      <a:pt x="602" y="249"/>
                      <a:pt x="602" y="248"/>
                    </a:cubicBezTo>
                    <a:cubicBezTo>
                      <a:pt x="602" y="247"/>
                      <a:pt x="601" y="247"/>
                      <a:pt x="601" y="247"/>
                    </a:cubicBezTo>
                    <a:cubicBezTo>
                      <a:pt x="601" y="247"/>
                      <a:pt x="601" y="246"/>
                      <a:pt x="601" y="246"/>
                    </a:cubicBezTo>
                    <a:cubicBezTo>
                      <a:pt x="601" y="246"/>
                      <a:pt x="601" y="246"/>
                      <a:pt x="601" y="245"/>
                    </a:cubicBezTo>
                    <a:cubicBezTo>
                      <a:pt x="601" y="245"/>
                      <a:pt x="601" y="245"/>
                      <a:pt x="601" y="245"/>
                    </a:cubicBezTo>
                    <a:cubicBezTo>
                      <a:pt x="601" y="245"/>
                      <a:pt x="601" y="245"/>
                      <a:pt x="601" y="245"/>
                    </a:cubicBezTo>
                    <a:cubicBezTo>
                      <a:pt x="601" y="244"/>
                      <a:pt x="601" y="244"/>
                      <a:pt x="601" y="244"/>
                    </a:cubicBezTo>
                    <a:cubicBezTo>
                      <a:pt x="601" y="244"/>
                      <a:pt x="601" y="244"/>
                      <a:pt x="601" y="244"/>
                    </a:cubicBezTo>
                    <a:cubicBezTo>
                      <a:pt x="604" y="243"/>
                      <a:pt x="607" y="241"/>
                      <a:pt x="607" y="237"/>
                    </a:cubicBezTo>
                    <a:cubicBezTo>
                      <a:pt x="607" y="237"/>
                      <a:pt x="607" y="236"/>
                      <a:pt x="607" y="236"/>
                    </a:cubicBezTo>
                    <a:cubicBezTo>
                      <a:pt x="607" y="239"/>
                      <a:pt x="605" y="242"/>
                      <a:pt x="602" y="242"/>
                    </a:cubicBezTo>
                    <a:cubicBezTo>
                      <a:pt x="602" y="242"/>
                      <a:pt x="602" y="242"/>
                      <a:pt x="602" y="242"/>
                    </a:cubicBezTo>
                    <a:cubicBezTo>
                      <a:pt x="602" y="241"/>
                      <a:pt x="601" y="240"/>
                      <a:pt x="601" y="240"/>
                    </a:cubicBezTo>
                    <a:cubicBezTo>
                      <a:pt x="601" y="240"/>
                      <a:pt x="601" y="240"/>
                      <a:pt x="601" y="240"/>
                    </a:cubicBezTo>
                    <a:cubicBezTo>
                      <a:pt x="601" y="240"/>
                      <a:pt x="601" y="240"/>
                      <a:pt x="601" y="240"/>
                    </a:cubicBezTo>
                    <a:cubicBezTo>
                      <a:pt x="602" y="239"/>
                      <a:pt x="603" y="238"/>
                      <a:pt x="603" y="238"/>
                    </a:cubicBezTo>
                    <a:cubicBezTo>
                      <a:pt x="603" y="237"/>
                      <a:pt x="602" y="236"/>
                      <a:pt x="601" y="235"/>
                    </a:cubicBezTo>
                    <a:cubicBezTo>
                      <a:pt x="601" y="235"/>
                      <a:pt x="601" y="235"/>
                      <a:pt x="601" y="235"/>
                    </a:cubicBezTo>
                    <a:cubicBezTo>
                      <a:pt x="601" y="235"/>
                      <a:pt x="601" y="235"/>
                      <a:pt x="601" y="234"/>
                    </a:cubicBezTo>
                    <a:cubicBezTo>
                      <a:pt x="601" y="234"/>
                      <a:pt x="601" y="234"/>
                      <a:pt x="601" y="234"/>
                    </a:cubicBezTo>
                    <a:cubicBezTo>
                      <a:pt x="601" y="234"/>
                      <a:pt x="601" y="234"/>
                      <a:pt x="602" y="234"/>
                    </a:cubicBezTo>
                    <a:cubicBezTo>
                      <a:pt x="602" y="234"/>
                      <a:pt x="602" y="234"/>
                      <a:pt x="603" y="235"/>
                    </a:cubicBezTo>
                    <a:cubicBezTo>
                      <a:pt x="603" y="234"/>
                      <a:pt x="603" y="234"/>
                      <a:pt x="603" y="234"/>
                    </a:cubicBezTo>
                    <a:cubicBezTo>
                      <a:pt x="603" y="234"/>
                      <a:pt x="602" y="233"/>
                      <a:pt x="602" y="233"/>
                    </a:cubicBezTo>
                    <a:cubicBezTo>
                      <a:pt x="602" y="233"/>
                      <a:pt x="601" y="233"/>
                      <a:pt x="601" y="233"/>
                    </a:cubicBezTo>
                    <a:cubicBezTo>
                      <a:pt x="601" y="232"/>
                      <a:pt x="600" y="230"/>
                      <a:pt x="600" y="230"/>
                    </a:cubicBezTo>
                    <a:cubicBezTo>
                      <a:pt x="600" y="230"/>
                      <a:pt x="599" y="232"/>
                      <a:pt x="599" y="233"/>
                    </a:cubicBezTo>
                    <a:cubicBezTo>
                      <a:pt x="599" y="233"/>
                      <a:pt x="599" y="233"/>
                      <a:pt x="599" y="233"/>
                    </a:cubicBezTo>
                    <a:cubicBezTo>
                      <a:pt x="598" y="233"/>
                      <a:pt x="598" y="234"/>
                      <a:pt x="598" y="234"/>
                    </a:cubicBezTo>
                    <a:cubicBezTo>
                      <a:pt x="598" y="234"/>
                      <a:pt x="598" y="234"/>
                      <a:pt x="598" y="235"/>
                    </a:cubicBezTo>
                    <a:cubicBezTo>
                      <a:pt x="598" y="234"/>
                      <a:pt x="599" y="234"/>
                      <a:pt x="599" y="234"/>
                    </a:cubicBezTo>
                    <a:cubicBezTo>
                      <a:pt x="599" y="234"/>
                      <a:pt x="599" y="234"/>
                      <a:pt x="600" y="234"/>
                    </a:cubicBezTo>
                    <a:cubicBezTo>
                      <a:pt x="600" y="234"/>
                      <a:pt x="600" y="234"/>
                      <a:pt x="600" y="234"/>
                    </a:cubicBezTo>
                    <a:cubicBezTo>
                      <a:pt x="600" y="234"/>
                      <a:pt x="600" y="234"/>
                      <a:pt x="600" y="234"/>
                    </a:cubicBezTo>
                    <a:cubicBezTo>
                      <a:pt x="600" y="235"/>
                      <a:pt x="600" y="235"/>
                      <a:pt x="600" y="235"/>
                    </a:cubicBezTo>
                    <a:cubicBezTo>
                      <a:pt x="600" y="235"/>
                      <a:pt x="600" y="235"/>
                      <a:pt x="600" y="235"/>
                    </a:cubicBezTo>
                    <a:cubicBezTo>
                      <a:pt x="599" y="236"/>
                      <a:pt x="598" y="237"/>
                      <a:pt x="598" y="238"/>
                    </a:cubicBezTo>
                    <a:cubicBezTo>
                      <a:pt x="598" y="239"/>
                      <a:pt x="599" y="239"/>
                      <a:pt x="600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599" y="240"/>
                      <a:pt x="599" y="241"/>
                      <a:pt x="599" y="242"/>
                    </a:cubicBezTo>
                    <a:cubicBezTo>
                      <a:pt x="599" y="242"/>
                      <a:pt x="599" y="242"/>
                      <a:pt x="599" y="242"/>
                    </a:cubicBezTo>
                    <a:cubicBezTo>
                      <a:pt x="596" y="242"/>
                      <a:pt x="594" y="239"/>
                      <a:pt x="594" y="236"/>
                    </a:cubicBezTo>
                    <a:cubicBezTo>
                      <a:pt x="594" y="237"/>
                      <a:pt x="594" y="237"/>
                      <a:pt x="594" y="237"/>
                    </a:cubicBezTo>
                    <a:cubicBezTo>
                      <a:pt x="594" y="241"/>
                      <a:pt x="596" y="244"/>
                      <a:pt x="600" y="244"/>
                    </a:cubicBezTo>
                    <a:cubicBezTo>
                      <a:pt x="600" y="244"/>
                      <a:pt x="600" y="244"/>
                      <a:pt x="600" y="244"/>
                    </a:cubicBezTo>
                    <a:cubicBezTo>
                      <a:pt x="600" y="244"/>
                      <a:pt x="600" y="244"/>
                      <a:pt x="600" y="245"/>
                    </a:cubicBezTo>
                    <a:cubicBezTo>
                      <a:pt x="600" y="245"/>
                      <a:pt x="599" y="245"/>
                      <a:pt x="599" y="245"/>
                    </a:cubicBezTo>
                    <a:cubicBezTo>
                      <a:pt x="599" y="245"/>
                      <a:pt x="600" y="245"/>
                      <a:pt x="600" y="245"/>
                    </a:cubicBezTo>
                    <a:cubicBezTo>
                      <a:pt x="600" y="246"/>
                      <a:pt x="600" y="246"/>
                      <a:pt x="600" y="246"/>
                    </a:cubicBezTo>
                    <a:cubicBezTo>
                      <a:pt x="600" y="246"/>
                      <a:pt x="600" y="247"/>
                      <a:pt x="600" y="247"/>
                    </a:cubicBezTo>
                    <a:cubicBezTo>
                      <a:pt x="599" y="247"/>
                      <a:pt x="599" y="247"/>
                      <a:pt x="599" y="248"/>
                    </a:cubicBezTo>
                    <a:cubicBezTo>
                      <a:pt x="599" y="249"/>
                      <a:pt x="599" y="249"/>
                      <a:pt x="600" y="249"/>
                    </a:cubicBezTo>
                    <a:cubicBezTo>
                      <a:pt x="599" y="249"/>
                      <a:pt x="599" y="250"/>
                      <a:pt x="599" y="250"/>
                    </a:cubicBezTo>
                    <a:cubicBezTo>
                      <a:pt x="599" y="250"/>
                      <a:pt x="599" y="250"/>
                      <a:pt x="599" y="250"/>
                    </a:cubicBezTo>
                    <a:cubicBezTo>
                      <a:pt x="597" y="251"/>
                      <a:pt x="596" y="253"/>
                      <a:pt x="596" y="255"/>
                    </a:cubicBezTo>
                    <a:cubicBezTo>
                      <a:pt x="596" y="256"/>
                      <a:pt x="597" y="258"/>
                      <a:pt x="599" y="259"/>
                    </a:cubicBezTo>
                    <a:cubicBezTo>
                      <a:pt x="599" y="259"/>
                      <a:pt x="599" y="259"/>
                      <a:pt x="599" y="259"/>
                    </a:cubicBezTo>
                    <a:cubicBezTo>
                      <a:pt x="599" y="259"/>
                      <a:pt x="599" y="259"/>
                      <a:pt x="599" y="259"/>
                    </a:cubicBezTo>
                    <a:cubicBezTo>
                      <a:pt x="599" y="259"/>
                      <a:pt x="599" y="259"/>
                      <a:pt x="599" y="260"/>
                    </a:cubicBezTo>
                    <a:cubicBezTo>
                      <a:pt x="599" y="260"/>
                      <a:pt x="599" y="260"/>
                      <a:pt x="599" y="260"/>
                    </a:cubicBezTo>
                    <a:cubicBezTo>
                      <a:pt x="599" y="260"/>
                      <a:pt x="599" y="260"/>
                      <a:pt x="599" y="260"/>
                    </a:cubicBezTo>
                    <a:cubicBezTo>
                      <a:pt x="599" y="260"/>
                      <a:pt x="599" y="260"/>
                      <a:pt x="599" y="260"/>
                    </a:cubicBezTo>
                    <a:cubicBezTo>
                      <a:pt x="598" y="261"/>
                      <a:pt x="597" y="261"/>
                      <a:pt x="598" y="262"/>
                    </a:cubicBezTo>
                    <a:cubicBezTo>
                      <a:pt x="598" y="262"/>
                      <a:pt x="599" y="263"/>
                      <a:pt x="599" y="264"/>
                    </a:cubicBezTo>
                    <a:cubicBezTo>
                      <a:pt x="599" y="264"/>
                      <a:pt x="599" y="264"/>
                      <a:pt x="599" y="264"/>
                    </a:cubicBezTo>
                    <a:cubicBezTo>
                      <a:pt x="599" y="264"/>
                      <a:pt x="599" y="265"/>
                      <a:pt x="599" y="265"/>
                    </a:cubicBezTo>
                    <a:cubicBezTo>
                      <a:pt x="599" y="265"/>
                      <a:pt x="599" y="265"/>
                      <a:pt x="599" y="265"/>
                    </a:cubicBezTo>
                    <a:cubicBezTo>
                      <a:pt x="599" y="267"/>
                      <a:pt x="594" y="271"/>
                      <a:pt x="594" y="275"/>
                    </a:cubicBezTo>
                    <a:cubicBezTo>
                      <a:pt x="594" y="279"/>
                      <a:pt x="596" y="282"/>
                      <a:pt x="599" y="282"/>
                    </a:cubicBezTo>
                    <a:cubicBezTo>
                      <a:pt x="599" y="282"/>
                      <a:pt x="598" y="283"/>
                      <a:pt x="598" y="283"/>
                    </a:cubicBezTo>
                    <a:cubicBezTo>
                      <a:pt x="598" y="283"/>
                      <a:pt x="599" y="283"/>
                      <a:pt x="599" y="284"/>
                    </a:cubicBezTo>
                    <a:cubicBezTo>
                      <a:pt x="597" y="284"/>
                      <a:pt x="595" y="286"/>
                      <a:pt x="595" y="289"/>
                    </a:cubicBezTo>
                    <a:cubicBezTo>
                      <a:pt x="595" y="291"/>
                      <a:pt x="596" y="293"/>
                      <a:pt x="598" y="294"/>
                    </a:cubicBezTo>
                    <a:cubicBezTo>
                      <a:pt x="598" y="294"/>
                      <a:pt x="599" y="294"/>
                      <a:pt x="599" y="294"/>
                    </a:cubicBezTo>
                    <a:cubicBezTo>
                      <a:pt x="597" y="295"/>
                      <a:pt x="595" y="297"/>
                      <a:pt x="594" y="298"/>
                    </a:cubicBezTo>
                    <a:cubicBezTo>
                      <a:pt x="593" y="300"/>
                      <a:pt x="593" y="303"/>
                      <a:pt x="592" y="303"/>
                    </a:cubicBezTo>
                    <a:cubicBezTo>
                      <a:pt x="591" y="304"/>
                      <a:pt x="588" y="305"/>
                      <a:pt x="589" y="307"/>
                    </a:cubicBezTo>
                    <a:cubicBezTo>
                      <a:pt x="589" y="307"/>
                      <a:pt x="589" y="307"/>
                      <a:pt x="589" y="307"/>
                    </a:cubicBezTo>
                    <a:cubicBezTo>
                      <a:pt x="586" y="309"/>
                      <a:pt x="581" y="314"/>
                      <a:pt x="579" y="317"/>
                    </a:cubicBezTo>
                    <a:cubicBezTo>
                      <a:pt x="576" y="320"/>
                      <a:pt x="572" y="326"/>
                      <a:pt x="565" y="324"/>
                    </a:cubicBezTo>
                    <a:cubicBezTo>
                      <a:pt x="564" y="325"/>
                      <a:pt x="564" y="327"/>
                      <a:pt x="565" y="328"/>
                    </a:cubicBezTo>
                    <a:cubicBezTo>
                      <a:pt x="563" y="329"/>
                      <a:pt x="559" y="328"/>
                      <a:pt x="558" y="327"/>
                    </a:cubicBezTo>
                    <a:cubicBezTo>
                      <a:pt x="557" y="329"/>
                      <a:pt x="558" y="330"/>
                      <a:pt x="559" y="331"/>
                    </a:cubicBezTo>
                    <a:cubicBezTo>
                      <a:pt x="557" y="331"/>
                      <a:pt x="554" y="331"/>
                      <a:pt x="553" y="331"/>
                    </a:cubicBezTo>
                    <a:cubicBezTo>
                      <a:pt x="553" y="332"/>
                      <a:pt x="554" y="333"/>
                      <a:pt x="555" y="334"/>
                    </a:cubicBezTo>
                    <a:cubicBezTo>
                      <a:pt x="553" y="335"/>
                      <a:pt x="552" y="335"/>
                      <a:pt x="551" y="334"/>
                    </a:cubicBezTo>
                    <a:cubicBezTo>
                      <a:pt x="551" y="336"/>
                      <a:pt x="552" y="337"/>
                      <a:pt x="553" y="338"/>
                    </a:cubicBezTo>
                    <a:cubicBezTo>
                      <a:pt x="553" y="338"/>
                      <a:pt x="552" y="338"/>
                      <a:pt x="551" y="338"/>
                    </a:cubicBezTo>
                    <a:cubicBezTo>
                      <a:pt x="551" y="338"/>
                      <a:pt x="551" y="339"/>
                      <a:pt x="552" y="340"/>
                    </a:cubicBezTo>
                    <a:cubicBezTo>
                      <a:pt x="532" y="349"/>
                      <a:pt x="516" y="363"/>
                      <a:pt x="504" y="381"/>
                    </a:cubicBezTo>
                    <a:cubicBezTo>
                      <a:pt x="493" y="400"/>
                      <a:pt x="486" y="422"/>
                      <a:pt x="486" y="445"/>
                    </a:cubicBezTo>
                    <a:cubicBezTo>
                      <a:pt x="486" y="453"/>
                      <a:pt x="487" y="460"/>
                      <a:pt x="488" y="467"/>
                    </a:cubicBezTo>
                    <a:cubicBezTo>
                      <a:pt x="488" y="496"/>
                      <a:pt x="488" y="496"/>
                      <a:pt x="488" y="496"/>
                    </a:cubicBezTo>
                    <a:cubicBezTo>
                      <a:pt x="486" y="489"/>
                      <a:pt x="481" y="483"/>
                      <a:pt x="475" y="478"/>
                    </a:cubicBezTo>
                    <a:cubicBezTo>
                      <a:pt x="473" y="477"/>
                      <a:pt x="470" y="475"/>
                      <a:pt x="467" y="474"/>
                    </a:cubicBezTo>
                    <a:cubicBezTo>
                      <a:pt x="466" y="472"/>
                      <a:pt x="462" y="469"/>
                      <a:pt x="457" y="469"/>
                    </a:cubicBezTo>
                    <a:cubicBezTo>
                      <a:pt x="457" y="468"/>
                      <a:pt x="457" y="468"/>
                      <a:pt x="457" y="468"/>
                    </a:cubicBezTo>
                    <a:cubicBezTo>
                      <a:pt x="457" y="467"/>
                      <a:pt x="455" y="465"/>
                      <a:pt x="453" y="465"/>
                    </a:cubicBezTo>
                    <a:cubicBezTo>
                      <a:pt x="452" y="465"/>
                      <a:pt x="451" y="466"/>
                      <a:pt x="451" y="466"/>
                    </a:cubicBezTo>
                    <a:cubicBezTo>
                      <a:pt x="450" y="467"/>
                      <a:pt x="449" y="468"/>
                      <a:pt x="449" y="469"/>
                    </a:cubicBezTo>
                    <a:cubicBezTo>
                      <a:pt x="449" y="469"/>
                      <a:pt x="449" y="469"/>
                      <a:pt x="449" y="469"/>
                    </a:cubicBezTo>
                    <a:cubicBezTo>
                      <a:pt x="444" y="470"/>
                      <a:pt x="440" y="472"/>
                      <a:pt x="439" y="474"/>
                    </a:cubicBezTo>
                    <a:cubicBezTo>
                      <a:pt x="437" y="475"/>
                      <a:pt x="434" y="477"/>
                      <a:pt x="432" y="478"/>
                    </a:cubicBezTo>
                    <a:cubicBezTo>
                      <a:pt x="424" y="484"/>
                      <a:pt x="418" y="492"/>
                      <a:pt x="417" y="502"/>
                    </a:cubicBezTo>
                    <a:cubicBezTo>
                      <a:pt x="413" y="504"/>
                      <a:pt x="413" y="504"/>
                      <a:pt x="413" y="504"/>
                    </a:cubicBezTo>
                    <a:cubicBezTo>
                      <a:pt x="413" y="512"/>
                      <a:pt x="413" y="512"/>
                      <a:pt x="413" y="512"/>
                    </a:cubicBezTo>
                    <a:cubicBezTo>
                      <a:pt x="410" y="514"/>
                      <a:pt x="410" y="514"/>
                      <a:pt x="410" y="514"/>
                    </a:cubicBezTo>
                    <a:cubicBezTo>
                      <a:pt x="400" y="521"/>
                      <a:pt x="400" y="521"/>
                      <a:pt x="400" y="521"/>
                    </a:cubicBezTo>
                    <a:cubicBezTo>
                      <a:pt x="400" y="521"/>
                      <a:pt x="400" y="521"/>
                      <a:pt x="400" y="521"/>
                    </a:cubicBezTo>
                    <a:cubicBezTo>
                      <a:pt x="399" y="520"/>
                      <a:pt x="399" y="520"/>
                      <a:pt x="398" y="520"/>
                    </a:cubicBezTo>
                    <a:cubicBezTo>
                      <a:pt x="398" y="520"/>
                      <a:pt x="398" y="520"/>
                      <a:pt x="398" y="520"/>
                    </a:cubicBezTo>
                    <a:cubicBezTo>
                      <a:pt x="398" y="518"/>
                      <a:pt x="397" y="517"/>
                      <a:pt x="395" y="516"/>
                    </a:cubicBezTo>
                    <a:cubicBezTo>
                      <a:pt x="395" y="516"/>
                      <a:pt x="395" y="516"/>
                      <a:pt x="395" y="516"/>
                    </a:cubicBezTo>
                    <a:cubicBezTo>
                      <a:pt x="395" y="516"/>
                      <a:pt x="395" y="515"/>
                      <a:pt x="395" y="515"/>
                    </a:cubicBezTo>
                    <a:cubicBezTo>
                      <a:pt x="395" y="515"/>
                      <a:pt x="395" y="515"/>
                      <a:pt x="395" y="515"/>
                    </a:cubicBezTo>
                    <a:cubicBezTo>
                      <a:pt x="396" y="514"/>
                      <a:pt x="396" y="514"/>
                      <a:pt x="396" y="514"/>
                    </a:cubicBezTo>
                    <a:cubicBezTo>
                      <a:pt x="396" y="513"/>
                      <a:pt x="396" y="513"/>
                      <a:pt x="395" y="513"/>
                    </a:cubicBezTo>
                    <a:cubicBezTo>
                      <a:pt x="395" y="513"/>
                      <a:pt x="395" y="513"/>
                      <a:pt x="395" y="513"/>
                    </a:cubicBezTo>
                    <a:cubicBezTo>
                      <a:pt x="395" y="512"/>
                      <a:pt x="395" y="512"/>
                      <a:pt x="395" y="512"/>
                    </a:cubicBezTo>
                    <a:cubicBezTo>
                      <a:pt x="395" y="512"/>
                      <a:pt x="396" y="512"/>
                      <a:pt x="396" y="511"/>
                    </a:cubicBezTo>
                    <a:cubicBezTo>
                      <a:pt x="396" y="511"/>
                      <a:pt x="395" y="511"/>
                      <a:pt x="395" y="511"/>
                    </a:cubicBezTo>
                    <a:cubicBezTo>
                      <a:pt x="395" y="511"/>
                      <a:pt x="395" y="511"/>
                      <a:pt x="395" y="510"/>
                    </a:cubicBezTo>
                    <a:cubicBezTo>
                      <a:pt x="395" y="510"/>
                      <a:pt x="395" y="510"/>
                      <a:pt x="395" y="510"/>
                    </a:cubicBezTo>
                    <a:cubicBezTo>
                      <a:pt x="395" y="510"/>
                      <a:pt x="395" y="510"/>
                      <a:pt x="395" y="509"/>
                    </a:cubicBezTo>
                    <a:cubicBezTo>
                      <a:pt x="395" y="509"/>
                      <a:pt x="395" y="506"/>
                      <a:pt x="395" y="506"/>
                    </a:cubicBezTo>
                    <a:cubicBezTo>
                      <a:pt x="394" y="506"/>
                      <a:pt x="394" y="509"/>
                      <a:pt x="394" y="509"/>
                    </a:cubicBezTo>
                    <a:cubicBezTo>
                      <a:pt x="394" y="510"/>
                      <a:pt x="394" y="510"/>
                      <a:pt x="394" y="510"/>
                    </a:cubicBezTo>
                    <a:cubicBezTo>
                      <a:pt x="394" y="510"/>
                      <a:pt x="394" y="510"/>
                      <a:pt x="394" y="510"/>
                    </a:cubicBezTo>
                    <a:cubicBezTo>
                      <a:pt x="394" y="511"/>
                      <a:pt x="394" y="511"/>
                      <a:pt x="394" y="511"/>
                    </a:cubicBezTo>
                    <a:cubicBezTo>
                      <a:pt x="394" y="511"/>
                      <a:pt x="394" y="511"/>
                      <a:pt x="394" y="511"/>
                    </a:cubicBezTo>
                    <a:cubicBezTo>
                      <a:pt x="394" y="512"/>
                      <a:pt x="394" y="512"/>
                      <a:pt x="394" y="512"/>
                    </a:cubicBezTo>
                    <a:cubicBezTo>
                      <a:pt x="394" y="512"/>
                      <a:pt x="394" y="512"/>
                      <a:pt x="394" y="513"/>
                    </a:cubicBezTo>
                    <a:cubicBezTo>
                      <a:pt x="394" y="513"/>
                      <a:pt x="394" y="513"/>
                      <a:pt x="394" y="513"/>
                    </a:cubicBezTo>
                    <a:cubicBezTo>
                      <a:pt x="394" y="513"/>
                      <a:pt x="393" y="514"/>
                      <a:pt x="393" y="514"/>
                    </a:cubicBezTo>
                    <a:cubicBezTo>
                      <a:pt x="393" y="514"/>
                      <a:pt x="394" y="514"/>
                      <a:pt x="394" y="515"/>
                    </a:cubicBezTo>
                    <a:cubicBezTo>
                      <a:pt x="394" y="515"/>
                      <a:pt x="394" y="515"/>
                      <a:pt x="394" y="515"/>
                    </a:cubicBezTo>
                    <a:cubicBezTo>
                      <a:pt x="394" y="515"/>
                      <a:pt x="394" y="516"/>
                      <a:pt x="394" y="516"/>
                    </a:cubicBezTo>
                    <a:cubicBezTo>
                      <a:pt x="394" y="516"/>
                      <a:pt x="394" y="516"/>
                      <a:pt x="394" y="516"/>
                    </a:cubicBezTo>
                    <a:cubicBezTo>
                      <a:pt x="392" y="517"/>
                      <a:pt x="391" y="518"/>
                      <a:pt x="391" y="520"/>
                    </a:cubicBezTo>
                    <a:cubicBezTo>
                      <a:pt x="391" y="520"/>
                      <a:pt x="391" y="520"/>
                      <a:pt x="391" y="520"/>
                    </a:cubicBezTo>
                    <a:cubicBezTo>
                      <a:pt x="389" y="521"/>
                      <a:pt x="388" y="521"/>
                      <a:pt x="388" y="522"/>
                    </a:cubicBezTo>
                    <a:cubicBezTo>
                      <a:pt x="388" y="523"/>
                      <a:pt x="391" y="521"/>
                      <a:pt x="391" y="525"/>
                    </a:cubicBezTo>
                    <a:cubicBezTo>
                      <a:pt x="392" y="526"/>
                      <a:pt x="392" y="527"/>
                      <a:pt x="392" y="527"/>
                    </a:cubicBezTo>
                    <a:cubicBezTo>
                      <a:pt x="392" y="527"/>
                      <a:pt x="391" y="528"/>
                      <a:pt x="391" y="528"/>
                    </a:cubicBezTo>
                    <a:cubicBezTo>
                      <a:pt x="391" y="529"/>
                      <a:pt x="391" y="529"/>
                      <a:pt x="392" y="529"/>
                    </a:cubicBezTo>
                    <a:cubicBezTo>
                      <a:pt x="392" y="559"/>
                      <a:pt x="392" y="559"/>
                      <a:pt x="392" y="559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1" y="556"/>
                      <a:pt x="381" y="556"/>
                      <a:pt x="381" y="556"/>
                    </a:cubicBezTo>
                    <a:cubicBezTo>
                      <a:pt x="381" y="547"/>
                      <a:pt x="381" y="547"/>
                      <a:pt x="381" y="547"/>
                    </a:cubicBezTo>
                    <a:cubicBezTo>
                      <a:pt x="381" y="546"/>
                      <a:pt x="382" y="546"/>
                      <a:pt x="382" y="546"/>
                    </a:cubicBezTo>
                    <a:cubicBezTo>
                      <a:pt x="382" y="546"/>
                      <a:pt x="381" y="545"/>
                      <a:pt x="381" y="545"/>
                    </a:cubicBezTo>
                    <a:cubicBezTo>
                      <a:pt x="381" y="545"/>
                      <a:pt x="381" y="544"/>
                      <a:pt x="381" y="544"/>
                    </a:cubicBezTo>
                    <a:cubicBezTo>
                      <a:pt x="382" y="540"/>
                      <a:pt x="384" y="542"/>
                      <a:pt x="384" y="541"/>
                    </a:cubicBezTo>
                    <a:cubicBezTo>
                      <a:pt x="384" y="540"/>
                      <a:pt x="383" y="540"/>
                      <a:pt x="382" y="540"/>
                    </a:cubicBezTo>
                    <a:cubicBezTo>
                      <a:pt x="382" y="540"/>
                      <a:pt x="382" y="540"/>
                      <a:pt x="382" y="540"/>
                    </a:cubicBezTo>
                    <a:cubicBezTo>
                      <a:pt x="382" y="538"/>
                      <a:pt x="381" y="537"/>
                      <a:pt x="379" y="537"/>
                    </a:cubicBezTo>
                    <a:cubicBezTo>
                      <a:pt x="379" y="537"/>
                      <a:pt x="379" y="537"/>
                      <a:pt x="379" y="537"/>
                    </a:cubicBezTo>
                    <a:cubicBezTo>
                      <a:pt x="379" y="536"/>
                      <a:pt x="379" y="536"/>
                      <a:pt x="379" y="536"/>
                    </a:cubicBezTo>
                    <a:cubicBezTo>
                      <a:pt x="379" y="536"/>
                      <a:pt x="379" y="536"/>
                      <a:pt x="379" y="536"/>
                    </a:cubicBezTo>
                    <a:cubicBezTo>
                      <a:pt x="379" y="536"/>
                      <a:pt x="380" y="535"/>
                      <a:pt x="380" y="535"/>
                    </a:cubicBezTo>
                    <a:cubicBezTo>
                      <a:pt x="380" y="535"/>
                      <a:pt x="380" y="535"/>
                      <a:pt x="379" y="535"/>
                    </a:cubicBezTo>
                    <a:cubicBezTo>
                      <a:pt x="379" y="535"/>
                      <a:pt x="379" y="534"/>
                      <a:pt x="379" y="534"/>
                    </a:cubicBezTo>
                    <a:cubicBezTo>
                      <a:pt x="379" y="534"/>
                      <a:pt x="379" y="534"/>
                      <a:pt x="379" y="534"/>
                    </a:cubicBezTo>
                    <a:cubicBezTo>
                      <a:pt x="379" y="534"/>
                      <a:pt x="380" y="534"/>
                      <a:pt x="380" y="533"/>
                    </a:cubicBezTo>
                    <a:cubicBezTo>
                      <a:pt x="380" y="533"/>
                      <a:pt x="379" y="533"/>
                      <a:pt x="379" y="533"/>
                    </a:cubicBezTo>
                    <a:cubicBezTo>
                      <a:pt x="379" y="533"/>
                      <a:pt x="379" y="533"/>
                      <a:pt x="379" y="533"/>
                    </a:cubicBezTo>
                    <a:cubicBezTo>
                      <a:pt x="379" y="532"/>
                      <a:pt x="379" y="532"/>
                      <a:pt x="379" y="532"/>
                    </a:cubicBezTo>
                    <a:cubicBezTo>
                      <a:pt x="379" y="532"/>
                      <a:pt x="379" y="532"/>
                      <a:pt x="379" y="532"/>
                    </a:cubicBezTo>
                    <a:cubicBezTo>
                      <a:pt x="379" y="532"/>
                      <a:pt x="379" y="529"/>
                      <a:pt x="379" y="529"/>
                    </a:cubicBezTo>
                    <a:cubicBezTo>
                      <a:pt x="379" y="529"/>
                      <a:pt x="378" y="532"/>
                      <a:pt x="378" y="532"/>
                    </a:cubicBezTo>
                    <a:cubicBezTo>
                      <a:pt x="378" y="532"/>
                      <a:pt x="378" y="532"/>
                      <a:pt x="378" y="532"/>
                    </a:cubicBezTo>
                    <a:cubicBezTo>
                      <a:pt x="378" y="532"/>
                      <a:pt x="378" y="532"/>
                      <a:pt x="378" y="533"/>
                    </a:cubicBezTo>
                    <a:cubicBezTo>
                      <a:pt x="378" y="533"/>
                      <a:pt x="378" y="533"/>
                      <a:pt x="379" y="533"/>
                    </a:cubicBezTo>
                    <a:cubicBezTo>
                      <a:pt x="378" y="533"/>
                      <a:pt x="378" y="533"/>
                      <a:pt x="378" y="533"/>
                    </a:cubicBezTo>
                    <a:cubicBezTo>
                      <a:pt x="378" y="534"/>
                      <a:pt x="378" y="534"/>
                      <a:pt x="378" y="534"/>
                    </a:cubicBezTo>
                    <a:cubicBezTo>
                      <a:pt x="378" y="534"/>
                      <a:pt x="378" y="534"/>
                      <a:pt x="378" y="534"/>
                    </a:cubicBezTo>
                    <a:cubicBezTo>
                      <a:pt x="378" y="534"/>
                      <a:pt x="378" y="535"/>
                      <a:pt x="378" y="535"/>
                    </a:cubicBezTo>
                    <a:cubicBezTo>
                      <a:pt x="378" y="535"/>
                      <a:pt x="378" y="535"/>
                      <a:pt x="378" y="535"/>
                    </a:cubicBezTo>
                    <a:cubicBezTo>
                      <a:pt x="378" y="535"/>
                      <a:pt x="378" y="536"/>
                      <a:pt x="378" y="536"/>
                    </a:cubicBezTo>
                    <a:cubicBezTo>
                      <a:pt x="378" y="536"/>
                      <a:pt x="378" y="536"/>
                      <a:pt x="378" y="536"/>
                    </a:cubicBezTo>
                    <a:cubicBezTo>
                      <a:pt x="378" y="536"/>
                      <a:pt x="378" y="536"/>
                      <a:pt x="379" y="537"/>
                    </a:cubicBezTo>
                    <a:cubicBezTo>
                      <a:pt x="378" y="537"/>
                      <a:pt x="378" y="537"/>
                      <a:pt x="378" y="537"/>
                    </a:cubicBezTo>
                    <a:cubicBezTo>
                      <a:pt x="377" y="537"/>
                      <a:pt x="376" y="538"/>
                      <a:pt x="376" y="540"/>
                    </a:cubicBezTo>
                    <a:cubicBezTo>
                      <a:pt x="376" y="540"/>
                      <a:pt x="376" y="540"/>
                      <a:pt x="376" y="540"/>
                    </a:cubicBezTo>
                    <a:cubicBezTo>
                      <a:pt x="375" y="540"/>
                      <a:pt x="374" y="541"/>
                      <a:pt x="374" y="541"/>
                    </a:cubicBezTo>
                    <a:cubicBezTo>
                      <a:pt x="374" y="542"/>
                      <a:pt x="376" y="540"/>
                      <a:pt x="376" y="544"/>
                    </a:cubicBezTo>
                    <a:cubicBezTo>
                      <a:pt x="376" y="544"/>
                      <a:pt x="377" y="545"/>
                      <a:pt x="377" y="545"/>
                    </a:cubicBezTo>
                    <a:cubicBezTo>
                      <a:pt x="377" y="545"/>
                      <a:pt x="376" y="546"/>
                      <a:pt x="376" y="546"/>
                    </a:cubicBezTo>
                    <a:cubicBezTo>
                      <a:pt x="376" y="546"/>
                      <a:pt x="376" y="547"/>
                      <a:pt x="377" y="547"/>
                    </a:cubicBezTo>
                    <a:cubicBezTo>
                      <a:pt x="377" y="551"/>
                      <a:pt x="377" y="551"/>
                      <a:pt x="377" y="551"/>
                    </a:cubicBezTo>
                    <a:cubicBezTo>
                      <a:pt x="371" y="545"/>
                      <a:pt x="371" y="545"/>
                      <a:pt x="371" y="545"/>
                    </a:cubicBezTo>
                    <a:cubicBezTo>
                      <a:pt x="368" y="540"/>
                      <a:pt x="368" y="540"/>
                      <a:pt x="368" y="540"/>
                    </a:cubicBezTo>
                    <a:cubicBezTo>
                      <a:pt x="355" y="540"/>
                      <a:pt x="355" y="540"/>
                      <a:pt x="355" y="540"/>
                    </a:cubicBezTo>
                    <a:cubicBezTo>
                      <a:pt x="355" y="514"/>
                      <a:pt x="355" y="514"/>
                      <a:pt x="355" y="514"/>
                    </a:cubicBezTo>
                    <a:cubicBezTo>
                      <a:pt x="355" y="514"/>
                      <a:pt x="356" y="514"/>
                      <a:pt x="356" y="513"/>
                    </a:cubicBezTo>
                    <a:cubicBezTo>
                      <a:pt x="356" y="513"/>
                      <a:pt x="355" y="512"/>
                      <a:pt x="355" y="512"/>
                    </a:cubicBezTo>
                    <a:cubicBezTo>
                      <a:pt x="355" y="512"/>
                      <a:pt x="355" y="511"/>
                      <a:pt x="356" y="510"/>
                    </a:cubicBezTo>
                    <a:cubicBezTo>
                      <a:pt x="356" y="506"/>
                      <a:pt x="359" y="508"/>
                      <a:pt x="359" y="506"/>
                    </a:cubicBezTo>
                    <a:cubicBezTo>
                      <a:pt x="359" y="506"/>
                      <a:pt x="357" y="506"/>
                      <a:pt x="356" y="505"/>
                    </a:cubicBezTo>
                    <a:cubicBezTo>
                      <a:pt x="356" y="505"/>
                      <a:pt x="356" y="505"/>
                      <a:pt x="356" y="505"/>
                    </a:cubicBezTo>
                    <a:cubicBezTo>
                      <a:pt x="356" y="503"/>
                      <a:pt x="355" y="502"/>
                      <a:pt x="353" y="501"/>
                    </a:cubicBezTo>
                    <a:cubicBezTo>
                      <a:pt x="353" y="501"/>
                      <a:pt x="353" y="501"/>
                      <a:pt x="353" y="501"/>
                    </a:cubicBezTo>
                    <a:cubicBezTo>
                      <a:pt x="353" y="501"/>
                      <a:pt x="353" y="500"/>
                      <a:pt x="353" y="500"/>
                    </a:cubicBezTo>
                    <a:cubicBezTo>
                      <a:pt x="353" y="500"/>
                      <a:pt x="353" y="500"/>
                      <a:pt x="353" y="500"/>
                    </a:cubicBezTo>
                    <a:cubicBezTo>
                      <a:pt x="353" y="499"/>
                      <a:pt x="353" y="499"/>
                      <a:pt x="353" y="499"/>
                    </a:cubicBezTo>
                    <a:cubicBezTo>
                      <a:pt x="353" y="498"/>
                      <a:pt x="353" y="498"/>
                      <a:pt x="353" y="498"/>
                    </a:cubicBezTo>
                    <a:cubicBezTo>
                      <a:pt x="353" y="498"/>
                      <a:pt x="353" y="498"/>
                      <a:pt x="353" y="498"/>
                    </a:cubicBezTo>
                    <a:cubicBezTo>
                      <a:pt x="353" y="497"/>
                      <a:pt x="353" y="497"/>
                      <a:pt x="353" y="497"/>
                    </a:cubicBezTo>
                    <a:cubicBezTo>
                      <a:pt x="353" y="497"/>
                      <a:pt x="353" y="497"/>
                      <a:pt x="353" y="496"/>
                    </a:cubicBezTo>
                    <a:cubicBezTo>
                      <a:pt x="353" y="496"/>
                      <a:pt x="353" y="496"/>
                      <a:pt x="352" y="496"/>
                    </a:cubicBezTo>
                    <a:cubicBezTo>
                      <a:pt x="353" y="496"/>
                      <a:pt x="353" y="496"/>
                      <a:pt x="353" y="495"/>
                    </a:cubicBezTo>
                    <a:cubicBezTo>
                      <a:pt x="353" y="495"/>
                      <a:pt x="353" y="495"/>
                      <a:pt x="353" y="495"/>
                    </a:cubicBezTo>
                    <a:cubicBezTo>
                      <a:pt x="353" y="495"/>
                      <a:pt x="353" y="495"/>
                      <a:pt x="353" y="494"/>
                    </a:cubicBezTo>
                    <a:cubicBezTo>
                      <a:pt x="353" y="494"/>
                      <a:pt x="352" y="491"/>
                      <a:pt x="352" y="491"/>
                    </a:cubicBezTo>
                    <a:cubicBezTo>
                      <a:pt x="352" y="491"/>
                      <a:pt x="351" y="494"/>
                      <a:pt x="351" y="494"/>
                    </a:cubicBezTo>
                    <a:cubicBezTo>
                      <a:pt x="351" y="495"/>
                      <a:pt x="352" y="495"/>
                      <a:pt x="352" y="495"/>
                    </a:cubicBezTo>
                    <a:cubicBezTo>
                      <a:pt x="352" y="495"/>
                      <a:pt x="351" y="495"/>
                      <a:pt x="351" y="495"/>
                    </a:cubicBezTo>
                    <a:cubicBezTo>
                      <a:pt x="351" y="496"/>
                      <a:pt x="352" y="496"/>
                      <a:pt x="352" y="496"/>
                    </a:cubicBezTo>
                    <a:cubicBezTo>
                      <a:pt x="351" y="496"/>
                      <a:pt x="351" y="496"/>
                      <a:pt x="351" y="496"/>
                    </a:cubicBezTo>
                    <a:cubicBezTo>
                      <a:pt x="351" y="497"/>
                      <a:pt x="351" y="497"/>
                      <a:pt x="352" y="497"/>
                    </a:cubicBezTo>
                    <a:cubicBezTo>
                      <a:pt x="351" y="497"/>
                      <a:pt x="351" y="497"/>
                      <a:pt x="351" y="498"/>
                    </a:cubicBezTo>
                    <a:cubicBezTo>
                      <a:pt x="351" y="498"/>
                      <a:pt x="351" y="498"/>
                      <a:pt x="352" y="498"/>
                    </a:cubicBezTo>
                    <a:cubicBezTo>
                      <a:pt x="351" y="498"/>
                      <a:pt x="351" y="498"/>
                      <a:pt x="351" y="499"/>
                    </a:cubicBezTo>
                    <a:cubicBezTo>
                      <a:pt x="351" y="499"/>
                      <a:pt x="351" y="499"/>
                      <a:pt x="352" y="500"/>
                    </a:cubicBezTo>
                    <a:cubicBezTo>
                      <a:pt x="351" y="500"/>
                      <a:pt x="351" y="500"/>
                      <a:pt x="351" y="500"/>
                    </a:cubicBezTo>
                    <a:cubicBezTo>
                      <a:pt x="351" y="500"/>
                      <a:pt x="352" y="501"/>
                      <a:pt x="352" y="501"/>
                    </a:cubicBezTo>
                    <a:cubicBezTo>
                      <a:pt x="352" y="501"/>
                      <a:pt x="351" y="501"/>
                      <a:pt x="351" y="501"/>
                    </a:cubicBezTo>
                    <a:cubicBezTo>
                      <a:pt x="350" y="502"/>
                      <a:pt x="349" y="503"/>
                      <a:pt x="349" y="505"/>
                    </a:cubicBezTo>
                    <a:cubicBezTo>
                      <a:pt x="349" y="505"/>
                      <a:pt x="349" y="505"/>
                      <a:pt x="349" y="505"/>
                    </a:cubicBezTo>
                    <a:cubicBezTo>
                      <a:pt x="347" y="506"/>
                      <a:pt x="346" y="506"/>
                      <a:pt x="346" y="507"/>
                    </a:cubicBezTo>
                    <a:cubicBezTo>
                      <a:pt x="346" y="508"/>
                      <a:pt x="349" y="506"/>
                      <a:pt x="349" y="510"/>
                    </a:cubicBezTo>
                    <a:cubicBezTo>
                      <a:pt x="349" y="511"/>
                      <a:pt x="349" y="512"/>
                      <a:pt x="350" y="512"/>
                    </a:cubicBezTo>
                    <a:cubicBezTo>
                      <a:pt x="349" y="512"/>
                      <a:pt x="349" y="513"/>
                      <a:pt x="349" y="513"/>
                    </a:cubicBezTo>
                    <a:cubicBezTo>
                      <a:pt x="349" y="514"/>
                      <a:pt x="349" y="514"/>
                      <a:pt x="349" y="514"/>
                    </a:cubicBezTo>
                    <a:cubicBezTo>
                      <a:pt x="350" y="568"/>
                      <a:pt x="350" y="568"/>
                      <a:pt x="350" y="568"/>
                    </a:cubicBezTo>
                    <a:cubicBezTo>
                      <a:pt x="341" y="569"/>
                      <a:pt x="341" y="569"/>
                      <a:pt x="341" y="569"/>
                    </a:cubicBezTo>
                    <a:cubicBezTo>
                      <a:pt x="341" y="541"/>
                      <a:pt x="341" y="541"/>
                      <a:pt x="341" y="541"/>
                    </a:cubicBezTo>
                    <a:cubicBezTo>
                      <a:pt x="341" y="541"/>
                      <a:pt x="342" y="541"/>
                      <a:pt x="342" y="540"/>
                    </a:cubicBezTo>
                    <a:cubicBezTo>
                      <a:pt x="342" y="540"/>
                      <a:pt x="341" y="540"/>
                      <a:pt x="340" y="539"/>
                    </a:cubicBezTo>
                    <a:cubicBezTo>
                      <a:pt x="341" y="539"/>
                      <a:pt x="341" y="538"/>
                      <a:pt x="341" y="537"/>
                    </a:cubicBezTo>
                    <a:cubicBezTo>
                      <a:pt x="342" y="533"/>
                      <a:pt x="344" y="535"/>
                      <a:pt x="344" y="534"/>
                    </a:cubicBezTo>
                    <a:cubicBezTo>
                      <a:pt x="344" y="533"/>
                      <a:pt x="343" y="533"/>
                      <a:pt x="342" y="532"/>
                    </a:cubicBezTo>
                    <a:cubicBezTo>
                      <a:pt x="342" y="532"/>
                      <a:pt x="342" y="532"/>
                      <a:pt x="342" y="532"/>
                    </a:cubicBezTo>
                    <a:cubicBezTo>
                      <a:pt x="342" y="530"/>
                      <a:pt x="340" y="529"/>
                      <a:pt x="339" y="529"/>
                    </a:cubicBezTo>
                    <a:cubicBezTo>
                      <a:pt x="339" y="528"/>
                      <a:pt x="338" y="528"/>
                      <a:pt x="338" y="528"/>
                    </a:cubicBezTo>
                    <a:cubicBezTo>
                      <a:pt x="339" y="528"/>
                      <a:pt x="339" y="527"/>
                      <a:pt x="339" y="527"/>
                    </a:cubicBezTo>
                    <a:cubicBezTo>
                      <a:pt x="339" y="527"/>
                      <a:pt x="339" y="527"/>
                      <a:pt x="338" y="527"/>
                    </a:cubicBezTo>
                    <a:cubicBezTo>
                      <a:pt x="339" y="527"/>
                      <a:pt x="339" y="526"/>
                      <a:pt x="339" y="526"/>
                    </a:cubicBezTo>
                    <a:cubicBezTo>
                      <a:pt x="339" y="526"/>
                      <a:pt x="339" y="525"/>
                      <a:pt x="338" y="525"/>
                    </a:cubicBezTo>
                    <a:cubicBezTo>
                      <a:pt x="339" y="525"/>
                      <a:pt x="339" y="525"/>
                      <a:pt x="339" y="525"/>
                    </a:cubicBezTo>
                    <a:cubicBezTo>
                      <a:pt x="339" y="525"/>
                      <a:pt x="339" y="524"/>
                      <a:pt x="338" y="524"/>
                    </a:cubicBezTo>
                    <a:cubicBezTo>
                      <a:pt x="339" y="524"/>
                      <a:pt x="339" y="524"/>
                      <a:pt x="339" y="524"/>
                    </a:cubicBezTo>
                    <a:cubicBezTo>
                      <a:pt x="339" y="523"/>
                      <a:pt x="339" y="523"/>
                      <a:pt x="338" y="523"/>
                    </a:cubicBezTo>
                    <a:cubicBezTo>
                      <a:pt x="338" y="523"/>
                      <a:pt x="339" y="523"/>
                      <a:pt x="339" y="522"/>
                    </a:cubicBezTo>
                    <a:cubicBezTo>
                      <a:pt x="339" y="522"/>
                      <a:pt x="338" y="522"/>
                      <a:pt x="338" y="522"/>
                    </a:cubicBezTo>
                    <a:cubicBezTo>
                      <a:pt x="338" y="522"/>
                      <a:pt x="339" y="522"/>
                      <a:pt x="339" y="522"/>
                    </a:cubicBezTo>
                    <a:cubicBezTo>
                      <a:pt x="338" y="521"/>
                      <a:pt x="338" y="518"/>
                      <a:pt x="338" y="518"/>
                    </a:cubicBezTo>
                    <a:cubicBezTo>
                      <a:pt x="338" y="518"/>
                      <a:pt x="337" y="521"/>
                      <a:pt x="337" y="522"/>
                    </a:cubicBezTo>
                    <a:cubicBezTo>
                      <a:pt x="337" y="522"/>
                      <a:pt x="337" y="522"/>
                      <a:pt x="337" y="522"/>
                    </a:cubicBezTo>
                    <a:cubicBezTo>
                      <a:pt x="337" y="522"/>
                      <a:pt x="337" y="522"/>
                      <a:pt x="337" y="522"/>
                    </a:cubicBezTo>
                    <a:cubicBezTo>
                      <a:pt x="337" y="523"/>
                      <a:pt x="337" y="523"/>
                      <a:pt x="338" y="523"/>
                    </a:cubicBezTo>
                    <a:cubicBezTo>
                      <a:pt x="337" y="523"/>
                      <a:pt x="337" y="523"/>
                      <a:pt x="337" y="524"/>
                    </a:cubicBezTo>
                    <a:cubicBezTo>
                      <a:pt x="337" y="524"/>
                      <a:pt x="337" y="524"/>
                      <a:pt x="337" y="524"/>
                    </a:cubicBezTo>
                    <a:cubicBezTo>
                      <a:pt x="337" y="524"/>
                      <a:pt x="337" y="525"/>
                      <a:pt x="337" y="525"/>
                    </a:cubicBezTo>
                    <a:cubicBezTo>
                      <a:pt x="337" y="525"/>
                      <a:pt x="337" y="525"/>
                      <a:pt x="337" y="525"/>
                    </a:cubicBezTo>
                    <a:cubicBezTo>
                      <a:pt x="337" y="525"/>
                      <a:pt x="337" y="526"/>
                      <a:pt x="337" y="526"/>
                    </a:cubicBezTo>
                    <a:cubicBezTo>
                      <a:pt x="337" y="526"/>
                      <a:pt x="337" y="527"/>
                      <a:pt x="337" y="527"/>
                    </a:cubicBezTo>
                    <a:cubicBezTo>
                      <a:pt x="337" y="527"/>
                      <a:pt x="337" y="527"/>
                      <a:pt x="337" y="527"/>
                    </a:cubicBezTo>
                    <a:cubicBezTo>
                      <a:pt x="337" y="527"/>
                      <a:pt x="337" y="528"/>
                      <a:pt x="338" y="528"/>
                    </a:cubicBezTo>
                    <a:cubicBezTo>
                      <a:pt x="337" y="528"/>
                      <a:pt x="337" y="528"/>
                      <a:pt x="337" y="529"/>
                    </a:cubicBezTo>
                    <a:cubicBezTo>
                      <a:pt x="336" y="529"/>
                      <a:pt x="334" y="530"/>
                      <a:pt x="334" y="532"/>
                    </a:cubicBezTo>
                    <a:cubicBezTo>
                      <a:pt x="334" y="532"/>
                      <a:pt x="334" y="532"/>
                      <a:pt x="334" y="532"/>
                    </a:cubicBezTo>
                    <a:cubicBezTo>
                      <a:pt x="333" y="533"/>
                      <a:pt x="332" y="533"/>
                      <a:pt x="332" y="534"/>
                    </a:cubicBezTo>
                    <a:cubicBezTo>
                      <a:pt x="332" y="535"/>
                      <a:pt x="334" y="533"/>
                      <a:pt x="335" y="537"/>
                    </a:cubicBezTo>
                    <a:cubicBezTo>
                      <a:pt x="335" y="538"/>
                      <a:pt x="335" y="539"/>
                      <a:pt x="336" y="539"/>
                    </a:cubicBezTo>
                    <a:cubicBezTo>
                      <a:pt x="335" y="540"/>
                      <a:pt x="334" y="540"/>
                      <a:pt x="334" y="540"/>
                    </a:cubicBezTo>
                    <a:cubicBezTo>
                      <a:pt x="334" y="541"/>
                      <a:pt x="335" y="541"/>
                      <a:pt x="335" y="541"/>
                    </a:cubicBezTo>
                    <a:cubicBezTo>
                      <a:pt x="335" y="571"/>
                      <a:pt x="335" y="571"/>
                      <a:pt x="335" y="571"/>
                    </a:cubicBezTo>
                    <a:cubicBezTo>
                      <a:pt x="335" y="571"/>
                      <a:pt x="335" y="571"/>
                      <a:pt x="335" y="571"/>
                    </a:cubicBezTo>
                    <a:cubicBezTo>
                      <a:pt x="337" y="767"/>
                      <a:pt x="337" y="767"/>
                      <a:pt x="337" y="767"/>
                    </a:cubicBezTo>
                    <a:cubicBezTo>
                      <a:pt x="311" y="767"/>
                      <a:pt x="311" y="767"/>
                      <a:pt x="311" y="767"/>
                    </a:cubicBezTo>
                    <a:cubicBezTo>
                      <a:pt x="310" y="729"/>
                      <a:pt x="310" y="729"/>
                      <a:pt x="310" y="729"/>
                    </a:cubicBezTo>
                    <a:cubicBezTo>
                      <a:pt x="316" y="724"/>
                      <a:pt x="316" y="724"/>
                      <a:pt x="316" y="724"/>
                    </a:cubicBezTo>
                    <a:cubicBezTo>
                      <a:pt x="316" y="720"/>
                      <a:pt x="316" y="720"/>
                      <a:pt x="316" y="720"/>
                    </a:cubicBezTo>
                    <a:cubicBezTo>
                      <a:pt x="316" y="720"/>
                      <a:pt x="316" y="720"/>
                      <a:pt x="316" y="719"/>
                    </a:cubicBezTo>
                    <a:cubicBezTo>
                      <a:pt x="316" y="719"/>
                      <a:pt x="316" y="719"/>
                      <a:pt x="316" y="719"/>
                    </a:cubicBezTo>
                    <a:cubicBezTo>
                      <a:pt x="315" y="718"/>
                      <a:pt x="313" y="716"/>
                      <a:pt x="309" y="715"/>
                    </a:cubicBezTo>
                    <a:cubicBezTo>
                      <a:pt x="307" y="659"/>
                      <a:pt x="307" y="659"/>
                      <a:pt x="307" y="659"/>
                    </a:cubicBezTo>
                    <a:cubicBezTo>
                      <a:pt x="313" y="654"/>
                      <a:pt x="313" y="654"/>
                      <a:pt x="313" y="654"/>
                    </a:cubicBezTo>
                    <a:cubicBezTo>
                      <a:pt x="313" y="650"/>
                      <a:pt x="313" y="650"/>
                      <a:pt x="313" y="650"/>
                    </a:cubicBezTo>
                    <a:cubicBezTo>
                      <a:pt x="313" y="650"/>
                      <a:pt x="313" y="650"/>
                      <a:pt x="313" y="650"/>
                    </a:cubicBezTo>
                    <a:cubicBezTo>
                      <a:pt x="312" y="648"/>
                      <a:pt x="310" y="646"/>
                      <a:pt x="307" y="645"/>
                    </a:cubicBezTo>
                    <a:cubicBezTo>
                      <a:pt x="305" y="581"/>
                      <a:pt x="305" y="581"/>
                      <a:pt x="305" y="581"/>
                    </a:cubicBezTo>
                    <a:cubicBezTo>
                      <a:pt x="311" y="576"/>
                      <a:pt x="311" y="576"/>
                      <a:pt x="311" y="576"/>
                    </a:cubicBezTo>
                    <a:cubicBezTo>
                      <a:pt x="311" y="572"/>
                      <a:pt x="311" y="572"/>
                      <a:pt x="311" y="572"/>
                    </a:cubicBezTo>
                    <a:cubicBezTo>
                      <a:pt x="311" y="572"/>
                      <a:pt x="311" y="571"/>
                      <a:pt x="311" y="571"/>
                    </a:cubicBezTo>
                    <a:cubicBezTo>
                      <a:pt x="311" y="571"/>
                      <a:pt x="311" y="571"/>
                      <a:pt x="311" y="571"/>
                    </a:cubicBezTo>
                    <a:cubicBezTo>
                      <a:pt x="311" y="569"/>
                      <a:pt x="308" y="568"/>
                      <a:pt x="304" y="566"/>
                    </a:cubicBezTo>
                    <a:cubicBezTo>
                      <a:pt x="304" y="551"/>
                      <a:pt x="304" y="551"/>
                      <a:pt x="304" y="551"/>
                    </a:cubicBezTo>
                    <a:cubicBezTo>
                      <a:pt x="307" y="550"/>
                      <a:pt x="307" y="550"/>
                      <a:pt x="307" y="550"/>
                    </a:cubicBezTo>
                    <a:cubicBezTo>
                      <a:pt x="312" y="546"/>
                      <a:pt x="312" y="546"/>
                      <a:pt x="312" y="546"/>
                    </a:cubicBezTo>
                    <a:cubicBezTo>
                      <a:pt x="305" y="543"/>
                      <a:pt x="305" y="543"/>
                      <a:pt x="305" y="543"/>
                    </a:cubicBezTo>
                    <a:cubicBezTo>
                      <a:pt x="305" y="540"/>
                      <a:pt x="305" y="540"/>
                      <a:pt x="305" y="540"/>
                    </a:cubicBezTo>
                    <a:cubicBezTo>
                      <a:pt x="304" y="539"/>
                      <a:pt x="304" y="539"/>
                      <a:pt x="304" y="539"/>
                    </a:cubicBezTo>
                    <a:cubicBezTo>
                      <a:pt x="303" y="539"/>
                      <a:pt x="303" y="539"/>
                      <a:pt x="303" y="539"/>
                    </a:cubicBezTo>
                    <a:cubicBezTo>
                      <a:pt x="303" y="538"/>
                      <a:pt x="303" y="537"/>
                      <a:pt x="303" y="536"/>
                    </a:cubicBezTo>
                    <a:cubicBezTo>
                      <a:pt x="302" y="534"/>
                      <a:pt x="301" y="532"/>
                      <a:pt x="299" y="531"/>
                    </a:cubicBezTo>
                    <a:cubicBezTo>
                      <a:pt x="298" y="530"/>
                      <a:pt x="297" y="529"/>
                      <a:pt x="296" y="529"/>
                    </a:cubicBezTo>
                    <a:cubicBezTo>
                      <a:pt x="295" y="528"/>
                      <a:pt x="294" y="527"/>
                      <a:pt x="292" y="526"/>
                    </a:cubicBezTo>
                    <a:cubicBezTo>
                      <a:pt x="292" y="526"/>
                      <a:pt x="292" y="526"/>
                      <a:pt x="292" y="526"/>
                    </a:cubicBezTo>
                    <a:cubicBezTo>
                      <a:pt x="292" y="526"/>
                      <a:pt x="292" y="525"/>
                      <a:pt x="291" y="525"/>
                    </a:cubicBezTo>
                    <a:cubicBezTo>
                      <a:pt x="291" y="525"/>
                      <a:pt x="291" y="525"/>
                      <a:pt x="291" y="525"/>
                    </a:cubicBezTo>
                    <a:cubicBezTo>
                      <a:pt x="290" y="525"/>
                      <a:pt x="290" y="526"/>
                      <a:pt x="290" y="526"/>
                    </a:cubicBezTo>
                    <a:cubicBezTo>
                      <a:pt x="290" y="527"/>
                      <a:pt x="290" y="527"/>
                      <a:pt x="290" y="527"/>
                    </a:cubicBezTo>
                    <a:cubicBezTo>
                      <a:pt x="288" y="527"/>
                      <a:pt x="287" y="528"/>
                      <a:pt x="286" y="529"/>
                    </a:cubicBezTo>
                    <a:cubicBezTo>
                      <a:pt x="286" y="529"/>
                      <a:pt x="286" y="529"/>
                      <a:pt x="286" y="529"/>
                    </a:cubicBezTo>
                    <a:cubicBezTo>
                      <a:pt x="286" y="529"/>
                      <a:pt x="285" y="529"/>
                      <a:pt x="284" y="530"/>
                    </a:cubicBezTo>
                    <a:cubicBezTo>
                      <a:pt x="281" y="532"/>
                      <a:pt x="279" y="535"/>
                      <a:pt x="279" y="539"/>
                    </a:cubicBezTo>
                    <a:cubicBezTo>
                      <a:pt x="277" y="540"/>
                      <a:pt x="277" y="540"/>
                      <a:pt x="277" y="540"/>
                    </a:cubicBezTo>
                    <a:cubicBezTo>
                      <a:pt x="277" y="543"/>
                      <a:pt x="277" y="543"/>
                      <a:pt x="277" y="543"/>
                    </a:cubicBezTo>
                    <a:cubicBezTo>
                      <a:pt x="270" y="546"/>
                      <a:pt x="270" y="546"/>
                      <a:pt x="270" y="546"/>
                    </a:cubicBezTo>
                    <a:cubicBezTo>
                      <a:pt x="275" y="551"/>
                      <a:pt x="275" y="551"/>
                      <a:pt x="275" y="551"/>
                    </a:cubicBezTo>
                    <a:cubicBezTo>
                      <a:pt x="278" y="551"/>
                      <a:pt x="278" y="551"/>
                      <a:pt x="278" y="551"/>
                    </a:cubicBezTo>
                    <a:cubicBezTo>
                      <a:pt x="278" y="567"/>
                      <a:pt x="278" y="567"/>
                      <a:pt x="278" y="567"/>
                    </a:cubicBezTo>
                    <a:cubicBezTo>
                      <a:pt x="274" y="568"/>
                      <a:pt x="271" y="570"/>
                      <a:pt x="271" y="572"/>
                    </a:cubicBezTo>
                    <a:cubicBezTo>
                      <a:pt x="271" y="576"/>
                      <a:pt x="271" y="576"/>
                      <a:pt x="271" y="576"/>
                    </a:cubicBezTo>
                    <a:cubicBezTo>
                      <a:pt x="278" y="581"/>
                      <a:pt x="278" y="581"/>
                      <a:pt x="278" y="581"/>
                    </a:cubicBezTo>
                    <a:cubicBezTo>
                      <a:pt x="278" y="584"/>
                      <a:pt x="278" y="584"/>
                      <a:pt x="278" y="584"/>
                    </a:cubicBezTo>
                    <a:cubicBezTo>
                      <a:pt x="277" y="599"/>
                      <a:pt x="277" y="599"/>
                      <a:pt x="277" y="599"/>
                    </a:cubicBezTo>
                    <a:cubicBezTo>
                      <a:pt x="277" y="640"/>
                      <a:pt x="277" y="640"/>
                      <a:pt x="277" y="640"/>
                    </a:cubicBezTo>
                    <a:cubicBezTo>
                      <a:pt x="276" y="645"/>
                      <a:pt x="276" y="645"/>
                      <a:pt x="276" y="645"/>
                    </a:cubicBezTo>
                    <a:cubicBezTo>
                      <a:pt x="276" y="646"/>
                      <a:pt x="276" y="646"/>
                      <a:pt x="276" y="646"/>
                    </a:cubicBezTo>
                    <a:cubicBezTo>
                      <a:pt x="274" y="647"/>
                      <a:pt x="272" y="648"/>
                      <a:pt x="271" y="649"/>
                    </a:cubicBezTo>
                    <a:cubicBezTo>
                      <a:pt x="271" y="649"/>
                      <a:pt x="270" y="650"/>
                      <a:pt x="270" y="651"/>
                    </a:cubicBezTo>
                    <a:cubicBezTo>
                      <a:pt x="271" y="654"/>
                      <a:pt x="271" y="654"/>
                      <a:pt x="271" y="654"/>
                    </a:cubicBezTo>
                    <a:cubicBezTo>
                      <a:pt x="271" y="655"/>
                      <a:pt x="271" y="655"/>
                      <a:pt x="271" y="655"/>
                    </a:cubicBezTo>
                    <a:cubicBezTo>
                      <a:pt x="274" y="658"/>
                      <a:pt x="274" y="658"/>
                      <a:pt x="274" y="658"/>
                    </a:cubicBezTo>
                    <a:cubicBezTo>
                      <a:pt x="276" y="659"/>
                      <a:pt x="276" y="659"/>
                      <a:pt x="276" y="659"/>
                    </a:cubicBezTo>
                    <a:cubicBezTo>
                      <a:pt x="275" y="715"/>
                      <a:pt x="275" y="715"/>
                      <a:pt x="275" y="715"/>
                    </a:cubicBezTo>
                    <a:cubicBezTo>
                      <a:pt x="271" y="717"/>
                      <a:pt x="268" y="718"/>
                      <a:pt x="268" y="720"/>
                    </a:cubicBezTo>
                    <a:cubicBezTo>
                      <a:pt x="268" y="725"/>
                      <a:pt x="268" y="725"/>
                      <a:pt x="268" y="725"/>
                    </a:cubicBezTo>
                    <a:cubicBezTo>
                      <a:pt x="275" y="729"/>
                      <a:pt x="275" y="729"/>
                      <a:pt x="275" y="729"/>
                    </a:cubicBezTo>
                    <a:cubicBezTo>
                      <a:pt x="275" y="729"/>
                      <a:pt x="275" y="729"/>
                      <a:pt x="275" y="729"/>
                    </a:cubicBezTo>
                    <a:cubicBezTo>
                      <a:pt x="274" y="767"/>
                      <a:pt x="274" y="767"/>
                      <a:pt x="274" y="767"/>
                    </a:cubicBezTo>
                    <a:cubicBezTo>
                      <a:pt x="270" y="767"/>
                      <a:pt x="270" y="767"/>
                      <a:pt x="270" y="767"/>
                    </a:cubicBezTo>
                    <a:cubicBezTo>
                      <a:pt x="261" y="767"/>
                      <a:pt x="261" y="767"/>
                      <a:pt x="261" y="767"/>
                    </a:cubicBezTo>
                    <a:cubicBezTo>
                      <a:pt x="257" y="767"/>
                      <a:pt x="257" y="767"/>
                      <a:pt x="257" y="767"/>
                    </a:cubicBezTo>
                    <a:cubicBezTo>
                      <a:pt x="255" y="767"/>
                      <a:pt x="255" y="767"/>
                      <a:pt x="255" y="767"/>
                    </a:cubicBezTo>
                    <a:cubicBezTo>
                      <a:pt x="129" y="768"/>
                      <a:pt x="129" y="768"/>
                      <a:pt x="129" y="768"/>
                    </a:cubicBezTo>
                    <a:cubicBezTo>
                      <a:pt x="126" y="669"/>
                      <a:pt x="126" y="669"/>
                      <a:pt x="126" y="669"/>
                    </a:cubicBezTo>
                    <a:cubicBezTo>
                      <a:pt x="136" y="661"/>
                      <a:pt x="136" y="661"/>
                      <a:pt x="136" y="661"/>
                    </a:cubicBezTo>
                    <a:cubicBezTo>
                      <a:pt x="136" y="655"/>
                      <a:pt x="136" y="655"/>
                      <a:pt x="136" y="655"/>
                    </a:cubicBezTo>
                    <a:cubicBezTo>
                      <a:pt x="136" y="654"/>
                      <a:pt x="136" y="654"/>
                      <a:pt x="136" y="653"/>
                    </a:cubicBezTo>
                    <a:cubicBezTo>
                      <a:pt x="136" y="653"/>
                      <a:pt x="136" y="653"/>
                      <a:pt x="136" y="653"/>
                    </a:cubicBezTo>
                    <a:cubicBezTo>
                      <a:pt x="136" y="653"/>
                      <a:pt x="136" y="653"/>
                      <a:pt x="136" y="653"/>
                    </a:cubicBezTo>
                    <a:cubicBezTo>
                      <a:pt x="135" y="651"/>
                      <a:pt x="131" y="648"/>
                      <a:pt x="125" y="646"/>
                    </a:cubicBezTo>
                    <a:cubicBezTo>
                      <a:pt x="122" y="555"/>
                      <a:pt x="122" y="555"/>
                      <a:pt x="122" y="555"/>
                    </a:cubicBezTo>
                    <a:cubicBezTo>
                      <a:pt x="131" y="548"/>
                      <a:pt x="131" y="548"/>
                      <a:pt x="131" y="548"/>
                    </a:cubicBezTo>
                    <a:cubicBezTo>
                      <a:pt x="131" y="541"/>
                      <a:pt x="131" y="541"/>
                      <a:pt x="131" y="541"/>
                    </a:cubicBezTo>
                    <a:cubicBezTo>
                      <a:pt x="131" y="541"/>
                      <a:pt x="131" y="540"/>
                      <a:pt x="131" y="540"/>
                    </a:cubicBezTo>
                    <a:cubicBezTo>
                      <a:pt x="130" y="537"/>
                      <a:pt x="127" y="535"/>
                      <a:pt x="121" y="533"/>
                    </a:cubicBezTo>
                    <a:cubicBezTo>
                      <a:pt x="118" y="429"/>
                      <a:pt x="118" y="429"/>
                      <a:pt x="118" y="429"/>
                    </a:cubicBezTo>
                    <a:cubicBezTo>
                      <a:pt x="129" y="421"/>
                      <a:pt x="129" y="421"/>
                      <a:pt x="129" y="421"/>
                    </a:cubicBezTo>
                    <a:cubicBezTo>
                      <a:pt x="129" y="414"/>
                      <a:pt x="129" y="414"/>
                      <a:pt x="129" y="414"/>
                    </a:cubicBezTo>
                    <a:cubicBezTo>
                      <a:pt x="129" y="413"/>
                      <a:pt x="129" y="413"/>
                      <a:pt x="128" y="413"/>
                    </a:cubicBezTo>
                    <a:cubicBezTo>
                      <a:pt x="128" y="413"/>
                      <a:pt x="128" y="413"/>
                      <a:pt x="128" y="413"/>
                    </a:cubicBezTo>
                    <a:cubicBezTo>
                      <a:pt x="128" y="410"/>
                      <a:pt x="123" y="407"/>
                      <a:pt x="117" y="405"/>
                    </a:cubicBezTo>
                    <a:cubicBezTo>
                      <a:pt x="117" y="380"/>
                      <a:pt x="117" y="380"/>
                      <a:pt x="117" y="380"/>
                    </a:cubicBezTo>
                    <a:cubicBezTo>
                      <a:pt x="122" y="379"/>
                      <a:pt x="122" y="379"/>
                      <a:pt x="122" y="379"/>
                    </a:cubicBezTo>
                    <a:cubicBezTo>
                      <a:pt x="130" y="372"/>
                      <a:pt x="130" y="372"/>
                      <a:pt x="130" y="372"/>
                    </a:cubicBezTo>
                    <a:cubicBezTo>
                      <a:pt x="118" y="367"/>
                      <a:pt x="118" y="367"/>
                      <a:pt x="118" y="367"/>
                    </a:cubicBezTo>
                    <a:cubicBezTo>
                      <a:pt x="118" y="362"/>
                      <a:pt x="118" y="362"/>
                      <a:pt x="118" y="362"/>
                    </a:cubicBezTo>
                    <a:cubicBezTo>
                      <a:pt x="117" y="361"/>
                      <a:pt x="117" y="361"/>
                      <a:pt x="117" y="361"/>
                    </a:cubicBezTo>
                    <a:cubicBezTo>
                      <a:pt x="116" y="361"/>
                      <a:pt x="116" y="361"/>
                      <a:pt x="116" y="361"/>
                    </a:cubicBezTo>
                    <a:cubicBezTo>
                      <a:pt x="116" y="359"/>
                      <a:pt x="115" y="357"/>
                      <a:pt x="115" y="356"/>
                    </a:cubicBezTo>
                    <a:cubicBezTo>
                      <a:pt x="114" y="352"/>
                      <a:pt x="112" y="349"/>
                      <a:pt x="109" y="347"/>
                    </a:cubicBezTo>
                    <a:cubicBezTo>
                      <a:pt x="107" y="345"/>
                      <a:pt x="105" y="344"/>
                      <a:pt x="103" y="343"/>
                    </a:cubicBezTo>
                    <a:cubicBezTo>
                      <a:pt x="103" y="342"/>
                      <a:pt x="100" y="340"/>
                      <a:pt x="98" y="340"/>
                    </a:cubicBezTo>
                    <a:cubicBezTo>
                      <a:pt x="98" y="340"/>
                      <a:pt x="98" y="340"/>
                      <a:pt x="98" y="340"/>
                    </a:cubicBezTo>
                    <a:cubicBezTo>
                      <a:pt x="98" y="339"/>
                      <a:pt x="97" y="338"/>
                      <a:pt x="96" y="338"/>
                    </a:cubicBezTo>
                    <a:cubicBezTo>
                      <a:pt x="95" y="338"/>
                      <a:pt x="95" y="338"/>
                      <a:pt x="95" y="338"/>
                    </a:cubicBezTo>
                    <a:cubicBezTo>
                      <a:pt x="94" y="338"/>
                      <a:pt x="94" y="339"/>
                      <a:pt x="94" y="340"/>
                    </a:cubicBezTo>
                    <a:cubicBezTo>
                      <a:pt x="94" y="340"/>
                      <a:pt x="94" y="340"/>
                      <a:pt x="94" y="340"/>
                    </a:cubicBezTo>
                    <a:cubicBezTo>
                      <a:pt x="91" y="341"/>
                      <a:pt x="89" y="342"/>
                      <a:pt x="88" y="343"/>
                    </a:cubicBezTo>
                    <a:cubicBezTo>
                      <a:pt x="88" y="344"/>
                      <a:pt x="88" y="344"/>
                      <a:pt x="88" y="344"/>
                    </a:cubicBezTo>
                    <a:cubicBezTo>
                      <a:pt x="87" y="344"/>
                      <a:pt x="86" y="344"/>
                      <a:pt x="85" y="345"/>
                    </a:cubicBezTo>
                    <a:cubicBezTo>
                      <a:pt x="80" y="348"/>
                      <a:pt x="76" y="354"/>
                      <a:pt x="76" y="361"/>
                    </a:cubicBezTo>
                    <a:cubicBezTo>
                      <a:pt x="73" y="362"/>
                      <a:pt x="73" y="362"/>
                      <a:pt x="73" y="362"/>
                    </a:cubicBezTo>
                    <a:cubicBezTo>
                      <a:pt x="73" y="367"/>
                      <a:pt x="73" y="367"/>
                      <a:pt x="73" y="367"/>
                    </a:cubicBezTo>
                    <a:cubicBezTo>
                      <a:pt x="62" y="372"/>
                      <a:pt x="62" y="372"/>
                      <a:pt x="62" y="372"/>
                    </a:cubicBezTo>
                    <a:cubicBezTo>
                      <a:pt x="70" y="379"/>
                      <a:pt x="70" y="379"/>
                      <a:pt x="70" y="379"/>
                    </a:cubicBezTo>
                    <a:cubicBezTo>
                      <a:pt x="75" y="380"/>
                      <a:pt x="75" y="380"/>
                      <a:pt x="75" y="380"/>
                    </a:cubicBezTo>
                    <a:cubicBezTo>
                      <a:pt x="75" y="405"/>
                      <a:pt x="75" y="405"/>
                      <a:pt x="75" y="405"/>
                    </a:cubicBezTo>
                    <a:cubicBezTo>
                      <a:pt x="68" y="407"/>
                      <a:pt x="63" y="411"/>
                      <a:pt x="63" y="414"/>
                    </a:cubicBezTo>
                    <a:cubicBezTo>
                      <a:pt x="63" y="421"/>
                      <a:pt x="63" y="421"/>
                      <a:pt x="63" y="421"/>
                    </a:cubicBezTo>
                    <a:cubicBezTo>
                      <a:pt x="74" y="429"/>
                      <a:pt x="74" y="429"/>
                      <a:pt x="74" y="429"/>
                    </a:cubicBezTo>
                    <a:cubicBezTo>
                      <a:pt x="74" y="433"/>
                      <a:pt x="74" y="433"/>
                      <a:pt x="74" y="433"/>
                    </a:cubicBezTo>
                    <a:cubicBezTo>
                      <a:pt x="74" y="458"/>
                      <a:pt x="74" y="458"/>
                      <a:pt x="74" y="458"/>
                    </a:cubicBezTo>
                    <a:cubicBezTo>
                      <a:pt x="72" y="524"/>
                      <a:pt x="72" y="524"/>
                      <a:pt x="72" y="524"/>
                    </a:cubicBezTo>
                    <a:cubicBezTo>
                      <a:pt x="72" y="533"/>
                      <a:pt x="72" y="533"/>
                      <a:pt x="72" y="533"/>
                    </a:cubicBezTo>
                    <a:cubicBezTo>
                      <a:pt x="72" y="534"/>
                      <a:pt x="71" y="534"/>
                      <a:pt x="71" y="534"/>
                    </a:cubicBezTo>
                    <a:cubicBezTo>
                      <a:pt x="68" y="535"/>
                      <a:pt x="65" y="537"/>
                      <a:pt x="64" y="539"/>
                    </a:cubicBezTo>
                    <a:cubicBezTo>
                      <a:pt x="63" y="540"/>
                      <a:pt x="62" y="541"/>
                      <a:pt x="62" y="542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69" y="553"/>
                      <a:pt x="69" y="553"/>
                      <a:pt x="69" y="553"/>
                    </a:cubicBezTo>
                    <a:cubicBezTo>
                      <a:pt x="72" y="556"/>
                      <a:pt x="72" y="556"/>
                      <a:pt x="72" y="556"/>
                    </a:cubicBezTo>
                    <a:cubicBezTo>
                      <a:pt x="70" y="647"/>
                      <a:pt x="70" y="647"/>
                      <a:pt x="70" y="647"/>
                    </a:cubicBezTo>
                    <a:cubicBezTo>
                      <a:pt x="63" y="649"/>
                      <a:pt x="59" y="652"/>
                      <a:pt x="59" y="655"/>
                    </a:cubicBezTo>
                    <a:cubicBezTo>
                      <a:pt x="59" y="662"/>
                      <a:pt x="59" y="662"/>
                      <a:pt x="59" y="662"/>
                    </a:cubicBezTo>
                    <a:cubicBezTo>
                      <a:pt x="69" y="669"/>
                      <a:pt x="69" y="669"/>
                      <a:pt x="69" y="669"/>
                    </a:cubicBezTo>
                    <a:cubicBezTo>
                      <a:pt x="69" y="670"/>
                      <a:pt x="69" y="670"/>
                      <a:pt x="69" y="670"/>
                    </a:cubicBezTo>
                    <a:cubicBezTo>
                      <a:pt x="68" y="732"/>
                      <a:pt x="68" y="732"/>
                      <a:pt x="68" y="732"/>
                    </a:cubicBezTo>
                    <a:cubicBezTo>
                      <a:pt x="68" y="758"/>
                      <a:pt x="68" y="758"/>
                      <a:pt x="68" y="758"/>
                    </a:cubicBezTo>
                    <a:cubicBezTo>
                      <a:pt x="67" y="768"/>
                      <a:pt x="67" y="768"/>
                      <a:pt x="67" y="768"/>
                    </a:cubicBezTo>
                    <a:cubicBezTo>
                      <a:pt x="66" y="768"/>
                      <a:pt x="66" y="768"/>
                      <a:pt x="66" y="768"/>
                    </a:cubicBezTo>
                    <a:cubicBezTo>
                      <a:pt x="64" y="768"/>
                      <a:pt x="64" y="768"/>
                      <a:pt x="64" y="768"/>
                    </a:cubicBezTo>
                    <a:cubicBezTo>
                      <a:pt x="58" y="768"/>
                      <a:pt x="58" y="768"/>
                      <a:pt x="58" y="768"/>
                    </a:cubicBezTo>
                    <a:cubicBezTo>
                      <a:pt x="58" y="812"/>
                      <a:pt x="58" y="812"/>
                      <a:pt x="58" y="812"/>
                    </a:cubicBezTo>
                    <a:cubicBezTo>
                      <a:pt x="58" y="833"/>
                      <a:pt x="58" y="833"/>
                      <a:pt x="58" y="833"/>
                    </a:cubicBezTo>
                    <a:cubicBezTo>
                      <a:pt x="59" y="948"/>
                      <a:pt x="59" y="948"/>
                      <a:pt x="59" y="948"/>
                    </a:cubicBezTo>
                    <a:cubicBezTo>
                      <a:pt x="39" y="955"/>
                      <a:pt x="19" y="963"/>
                      <a:pt x="0" y="972"/>
                    </a:cubicBezTo>
                    <a:cubicBezTo>
                      <a:pt x="0" y="1254"/>
                      <a:pt x="0" y="1254"/>
                      <a:pt x="0" y="1254"/>
                    </a:cubicBezTo>
                    <a:cubicBezTo>
                      <a:pt x="6378" y="1254"/>
                      <a:pt x="6378" y="1254"/>
                      <a:pt x="6378" y="1254"/>
                    </a:cubicBezTo>
                    <a:cubicBezTo>
                      <a:pt x="6378" y="972"/>
                      <a:pt x="6378" y="972"/>
                      <a:pt x="6378" y="972"/>
                    </a:cubicBezTo>
                    <a:cubicBezTo>
                      <a:pt x="6378" y="971"/>
                      <a:pt x="6377" y="971"/>
                      <a:pt x="6377" y="971"/>
                    </a:cubicBezTo>
                    <a:lnTo>
                      <a:pt x="6378" y="663"/>
                    </a:lnTo>
                    <a:close/>
                    <a:moveTo>
                      <a:pt x="80" y="404"/>
                    </a:moveTo>
                    <a:cubicBezTo>
                      <a:pt x="79" y="404"/>
                      <a:pt x="78" y="404"/>
                      <a:pt x="78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7" y="385"/>
                      <a:pt x="77" y="385"/>
                      <a:pt x="77" y="385"/>
                    </a:cubicBezTo>
                    <a:cubicBezTo>
                      <a:pt x="77" y="382"/>
                      <a:pt x="78" y="379"/>
                      <a:pt x="79" y="379"/>
                    </a:cubicBezTo>
                    <a:cubicBezTo>
                      <a:pt x="79" y="379"/>
                      <a:pt x="80" y="381"/>
                      <a:pt x="80" y="383"/>
                    </a:cubicBezTo>
                    <a:cubicBezTo>
                      <a:pt x="80" y="383"/>
                      <a:pt x="81" y="384"/>
                      <a:pt x="81" y="385"/>
                    </a:cubicBezTo>
                    <a:cubicBezTo>
                      <a:pt x="81" y="401"/>
                      <a:pt x="81" y="401"/>
                      <a:pt x="81" y="401"/>
                    </a:cubicBezTo>
                    <a:cubicBezTo>
                      <a:pt x="81" y="404"/>
                      <a:pt x="81" y="404"/>
                      <a:pt x="81" y="404"/>
                    </a:cubicBezTo>
                    <a:lnTo>
                      <a:pt x="80" y="404"/>
                    </a:lnTo>
                    <a:close/>
                    <a:moveTo>
                      <a:pt x="87" y="403"/>
                    </a:moveTo>
                    <a:cubicBezTo>
                      <a:pt x="86" y="403"/>
                      <a:pt x="84" y="403"/>
                      <a:pt x="83" y="403"/>
                    </a:cubicBezTo>
                    <a:cubicBezTo>
                      <a:pt x="83" y="385"/>
                      <a:pt x="83" y="385"/>
                      <a:pt x="83" y="385"/>
                    </a:cubicBezTo>
                    <a:cubicBezTo>
                      <a:pt x="83" y="383"/>
                      <a:pt x="83" y="383"/>
                      <a:pt x="83" y="383"/>
                    </a:cubicBezTo>
                    <a:cubicBezTo>
                      <a:pt x="83" y="382"/>
                      <a:pt x="83" y="381"/>
                      <a:pt x="83" y="381"/>
                    </a:cubicBezTo>
                    <a:cubicBezTo>
                      <a:pt x="84" y="379"/>
                      <a:pt x="86" y="377"/>
                      <a:pt x="88" y="377"/>
                    </a:cubicBezTo>
                    <a:cubicBezTo>
                      <a:pt x="88" y="377"/>
                      <a:pt x="88" y="377"/>
                      <a:pt x="88" y="377"/>
                    </a:cubicBezTo>
                    <a:cubicBezTo>
                      <a:pt x="89" y="377"/>
                      <a:pt x="90" y="377"/>
                      <a:pt x="90" y="378"/>
                    </a:cubicBezTo>
                    <a:cubicBezTo>
                      <a:pt x="93" y="378"/>
                      <a:pt x="94" y="381"/>
                      <a:pt x="94" y="383"/>
                    </a:cubicBezTo>
                    <a:cubicBezTo>
                      <a:pt x="94" y="402"/>
                      <a:pt x="94" y="402"/>
                      <a:pt x="94" y="402"/>
                    </a:cubicBezTo>
                    <a:cubicBezTo>
                      <a:pt x="92" y="402"/>
                      <a:pt x="90" y="402"/>
                      <a:pt x="87" y="403"/>
                    </a:cubicBezTo>
                    <a:close/>
                    <a:moveTo>
                      <a:pt x="109" y="403"/>
                    </a:moveTo>
                    <a:cubicBezTo>
                      <a:pt x="107" y="403"/>
                      <a:pt x="104" y="403"/>
                      <a:pt x="102" y="402"/>
                    </a:cubicBezTo>
                    <a:cubicBezTo>
                      <a:pt x="101" y="402"/>
                      <a:pt x="99" y="402"/>
                      <a:pt x="97" y="402"/>
                    </a:cubicBezTo>
                    <a:cubicBezTo>
                      <a:pt x="97" y="383"/>
                      <a:pt x="97" y="383"/>
                      <a:pt x="97" y="383"/>
                    </a:cubicBezTo>
                    <a:cubicBezTo>
                      <a:pt x="97" y="380"/>
                      <a:pt x="100" y="377"/>
                      <a:pt x="103" y="377"/>
                    </a:cubicBezTo>
                    <a:cubicBezTo>
                      <a:pt x="104" y="377"/>
                      <a:pt x="105" y="377"/>
                      <a:pt x="105" y="378"/>
                    </a:cubicBezTo>
                    <a:cubicBezTo>
                      <a:pt x="107" y="378"/>
                      <a:pt x="109" y="381"/>
                      <a:pt x="109" y="383"/>
                    </a:cubicBezTo>
                    <a:cubicBezTo>
                      <a:pt x="109" y="402"/>
                      <a:pt x="109" y="402"/>
                      <a:pt x="109" y="402"/>
                    </a:cubicBezTo>
                    <a:cubicBezTo>
                      <a:pt x="109" y="403"/>
                      <a:pt x="109" y="403"/>
                      <a:pt x="109" y="403"/>
                    </a:cubicBezTo>
                    <a:close/>
                    <a:moveTo>
                      <a:pt x="112" y="404"/>
                    </a:moveTo>
                    <a:cubicBezTo>
                      <a:pt x="111" y="404"/>
                      <a:pt x="111" y="404"/>
                      <a:pt x="111" y="404"/>
                    </a:cubicBezTo>
                    <a:cubicBezTo>
                      <a:pt x="111" y="385"/>
                      <a:pt x="111" y="385"/>
                      <a:pt x="111" y="385"/>
                    </a:cubicBezTo>
                    <a:cubicBezTo>
                      <a:pt x="111" y="385"/>
                      <a:pt x="111" y="385"/>
                      <a:pt x="111" y="385"/>
                    </a:cubicBezTo>
                    <a:cubicBezTo>
                      <a:pt x="111" y="383"/>
                      <a:pt x="111" y="381"/>
                      <a:pt x="112" y="380"/>
                    </a:cubicBezTo>
                    <a:cubicBezTo>
                      <a:pt x="112" y="379"/>
                      <a:pt x="112" y="379"/>
                      <a:pt x="113" y="379"/>
                    </a:cubicBezTo>
                    <a:cubicBezTo>
                      <a:pt x="113" y="379"/>
                      <a:pt x="114" y="380"/>
                      <a:pt x="114" y="382"/>
                    </a:cubicBezTo>
                    <a:cubicBezTo>
                      <a:pt x="114" y="383"/>
                      <a:pt x="114" y="384"/>
                      <a:pt x="114" y="385"/>
                    </a:cubicBezTo>
                    <a:cubicBezTo>
                      <a:pt x="115" y="404"/>
                      <a:pt x="115" y="404"/>
                      <a:pt x="115" y="404"/>
                    </a:cubicBezTo>
                    <a:cubicBezTo>
                      <a:pt x="114" y="404"/>
                      <a:pt x="113" y="404"/>
                      <a:pt x="112" y="404"/>
                    </a:cubicBezTo>
                    <a:close/>
                    <a:moveTo>
                      <a:pt x="282" y="566"/>
                    </a:moveTo>
                    <a:cubicBezTo>
                      <a:pt x="281" y="566"/>
                      <a:pt x="280" y="566"/>
                      <a:pt x="280" y="566"/>
                    </a:cubicBezTo>
                    <a:cubicBezTo>
                      <a:pt x="280" y="566"/>
                      <a:pt x="280" y="566"/>
                      <a:pt x="280" y="566"/>
                    </a:cubicBezTo>
                    <a:cubicBezTo>
                      <a:pt x="280" y="554"/>
                      <a:pt x="280" y="554"/>
                      <a:pt x="280" y="554"/>
                    </a:cubicBezTo>
                    <a:cubicBezTo>
                      <a:pt x="280" y="552"/>
                      <a:pt x="280" y="551"/>
                      <a:pt x="281" y="551"/>
                    </a:cubicBezTo>
                    <a:cubicBezTo>
                      <a:pt x="281" y="551"/>
                      <a:pt x="281" y="551"/>
                      <a:pt x="282" y="553"/>
                    </a:cubicBezTo>
                    <a:cubicBezTo>
                      <a:pt x="282" y="553"/>
                      <a:pt x="282" y="554"/>
                      <a:pt x="282" y="554"/>
                    </a:cubicBezTo>
                    <a:cubicBezTo>
                      <a:pt x="282" y="564"/>
                      <a:pt x="282" y="564"/>
                      <a:pt x="282" y="564"/>
                    </a:cubicBezTo>
                    <a:cubicBezTo>
                      <a:pt x="282" y="566"/>
                      <a:pt x="282" y="566"/>
                      <a:pt x="282" y="566"/>
                    </a:cubicBezTo>
                    <a:close/>
                    <a:moveTo>
                      <a:pt x="286" y="565"/>
                    </a:moveTo>
                    <a:cubicBezTo>
                      <a:pt x="285" y="565"/>
                      <a:pt x="284" y="565"/>
                      <a:pt x="283" y="565"/>
                    </a:cubicBezTo>
                    <a:cubicBezTo>
                      <a:pt x="283" y="554"/>
                      <a:pt x="283" y="554"/>
                      <a:pt x="283" y="554"/>
                    </a:cubicBezTo>
                    <a:cubicBezTo>
                      <a:pt x="283" y="553"/>
                      <a:pt x="283" y="553"/>
                      <a:pt x="283" y="553"/>
                    </a:cubicBezTo>
                    <a:cubicBezTo>
                      <a:pt x="283" y="553"/>
                      <a:pt x="283" y="552"/>
                      <a:pt x="283" y="552"/>
                    </a:cubicBezTo>
                    <a:cubicBezTo>
                      <a:pt x="284" y="550"/>
                      <a:pt x="285" y="549"/>
                      <a:pt x="287" y="549"/>
                    </a:cubicBezTo>
                    <a:cubicBezTo>
                      <a:pt x="287" y="549"/>
                      <a:pt x="287" y="549"/>
                      <a:pt x="287" y="549"/>
                    </a:cubicBezTo>
                    <a:cubicBezTo>
                      <a:pt x="287" y="549"/>
                      <a:pt x="287" y="550"/>
                      <a:pt x="288" y="550"/>
                    </a:cubicBezTo>
                    <a:cubicBezTo>
                      <a:pt x="289" y="550"/>
                      <a:pt x="290" y="551"/>
                      <a:pt x="290" y="553"/>
                    </a:cubicBezTo>
                    <a:cubicBezTo>
                      <a:pt x="290" y="565"/>
                      <a:pt x="290" y="565"/>
                      <a:pt x="290" y="565"/>
                    </a:cubicBezTo>
                    <a:cubicBezTo>
                      <a:pt x="289" y="565"/>
                      <a:pt x="287" y="565"/>
                      <a:pt x="286" y="565"/>
                    </a:cubicBezTo>
                    <a:close/>
                    <a:moveTo>
                      <a:pt x="299" y="565"/>
                    </a:moveTo>
                    <a:cubicBezTo>
                      <a:pt x="298" y="565"/>
                      <a:pt x="296" y="565"/>
                      <a:pt x="295" y="565"/>
                    </a:cubicBezTo>
                    <a:cubicBezTo>
                      <a:pt x="294" y="565"/>
                      <a:pt x="293" y="565"/>
                      <a:pt x="292" y="565"/>
                    </a:cubicBezTo>
                    <a:cubicBezTo>
                      <a:pt x="292" y="553"/>
                      <a:pt x="292" y="553"/>
                      <a:pt x="292" y="553"/>
                    </a:cubicBezTo>
                    <a:cubicBezTo>
                      <a:pt x="292" y="551"/>
                      <a:pt x="294" y="549"/>
                      <a:pt x="296" y="549"/>
                    </a:cubicBezTo>
                    <a:cubicBezTo>
                      <a:pt x="296" y="549"/>
                      <a:pt x="296" y="549"/>
                      <a:pt x="297" y="550"/>
                    </a:cubicBezTo>
                    <a:cubicBezTo>
                      <a:pt x="298" y="550"/>
                      <a:pt x="299" y="551"/>
                      <a:pt x="299" y="553"/>
                    </a:cubicBezTo>
                    <a:cubicBezTo>
                      <a:pt x="299" y="564"/>
                      <a:pt x="299" y="564"/>
                      <a:pt x="299" y="564"/>
                    </a:cubicBezTo>
                    <a:cubicBezTo>
                      <a:pt x="299" y="565"/>
                      <a:pt x="299" y="565"/>
                      <a:pt x="299" y="565"/>
                    </a:cubicBezTo>
                    <a:close/>
                    <a:moveTo>
                      <a:pt x="301" y="566"/>
                    </a:moveTo>
                    <a:cubicBezTo>
                      <a:pt x="301" y="566"/>
                      <a:pt x="301" y="566"/>
                      <a:pt x="301" y="566"/>
                    </a:cubicBezTo>
                    <a:cubicBezTo>
                      <a:pt x="301" y="554"/>
                      <a:pt x="301" y="554"/>
                      <a:pt x="301" y="554"/>
                    </a:cubicBezTo>
                    <a:cubicBezTo>
                      <a:pt x="301" y="554"/>
                      <a:pt x="301" y="554"/>
                      <a:pt x="301" y="554"/>
                    </a:cubicBezTo>
                    <a:cubicBezTo>
                      <a:pt x="301" y="553"/>
                      <a:pt x="301" y="552"/>
                      <a:pt x="301" y="551"/>
                    </a:cubicBezTo>
                    <a:cubicBezTo>
                      <a:pt x="301" y="551"/>
                      <a:pt x="301" y="550"/>
                      <a:pt x="302" y="550"/>
                    </a:cubicBezTo>
                    <a:cubicBezTo>
                      <a:pt x="302" y="550"/>
                      <a:pt x="302" y="551"/>
                      <a:pt x="302" y="553"/>
                    </a:cubicBezTo>
                    <a:cubicBezTo>
                      <a:pt x="302" y="553"/>
                      <a:pt x="303" y="554"/>
                      <a:pt x="303" y="554"/>
                    </a:cubicBezTo>
                    <a:cubicBezTo>
                      <a:pt x="303" y="566"/>
                      <a:pt x="303" y="566"/>
                      <a:pt x="303" y="566"/>
                    </a:cubicBezTo>
                    <a:cubicBezTo>
                      <a:pt x="302" y="566"/>
                      <a:pt x="301" y="566"/>
                      <a:pt x="301" y="566"/>
                    </a:cubicBezTo>
                    <a:close/>
                    <a:moveTo>
                      <a:pt x="369" y="564"/>
                    </a:moveTo>
                    <a:cubicBezTo>
                      <a:pt x="368" y="564"/>
                      <a:pt x="368" y="564"/>
                      <a:pt x="368" y="564"/>
                    </a:cubicBezTo>
                    <a:cubicBezTo>
                      <a:pt x="368" y="561"/>
                      <a:pt x="368" y="561"/>
                      <a:pt x="368" y="561"/>
                    </a:cubicBezTo>
                    <a:cubicBezTo>
                      <a:pt x="369" y="562"/>
                      <a:pt x="369" y="562"/>
                      <a:pt x="369" y="562"/>
                    </a:cubicBezTo>
                    <a:cubicBezTo>
                      <a:pt x="370" y="563"/>
                      <a:pt x="370" y="563"/>
                      <a:pt x="370" y="563"/>
                    </a:cubicBezTo>
                    <a:lnTo>
                      <a:pt x="369" y="564"/>
                    </a:lnTo>
                    <a:close/>
                    <a:moveTo>
                      <a:pt x="415" y="558"/>
                    </a:moveTo>
                    <a:cubicBezTo>
                      <a:pt x="404" y="558"/>
                      <a:pt x="404" y="558"/>
                      <a:pt x="404" y="558"/>
                    </a:cubicBezTo>
                    <a:cubicBezTo>
                      <a:pt x="398" y="558"/>
                      <a:pt x="398" y="558"/>
                      <a:pt x="398" y="558"/>
                    </a:cubicBezTo>
                    <a:cubicBezTo>
                      <a:pt x="397" y="529"/>
                      <a:pt x="397" y="529"/>
                      <a:pt x="397" y="529"/>
                    </a:cubicBezTo>
                    <a:cubicBezTo>
                      <a:pt x="398" y="529"/>
                      <a:pt x="398" y="529"/>
                      <a:pt x="398" y="528"/>
                    </a:cubicBezTo>
                    <a:cubicBezTo>
                      <a:pt x="398" y="528"/>
                      <a:pt x="398" y="527"/>
                      <a:pt x="397" y="527"/>
                    </a:cubicBezTo>
                    <a:cubicBezTo>
                      <a:pt x="398" y="527"/>
                      <a:pt x="398" y="526"/>
                      <a:pt x="398" y="525"/>
                    </a:cubicBezTo>
                    <a:cubicBezTo>
                      <a:pt x="398" y="522"/>
                      <a:pt x="400" y="522"/>
                      <a:pt x="401" y="522"/>
                    </a:cubicBezTo>
                    <a:cubicBezTo>
                      <a:pt x="408" y="532"/>
                      <a:pt x="408" y="532"/>
                      <a:pt x="408" y="532"/>
                    </a:cubicBezTo>
                    <a:cubicBezTo>
                      <a:pt x="408" y="532"/>
                      <a:pt x="408" y="532"/>
                      <a:pt x="408" y="532"/>
                    </a:cubicBezTo>
                    <a:cubicBezTo>
                      <a:pt x="416" y="533"/>
                      <a:pt x="416" y="533"/>
                      <a:pt x="416" y="533"/>
                    </a:cubicBezTo>
                    <a:lnTo>
                      <a:pt x="415" y="558"/>
                    </a:lnTo>
                    <a:close/>
                    <a:moveTo>
                      <a:pt x="422" y="558"/>
                    </a:moveTo>
                    <a:cubicBezTo>
                      <a:pt x="420" y="558"/>
                      <a:pt x="420" y="558"/>
                      <a:pt x="420" y="558"/>
                    </a:cubicBezTo>
                    <a:cubicBezTo>
                      <a:pt x="420" y="541"/>
                      <a:pt x="420" y="541"/>
                      <a:pt x="420" y="541"/>
                    </a:cubicBezTo>
                    <a:cubicBezTo>
                      <a:pt x="420" y="536"/>
                      <a:pt x="422" y="532"/>
                      <a:pt x="423" y="532"/>
                    </a:cubicBezTo>
                    <a:cubicBezTo>
                      <a:pt x="424" y="532"/>
                      <a:pt x="425" y="533"/>
                      <a:pt x="425" y="534"/>
                    </a:cubicBezTo>
                    <a:cubicBezTo>
                      <a:pt x="426" y="536"/>
                      <a:pt x="426" y="538"/>
                      <a:pt x="426" y="541"/>
                    </a:cubicBezTo>
                    <a:cubicBezTo>
                      <a:pt x="426" y="558"/>
                      <a:pt x="426" y="558"/>
                      <a:pt x="426" y="558"/>
                    </a:cubicBezTo>
                    <a:lnTo>
                      <a:pt x="422" y="558"/>
                    </a:lnTo>
                    <a:close/>
                    <a:moveTo>
                      <a:pt x="439" y="558"/>
                    </a:moveTo>
                    <a:cubicBezTo>
                      <a:pt x="430" y="558"/>
                      <a:pt x="430" y="558"/>
                      <a:pt x="430" y="558"/>
                    </a:cubicBezTo>
                    <a:cubicBezTo>
                      <a:pt x="430" y="538"/>
                      <a:pt x="430" y="538"/>
                      <a:pt x="430" y="538"/>
                    </a:cubicBezTo>
                    <a:cubicBezTo>
                      <a:pt x="430" y="533"/>
                      <a:pt x="435" y="529"/>
                      <a:pt x="440" y="529"/>
                    </a:cubicBezTo>
                    <a:cubicBezTo>
                      <a:pt x="440" y="529"/>
                      <a:pt x="440" y="529"/>
                      <a:pt x="440" y="529"/>
                    </a:cubicBezTo>
                    <a:cubicBezTo>
                      <a:pt x="441" y="529"/>
                      <a:pt x="442" y="529"/>
                      <a:pt x="443" y="529"/>
                    </a:cubicBezTo>
                    <a:cubicBezTo>
                      <a:pt x="447" y="530"/>
                      <a:pt x="451" y="534"/>
                      <a:pt x="451" y="538"/>
                    </a:cubicBezTo>
                    <a:cubicBezTo>
                      <a:pt x="451" y="558"/>
                      <a:pt x="451" y="558"/>
                      <a:pt x="451" y="558"/>
                    </a:cubicBezTo>
                    <a:lnTo>
                      <a:pt x="439" y="558"/>
                    </a:lnTo>
                    <a:close/>
                    <a:moveTo>
                      <a:pt x="465" y="558"/>
                    </a:moveTo>
                    <a:cubicBezTo>
                      <a:pt x="456" y="558"/>
                      <a:pt x="456" y="558"/>
                      <a:pt x="456" y="558"/>
                    </a:cubicBezTo>
                    <a:cubicBezTo>
                      <a:pt x="456" y="538"/>
                      <a:pt x="456" y="538"/>
                      <a:pt x="456" y="538"/>
                    </a:cubicBezTo>
                    <a:cubicBezTo>
                      <a:pt x="456" y="533"/>
                      <a:pt x="461" y="529"/>
                      <a:pt x="466" y="529"/>
                    </a:cubicBezTo>
                    <a:cubicBezTo>
                      <a:pt x="466" y="529"/>
                      <a:pt x="466" y="529"/>
                      <a:pt x="466" y="529"/>
                    </a:cubicBezTo>
                    <a:cubicBezTo>
                      <a:pt x="467" y="529"/>
                      <a:pt x="468" y="529"/>
                      <a:pt x="469" y="529"/>
                    </a:cubicBezTo>
                    <a:cubicBezTo>
                      <a:pt x="473" y="530"/>
                      <a:pt x="477" y="534"/>
                      <a:pt x="477" y="538"/>
                    </a:cubicBezTo>
                    <a:cubicBezTo>
                      <a:pt x="477" y="558"/>
                      <a:pt x="477" y="558"/>
                      <a:pt x="477" y="558"/>
                    </a:cubicBezTo>
                    <a:lnTo>
                      <a:pt x="465" y="558"/>
                    </a:lnTo>
                    <a:close/>
                    <a:moveTo>
                      <a:pt x="483" y="558"/>
                    </a:moveTo>
                    <a:cubicBezTo>
                      <a:pt x="481" y="558"/>
                      <a:pt x="481" y="558"/>
                      <a:pt x="481" y="558"/>
                    </a:cubicBezTo>
                    <a:cubicBezTo>
                      <a:pt x="481" y="541"/>
                      <a:pt x="481" y="541"/>
                      <a:pt x="481" y="541"/>
                    </a:cubicBezTo>
                    <a:cubicBezTo>
                      <a:pt x="481" y="536"/>
                      <a:pt x="482" y="531"/>
                      <a:pt x="484" y="531"/>
                    </a:cubicBezTo>
                    <a:cubicBezTo>
                      <a:pt x="484" y="531"/>
                      <a:pt x="485" y="532"/>
                      <a:pt x="486" y="534"/>
                    </a:cubicBezTo>
                    <a:cubicBezTo>
                      <a:pt x="486" y="535"/>
                      <a:pt x="487" y="538"/>
                      <a:pt x="487" y="541"/>
                    </a:cubicBezTo>
                    <a:cubicBezTo>
                      <a:pt x="487" y="558"/>
                      <a:pt x="487" y="558"/>
                      <a:pt x="487" y="558"/>
                    </a:cubicBezTo>
                    <a:lnTo>
                      <a:pt x="483" y="558"/>
                    </a:lnTo>
                    <a:close/>
                    <a:moveTo>
                      <a:pt x="715" y="556"/>
                    </a:moveTo>
                    <a:cubicBezTo>
                      <a:pt x="714" y="556"/>
                      <a:pt x="714" y="556"/>
                      <a:pt x="714" y="556"/>
                    </a:cubicBezTo>
                    <a:cubicBezTo>
                      <a:pt x="714" y="539"/>
                      <a:pt x="714" y="539"/>
                      <a:pt x="714" y="539"/>
                    </a:cubicBezTo>
                    <a:cubicBezTo>
                      <a:pt x="714" y="534"/>
                      <a:pt x="715" y="530"/>
                      <a:pt x="717" y="530"/>
                    </a:cubicBezTo>
                    <a:cubicBezTo>
                      <a:pt x="717" y="530"/>
                      <a:pt x="718" y="531"/>
                      <a:pt x="718" y="532"/>
                    </a:cubicBezTo>
                    <a:cubicBezTo>
                      <a:pt x="719" y="534"/>
                      <a:pt x="719" y="537"/>
                      <a:pt x="719" y="539"/>
                    </a:cubicBezTo>
                    <a:cubicBezTo>
                      <a:pt x="720" y="556"/>
                      <a:pt x="720" y="556"/>
                      <a:pt x="720" y="556"/>
                    </a:cubicBezTo>
                    <a:lnTo>
                      <a:pt x="715" y="556"/>
                    </a:lnTo>
                    <a:close/>
                    <a:moveTo>
                      <a:pt x="733" y="556"/>
                    </a:moveTo>
                    <a:cubicBezTo>
                      <a:pt x="723" y="556"/>
                      <a:pt x="723" y="556"/>
                      <a:pt x="723" y="556"/>
                    </a:cubicBezTo>
                    <a:cubicBezTo>
                      <a:pt x="723" y="537"/>
                      <a:pt x="723" y="537"/>
                      <a:pt x="723" y="537"/>
                    </a:cubicBezTo>
                    <a:cubicBezTo>
                      <a:pt x="723" y="531"/>
                      <a:pt x="728" y="527"/>
                      <a:pt x="734" y="527"/>
                    </a:cubicBezTo>
                    <a:cubicBezTo>
                      <a:pt x="735" y="527"/>
                      <a:pt x="735" y="527"/>
                      <a:pt x="736" y="527"/>
                    </a:cubicBezTo>
                    <a:cubicBezTo>
                      <a:pt x="741" y="528"/>
                      <a:pt x="744" y="532"/>
                      <a:pt x="744" y="536"/>
                    </a:cubicBezTo>
                    <a:cubicBezTo>
                      <a:pt x="744" y="556"/>
                      <a:pt x="744" y="556"/>
                      <a:pt x="744" y="556"/>
                    </a:cubicBezTo>
                    <a:lnTo>
                      <a:pt x="733" y="556"/>
                    </a:lnTo>
                    <a:close/>
                    <a:moveTo>
                      <a:pt x="759" y="556"/>
                    </a:moveTo>
                    <a:cubicBezTo>
                      <a:pt x="750" y="556"/>
                      <a:pt x="750" y="556"/>
                      <a:pt x="750" y="556"/>
                    </a:cubicBezTo>
                    <a:cubicBezTo>
                      <a:pt x="749" y="536"/>
                      <a:pt x="749" y="536"/>
                      <a:pt x="749" y="536"/>
                    </a:cubicBezTo>
                    <a:cubicBezTo>
                      <a:pt x="749" y="531"/>
                      <a:pt x="754" y="527"/>
                      <a:pt x="760" y="527"/>
                    </a:cubicBezTo>
                    <a:cubicBezTo>
                      <a:pt x="760" y="527"/>
                      <a:pt x="760" y="527"/>
                      <a:pt x="760" y="527"/>
                    </a:cubicBezTo>
                    <a:cubicBezTo>
                      <a:pt x="761" y="527"/>
                      <a:pt x="761" y="527"/>
                      <a:pt x="762" y="527"/>
                    </a:cubicBezTo>
                    <a:cubicBezTo>
                      <a:pt x="767" y="528"/>
                      <a:pt x="770" y="532"/>
                      <a:pt x="770" y="536"/>
                    </a:cubicBezTo>
                    <a:cubicBezTo>
                      <a:pt x="770" y="556"/>
                      <a:pt x="770" y="556"/>
                      <a:pt x="770" y="556"/>
                    </a:cubicBezTo>
                    <a:lnTo>
                      <a:pt x="759" y="556"/>
                    </a:lnTo>
                    <a:close/>
                    <a:moveTo>
                      <a:pt x="776" y="556"/>
                    </a:moveTo>
                    <a:cubicBezTo>
                      <a:pt x="774" y="556"/>
                      <a:pt x="774" y="556"/>
                      <a:pt x="774" y="556"/>
                    </a:cubicBezTo>
                    <a:cubicBezTo>
                      <a:pt x="774" y="539"/>
                      <a:pt x="774" y="539"/>
                      <a:pt x="774" y="539"/>
                    </a:cubicBezTo>
                    <a:cubicBezTo>
                      <a:pt x="774" y="534"/>
                      <a:pt x="775" y="530"/>
                      <a:pt x="777" y="530"/>
                    </a:cubicBezTo>
                    <a:cubicBezTo>
                      <a:pt x="778" y="530"/>
                      <a:pt x="778" y="531"/>
                      <a:pt x="779" y="532"/>
                    </a:cubicBezTo>
                    <a:cubicBezTo>
                      <a:pt x="780" y="534"/>
                      <a:pt x="780" y="536"/>
                      <a:pt x="780" y="539"/>
                    </a:cubicBezTo>
                    <a:cubicBezTo>
                      <a:pt x="780" y="556"/>
                      <a:pt x="780" y="556"/>
                      <a:pt x="780" y="556"/>
                    </a:cubicBezTo>
                    <a:lnTo>
                      <a:pt x="776" y="556"/>
                    </a:lnTo>
                    <a:close/>
                    <a:moveTo>
                      <a:pt x="803" y="527"/>
                    </a:moveTo>
                    <a:cubicBezTo>
                      <a:pt x="803" y="556"/>
                      <a:pt x="803" y="556"/>
                      <a:pt x="803" y="556"/>
                    </a:cubicBezTo>
                    <a:cubicBezTo>
                      <a:pt x="792" y="556"/>
                      <a:pt x="792" y="556"/>
                      <a:pt x="792" y="556"/>
                    </a:cubicBezTo>
                    <a:cubicBezTo>
                      <a:pt x="785" y="556"/>
                      <a:pt x="785" y="556"/>
                      <a:pt x="785" y="556"/>
                    </a:cubicBezTo>
                    <a:cubicBezTo>
                      <a:pt x="784" y="531"/>
                      <a:pt x="784" y="531"/>
                      <a:pt x="784" y="531"/>
                    </a:cubicBezTo>
                    <a:cubicBezTo>
                      <a:pt x="793" y="530"/>
                      <a:pt x="793" y="530"/>
                      <a:pt x="793" y="530"/>
                    </a:cubicBezTo>
                    <a:cubicBezTo>
                      <a:pt x="795" y="525"/>
                      <a:pt x="795" y="525"/>
                      <a:pt x="795" y="525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0" y="520"/>
                      <a:pt x="802" y="519"/>
                      <a:pt x="802" y="523"/>
                    </a:cubicBezTo>
                    <a:cubicBezTo>
                      <a:pt x="802" y="524"/>
                      <a:pt x="802" y="524"/>
                      <a:pt x="803" y="525"/>
                    </a:cubicBezTo>
                    <a:cubicBezTo>
                      <a:pt x="802" y="525"/>
                      <a:pt x="802" y="525"/>
                      <a:pt x="802" y="526"/>
                    </a:cubicBezTo>
                    <a:cubicBezTo>
                      <a:pt x="802" y="526"/>
                      <a:pt x="802" y="526"/>
                      <a:pt x="803" y="527"/>
                    </a:cubicBezTo>
                    <a:close/>
                    <a:moveTo>
                      <a:pt x="831" y="561"/>
                    </a:moveTo>
                    <a:cubicBezTo>
                      <a:pt x="830" y="560"/>
                      <a:pt x="830" y="560"/>
                      <a:pt x="830" y="560"/>
                    </a:cubicBezTo>
                    <a:cubicBezTo>
                      <a:pt x="831" y="559"/>
                      <a:pt x="831" y="559"/>
                      <a:pt x="831" y="559"/>
                    </a:cubicBezTo>
                    <a:cubicBezTo>
                      <a:pt x="832" y="558"/>
                      <a:pt x="832" y="558"/>
                      <a:pt x="832" y="558"/>
                    </a:cubicBezTo>
                    <a:cubicBezTo>
                      <a:pt x="832" y="561"/>
                      <a:pt x="832" y="561"/>
                      <a:pt x="832" y="561"/>
                    </a:cubicBezTo>
                    <a:lnTo>
                      <a:pt x="831" y="561"/>
                    </a:lnTo>
                    <a:close/>
                    <a:moveTo>
                      <a:pt x="900" y="562"/>
                    </a:moveTo>
                    <a:cubicBezTo>
                      <a:pt x="899" y="562"/>
                      <a:pt x="899" y="562"/>
                      <a:pt x="898" y="562"/>
                    </a:cubicBezTo>
                    <a:cubicBezTo>
                      <a:pt x="898" y="550"/>
                      <a:pt x="898" y="550"/>
                      <a:pt x="898" y="550"/>
                    </a:cubicBezTo>
                    <a:cubicBezTo>
                      <a:pt x="898" y="548"/>
                      <a:pt x="898" y="547"/>
                      <a:pt x="899" y="547"/>
                    </a:cubicBezTo>
                    <a:cubicBezTo>
                      <a:pt x="899" y="547"/>
                      <a:pt x="900" y="548"/>
                      <a:pt x="900" y="550"/>
                    </a:cubicBezTo>
                    <a:cubicBezTo>
                      <a:pt x="900" y="561"/>
                      <a:pt x="900" y="561"/>
                      <a:pt x="900" y="561"/>
                    </a:cubicBezTo>
                    <a:cubicBezTo>
                      <a:pt x="900" y="562"/>
                      <a:pt x="900" y="562"/>
                      <a:pt x="900" y="562"/>
                    </a:cubicBezTo>
                    <a:close/>
                    <a:moveTo>
                      <a:pt x="904" y="561"/>
                    </a:moveTo>
                    <a:cubicBezTo>
                      <a:pt x="903" y="561"/>
                      <a:pt x="902" y="562"/>
                      <a:pt x="901" y="562"/>
                    </a:cubicBezTo>
                    <a:cubicBezTo>
                      <a:pt x="901" y="550"/>
                      <a:pt x="901" y="550"/>
                      <a:pt x="901" y="550"/>
                    </a:cubicBezTo>
                    <a:cubicBezTo>
                      <a:pt x="901" y="549"/>
                      <a:pt x="901" y="549"/>
                      <a:pt x="901" y="549"/>
                    </a:cubicBezTo>
                    <a:cubicBezTo>
                      <a:pt x="901" y="549"/>
                      <a:pt x="901" y="548"/>
                      <a:pt x="902" y="548"/>
                    </a:cubicBezTo>
                    <a:cubicBezTo>
                      <a:pt x="902" y="547"/>
                      <a:pt x="903" y="546"/>
                      <a:pt x="905" y="546"/>
                    </a:cubicBezTo>
                    <a:cubicBezTo>
                      <a:pt x="905" y="546"/>
                      <a:pt x="906" y="546"/>
                      <a:pt x="906" y="546"/>
                    </a:cubicBezTo>
                    <a:cubicBezTo>
                      <a:pt x="907" y="546"/>
                      <a:pt x="908" y="548"/>
                      <a:pt x="908" y="549"/>
                    </a:cubicBezTo>
                    <a:cubicBezTo>
                      <a:pt x="908" y="561"/>
                      <a:pt x="908" y="561"/>
                      <a:pt x="908" y="561"/>
                    </a:cubicBezTo>
                    <a:cubicBezTo>
                      <a:pt x="907" y="561"/>
                      <a:pt x="905" y="561"/>
                      <a:pt x="904" y="561"/>
                    </a:cubicBezTo>
                    <a:close/>
                    <a:moveTo>
                      <a:pt x="917" y="562"/>
                    </a:moveTo>
                    <a:cubicBezTo>
                      <a:pt x="916" y="561"/>
                      <a:pt x="915" y="561"/>
                      <a:pt x="913" y="561"/>
                    </a:cubicBezTo>
                    <a:cubicBezTo>
                      <a:pt x="912" y="561"/>
                      <a:pt x="911" y="561"/>
                      <a:pt x="910" y="561"/>
                    </a:cubicBezTo>
                    <a:cubicBezTo>
                      <a:pt x="910" y="549"/>
                      <a:pt x="910" y="549"/>
                      <a:pt x="910" y="549"/>
                    </a:cubicBezTo>
                    <a:cubicBezTo>
                      <a:pt x="910" y="547"/>
                      <a:pt x="912" y="546"/>
                      <a:pt x="914" y="546"/>
                    </a:cubicBezTo>
                    <a:cubicBezTo>
                      <a:pt x="914" y="546"/>
                      <a:pt x="915" y="546"/>
                      <a:pt x="915" y="546"/>
                    </a:cubicBezTo>
                    <a:cubicBezTo>
                      <a:pt x="916" y="546"/>
                      <a:pt x="917" y="548"/>
                      <a:pt x="917" y="549"/>
                    </a:cubicBezTo>
                    <a:cubicBezTo>
                      <a:pt x="918" y="561"/>
                      <a:pt x="918" y="561"/>
                      <a:pt x="918" y="561"/>
                    </a:cubicBezTo>
                    <a:cubicBezTo>
                      <a:pt x="918" y="562"/>
                      <a:pt x="918" y="562"/>
                      <a:pt x="918" y="562"/>
                    </a:cubicBezTo>
                    <a:lnTo>
                      <a:pt x="917" y="562"/>
                    </a:lnTo>
                    <a:close/>
                    <a:moveTo>
                      <a:pt x="919" y="562"/>
                    </a:moveTo>
                    <a:cubicBezTo>
                      <a:pt x="919" y="562"/>
                      <a:pt x="919" y="562"/>
                      <a:pt x="919" y="562"/>
                    </a:cubicBezTo>
                    <a:cubicBezTo>
                      <a:pt x="919" y="550"/>
                      <a:pt x="919" y="550"/>
                      <a:pt x="919" y="550"/>
                    </a:cubicBezTo>
                    <a:cubicBezTo>
                      <a:pt x="919" y="550"/>
                      <a:pt x="919" y="550"/>
                      <a:pt x="919" y="550"/>
                    </a:cubicBezTo>
                    <a:cubicBezTo>
                      <a:pt x="919" y="549"/>
                      <a:pt x="919" y="548"/>
                      <a:pt x="919" y="547"/>
                    </a:cubicBezTo>
                    <a:cubicBezTo>
                      <a:pt x="919" y="547"/>
                      <a:pt x="920" y="547"/>
                      <a:pt x="920" y="547"/>
                    </a:cubicBezTo>
                    <a:cubicBezTo>
                      <a:pt x="920" y="547"/>
                      <a:pt x="921" y="548"/>
                      <a:pt x="921" y="549"/>
                    </a:cubicBezTo>
                    <a:cubicBezTo>
                      <a:pt x="921" y="549"/>
                      <a:pt x="921" y="550"/>
                      <a:pt x="921" y="550"/>
                    </a:cubicBezTo>
                    <a:cubicBezTo>
                      <a:pt x="921" y="562"/>
                      <a:pt x="921" y="562"/>
                      <a:pt x="921" y="562"/>
                    </a:cubicBezTo>
                    <a:cubicBezTo>
                      <a:pt x="920" y="562"/>
                      <a:pt x="920" y="562"/>
                      <a:pt x="919" y="562"/>
                    </a:cubicBezTo>
                    <a:close/>
                    <a:moveTo>
                      <a:pt x="1087" y="398"/>
                    </a:moveTo>
                    <a:cubicBezTo>
                      <a:pt x="1086" y="398"/>
                      <a:pt x="1085" y="398"/>
                      <a:pt x="1084" y="398"/>
                    </a:cubicBezTo>
                    <a:cubicBezTo>
                      <a:pt x="1084" y="398"/>
                      <a:pt x="1084" y="398"/>
                      <a:pt x="1084" y="398"/>
                    </a:cubicBezTo>
                    <a:cubicBezTo>
                      <a:pt x="1084" y="379"/>
                      <a:pt x="1084" y="379"/>
                      <a:pt x="1084" y="379"/>
                    </a:cubicBezTo>
                    <a:cubicBezTo>
                      <a:pt x="1084" y="376"/>
                      <a:pt x="1085" y="373"/>
                      <a:pt x="1085" y="373"/>
                    </a:cubicBezTo>
                    <a:cubicBezTo>
                      <a:pt x="1086" y="373"/>
                      <a:pt x="1087" y="374"/>
                      <a:pt x="1087" y="376"/>
                    </a:cubicBezTo>
                    <a:cubicBezTo>
                      <a:pt x="1087" y="377"/>
                      <a:pt x="1087" y="378"/>
                      <a:pt x="1087" y="379"/>
                    </a:cubicBezTo>
                    <a:cubicBezTo>
                      <a:pt x="1087" y="395"/>
                      <a:pt x="1087" y="395"/>
                      <a:pt x="1087" y="395"/>
                    </a:cubicBezTo>
                    <a:cubicBezTo>
                      <a:pt x="1087" y="398"/>
                      <a:pt x="1087" y="398"/>
                      <a:pt x="1087" y="398"/>
                    </a:cubicBezTo>
                    <a:close/>
                    <a:moveTo>
                      <a:pt x="1094" y="397"/>
                    </a:moveTo>
                    <a:cubicBezTo>
                      <a:pt x="1092" y="397"/>
                      <a:pt x="1091" y="397"/>
                      <a:pt x="1089" y="397"/>
                    </a:cubicBezTo>
                    <a:cubicBezTo>
                      <a:pt x="1089" y="379"/>
                      <a:pt x="1089" y="379"/>
                      <a:pt x="1089" y="379"/>
                    </a:cubicBezTo>
                    <a:cubicBezTo>
                      <a:pt x="1089" y="377"/>
                      <a:pt x="1089" y="377"/>
                      <a:pt x="1089" y="377"/>
                    </a:cubicBezTo>
                    <a:cubicBezTo>
                      <a:pt x="1089" y="376"/>
                      <a:pt x="1089" y="375"/>
                      <a:pt x="1090" y="375"/>
                    </a:cubicBezTo>
                    <a:cubicBezTo>
                      <a:pt x="1091" y="373"/>
                      <a:pt x="1093" y="371"/>
                      <a:pt x="1095" y="371"/>
                    </a:cubicBezTo>
                    <a:cubicBezTo>
                      <a:pt x="1096" y="371"/>
                      <a:pt x="1096" y="371"/>
                      <a:pt x="1097" y="371"/>
                    </a:cubicBezTo>
                    <a:cubicBezTo>
                      <a:pt x="1099" y="372"/>
                      <a:pt x="1101" y="374"/>
                      <a:pt x="1101" y="377"/>
                    </a:cubicBezTo>
                    <a:cubicBezTo>
                      <a:pt x="1101" y="396"/>
                      <a:pt x="1101" y="396"/>
                      <a:pt x="1101" y="396"/>
                    </a:cubicBezTo>
                    <a:cubicBezTo>
                      <a:pt x="1099" y="396"/>
                      <a:pt x="1096" y="396"/>
                      <a:pt x="1094" y="397"/>
                    </a:cubicBezTo>
                    <a:close/>
                    <a:moveTo>
                      <a:pt x="1116" y="397"/>
                    </a:moveTo>
                    <a:cubicBezTo>
                      <a:pt x="1113" y="397"/>
                      <a:pt x="1111" y="396"/>
                      <a:pt x="1109" y="396"/>
                    </a:cubicBezTo>
                    <a:cubicBezTo>
                      <a:pt x="1107" y="396"/>
                      <a:pt x="1106" y="396"/>
                      <a:pt x="1104" y="396"/>
                    </a:cubicBezTo>
                    <a:cubicBezTo>
                      <a:pt x="1104" y="377"/>
                      <a:pt x="1104" y="377"/>
                      <a:pt x="1104" y="377"/>
                    </a:cubicBezTo>
                    <a:cubicBezTo>
                      <a:pt x="1104" y="374"/>
                      <a:pt x="1107" y="371"/>
                      <a:pt x="1110" y="371"/>
                    </a:cubicBezTo>
                    <a:cubicBezTo>
                      <a:pt x="1110" y="371"/>
                      <a:pt x="1111" y="371"/>
                      <a:pt x="1112" y="371"/>
                    </a:cubicBezTo>
                    <a:cubicBezTo>
                      <a:pt x="1114" y="372"/>
                      <a:pt x="1116" y="374"/>
                      <a:pt x="1116" y="377"/>
                    </a:cubicBezTo>
                    <a:cubicBezTo>
                      <a:pt x="1116" y="395"/>
                      <a:pt x="1116" y="395"/>
                      <a:pt x="1116" y="395"/>
                    </a:cubicBezTo>
                    <a:cubicBezTo>
                      <a:pt x="1116" y="397"/>
                      <a:pt x="1116" y="397"/>
                      <a:pt x="1116" y="397"/>
                    </a:cubicBezTo>
                    <a:close/>
                    <a:moveTo>
                      <a:pt x="1118" y="397"/>
                    </a:moveTo>
                    <a:cubicBezTo>
                      <a:pt x="1118" y="397"/>
                      <a:pt x="1118" y="397"/>
                      <a:pt x="1118" y="397"/>
                    </a:cubicBezTo>
                    <a:cubicBezTo>
                      <a:pt x="1118" y="379"/>
                      <a:pt x="1118" y="379"/>
                      <a:pt x="1118" y="379"/>
                    </a:cubicBezTo>
                    <a:cubicBezTo>
                      <a:pt x="1118" y="379"/>
                      <a:pt x="1118" y="379"/>
                      <a:pt x="1118" y="379"/>
                    </a:cubicBezTo>
                    <a:cubicBezTo>
                      <a:pt x="1118" y="377"/>
                      <a:pt x="1118" y="375"/>
                      <a:pt x="1118" y="374"/>
                    </a:cubicBezTo>
                    <a:cubicBezTo>
                      <a:pt x="1119" y="373"/>
                      <a:pt x="1119" y="373"/>
                      <a:pt x="1119" y="373"/>
                    </a:cubicBezTo>
                    <a:cubicBezTo>
                      <a:pt x="1120" y="373"/>
                      <a:pt x="1121" y="374"/>
                      <a:pt x="1121" y="376"/>
                    </a:cubicBezTo>
                    <a:cubicBezTo>
                      <a:pt x="1121" y="377"/>
                      <a:pt x="1121" y="378"/>
                      <a:pt x="1121" y="379"/>
                    </a:cubicBezTo>
                    <a:cubicBezTo>
                      <a:pt x="1121" y="398"/>
                      <a:pt x="1121" y="398"/>
                      <a:pt x="1121" y="398"/>
                    </a:cubicBezTo>
                    <a:cubicBezTo>
                      <a:pt x="1120" y="398"/>
                      <a:pt x="1119" y="398"/>
                      <a:pt x="1118" y="397"/>
                    </a:cubicBezTo>
                    <a:close/>
                    <a:moveTo>
                      <a:pt x="1602" y="1032"/>
                    </a:moveTo>
                    <a:cubicBezTo>
                      <a:pt x="1604" y="1030"/>
                      <a:pt x="1604" y="1030"/>
                      <a:pt x="1604" y="1030"/>
                    </a:cubicBezTo>
                    <a:cubicBezTo>
                      <a:pt x="1604" y="1029"/>
                      <a:pt x="1604" y="1029"/>
                      <a:pt x="1604" y="1029"/>
                    </a:cubicBezTo>
                    <a:cubicBezTo>
                      <a:pt x="1606" y="1027"/>
                      <a:pt x="1606" y="1027"/>
                      <a:pt x="1606" y="1027"/>
                    </a:cubicBezTo>
                    <a:cubicBezTo>
                      <a:pt x="1612" y="1037"/>
                      <a:pt x="1612" y="1037"/>
                      <a:pt x="1612" y="1037"/>
                    </a:cubicBezTo>
                    <a:cubicBezTo>
                      <a:pt x="1613" y="1039"/>
                      <a:pt x="1613" y="1039"/>
                      <a:pt x="1613" y="1039"/>
                    </a:cubicBezTo>
                    <a:cubicBezTo>
                      <a:pt x="1617" y="1046"/>
                      <a:pt x="1617" y="1046"/>
                      <a:pt x="1617" y="1046"/>
                    </a:cubicBezTo>
                    <a:cubicBezTo>
                      <a:pt x="1621" y="1051"/>
                      <a:pt x="1621" y="1051"/>
                      <a:pt x="1621" y="1051"/>
                    </a:cubicBezTo>
                    <a:cubicBezTo>
                      <a:pt x="1623" y="1056"/>
                      <a:pt x="1623" y="1056"/>
                      <a:pt x="1623" y="1056"/>
                    </a:cubicBezTo>
                    <a:cubicBezTo>
                      <a:pt x="1630" y="1067"/>
                      <a:pt x="1630" y="1067"/>
                      <a:pt x="1630" y="1067"/>
                    </a:cubicBezTo>
                    <a:cubicBezTo>
                      <a:pt x="1629" y="1067"/>
                      <a:pt x="1629" y="1067"/>
                      <a:pt x="1629" y="1067"/>
                    </a:cubicBezTo>
                    <a:cubicBezTo>
                      <a:pt x="1615" y="1059"/>
                      <a:pt x="1615" y="1059"/>
                      <a:pt x="1615" y="1059"/>
                    </a:cubicBezTo>
                    <a:cubicBezTo>
                      <a:pt x="1612" y="1057"/>
                      <a:pt x="1612" y="1057"/>
                      <a:pt x="1612" y="1057"/>
                    </a:cubicBezTo>
                    <a:cubicBezTo>
                      <a:pt x="1605" y="1053"/>
                      <a:pt x="1605" y="1053"/>
                      <a:pt x="1605" y="1053"/>
                    </a:cubicBezTo>
                    <a:cubicBezTo>
                      <a:pt x="1595" y="1048"/>
                      <a:pt x="1595" y="1048"/>
                      <a:pt x="1595" y="1048"/>
                    </a:cubicBezTo>
                    <a:cubicBezTo>
                      <a:pt x="1592" y="1046"/>
                      <a:pt x="1592" y="1046"/>
                      <a:pt x="1592" y="1046"/>
                    </a:cubicBezTo>
                    <a:cubicBezTo>
                      <a:pt x="1593" y="1045"/>
                      <a:pt x="1593" y="1045"/>
                      <a:pt x="1593" y="1045"/>
                    </a:cubicBezTo>
                    <a:cubicBezTo>
                      <a:pt x="1594" y="1043"/>
                      <a:pt x="1594" y="1043"/>
                      <a:pt x="1594" y="1043"/>
                    </a:cubicBezTo>
                    <a:cubicBezTo>
                      <a:pt x="1596" y="1041"/>
                      <a:pt x="1596" y="1041"/>
                      <a:pt x="1596" y="1041"/>
                    </a:cubicBezTo>
                    <a:cubicBezTo>
                      <a:pt x="1596" y="1041"/>
                      <a:pt x="1596" y="1041"/>
                      <a:pt x="1596" y="1041"/>
                    </a:cubicBezTo>
                    <a:cubicBezTo>
                      <a:pt x="1598" y="1037"/>
                      <a:pt x="1598" y="1037"/>
                      <a:pt x="1598" y="1037"/>
                    </a:cubicBezTo>
                    <a:cubicBezTo>
                      <a:pt x="1601" y="1034"/>
                      <a:pt x="1601" y="1034"/>
                      <a:pt x="1601" y="1034"/>
                    </a:cubicBezTo>
                    <a:cubicBezTo>
                      <a:pt x="1602" y="1033"/>
                      <a:pt x="1602" y="1033"/>
                      <a:pt x="1602" y="1033"/>
                    </a:cubicBezTo>
                    <a:lnTo>
                      <a:pt x="1602" y="1032"/>
                    </a:lnTo>
                    <a:close/>
                    <a:moveTo>
                      <a:pt x="1457" y="1027"/>
                    </a:moveTo>
                    <a:cubicBezTo>
                      <a:pt x="1457" y="1027"/>
                      <a:pt x="1456" y="1027"/>
                      <a:pt x="1455" y="1026"/>
                    </a:cubicBezTo>
                    <a:cubicBezTo>
                      <a:pt x="1454" y="1026"/>
                      <a:pt x="1453" y="1026"/>
                      <a:pt x="1453" y="1026"/>
                    </a:cubicBezTo>
                    <a:cubicBezTo>
                      <a:pt x="1450" y="1026"/>
                      <a:pt x="1448" y="1026"/>
                      <a:pt x="1445" y="1025"/>
                    </a:cubicBezTo>
                    <a:cubicBezTo>
                      <a:pt x="1445" y="1019"/>
                      <a:pt x="1445" y="1019"/>
                      <a:pt x="1445" y="1019"/>
                    </a:cubicBezTo>
                    <a:cubicBezTo>
                      <a:pt x="1446" y="1017"/>
                      <a:pt x="1446" y="1017"/>
                      <a:pt x="1446" y="1017"/>
                    </a:cubicBezTo>
                    <a:cubicBezTo>
                      <a:pt x="1446" y="1015"/>
                      <a:pt x="1446" y="1015"/>
                      <a:pt x="1446" y="1015"/>
                    </a:cubicBezTo>
                    <a:cubicBezTo>
                      <a:pt x="1446" y="1014"/>
                      <a:pt x="1446" y="1014"/>
                      <a:pt x="1446" y="1014"/>
                    </a:cubicBezTo>
                    <a:cubicBezTo>
                      <a:pt x="1447" y="1014"/>
                      <a:pt x="1448" y="1014"/>
                      <a:pt x="1448" y="1014"/>
                    </a:cubicBezTo>
                    <a:cubicBezTo>
                      <a:pt x="1451" y="1015"/>
                      <a:pt x="1451" y="1015"/>
                      <a:pt x="1451" y="1015"/>
                    </a:cubicBezTo>
                    <a:cubicBezTo>
                      <a:pt x="1453" y="1015"/>
                      <a:pt x="1455" y="1015"/>
                      <a:pt x="1457" y="1015"/>
                    </a:cubicBezTo>
                    <a:cubicBezTo>
                      <a:pt x="1459" y="1016"/>
                      <a:pt x="1461" y="1016"/>
                      <a:pt x="1463" y="1016"/>
                    </a:cubicBezTo>
                    <a:cubicBezTo>
                      <a:pt x="1463" y="1016"/>
                      <a:pt x="1463" y="1016"/>
                      <a:pt x="1463" y="1016"/>
                    </a:cubicBezTo>
                    <a:cubicBezTo>
                      <a:pt x="1463" y="1016"/>
                      <a:pt x="1463" y="1016"/>
                      <a:pt x="1463" y="1016"/>
                    </a:cubicBezTo>
                    <a:cubicBezTo>
                      <a:pt x="1462" y="1021"/>
                      <a:pt x="1462" y="1021"/>
                      <a:pt x="1462" y="1021"/>
                    </a:cubicBezTo>
                    <a:cubicBezTo>
                      <a:pt x="1462" y="1025"/>
                      <a:pt x="1462" y="1025"/>
                      <a:pt x="1462" y="1025"/>
                    </a:cubicBezTo>
                    <a:cubicBezTo>
                      <a:pt x="1461" y="1027"/>
                      <a:pt x="1461" y="1027"/>
                      <a:pt x="1461" y="1027"/>
                    </a:cubicBezTo>
                    <a:cubicBezTo>
                      <a:pt x="1461" y="1027"/>
                      <a:pt x="1461" y="1027"/>
                      <a:pt x="1461" y="1027"/>
                    </a:cubicBezTo>
                    <a:cubicBezTo>
                      <a:pt x="1460" y="1027"/>
                      <a:pt x="1459" y="1027"/>
                      <a:pt x="1457" y="1027"/>
                    </a:cubicBezTo>
                    <a:close/>
                    <a:moveTo>
                      <a:pt x="1461" y="1033"/>
                    </a:moveTo>
                    <a:cubicBezTo>
                      <a:pt x="1461" y="1034"/>
                      <a:pt x="1461" y="1034"/>
                      <a:pt x="1461" y="1034"/>
                    </a:cubicBezTo>
                    <a:cubicBezTo>
                      <a:pt x="1458" y="1043"/>
                      <a:pt x="1458" y="1043"/>
                      <a:pt x="1458" y="1043"/>
                    </a:cubicBezTo>
                    <a:cubicBezTo>
                      <a:pt x="1458" y="1045"/>
                      <a:pt x="1458" y="1045"/>
                      <a:pt x="1458" y="1045"/>
                    </a:cubicBezTo>
                    <a:cubicBezTo>
                      <a:pt x="1458" y="1047"/>
                      <a:pt x="1458" y="1047"/>
                      <a:pt x="1458" y="1047"/>
                    </a:cubicBezTo>
                    <a:cubicBezTo>
                      <a:pt x="1457" y="1049"/>
                      <a:pt x="1457" y="1049"/>
                      <a:pt x="1457" y="1049"/>
                    </a:cubicBezTo>
                    <a:cubicBezTo>
                      <a:pt x="1455" y="1049"/>
                      <a:pt x="1455" y="1049"/>
                      <a:pt x="1455" y="1049"/>
                    </a:cubicBezTo>
                    <a:cubicBezTo>
                      <a:pt x="1454" y="1049"/>
                      <a:pt x="1453" y="1048"/>
                      <a:pt x="1453" y="1048"/>
                    </a:cubicBezTo>
                    <a:cubicBezTo>
                      <a:pt x="1453" y="1047"/>
                      <a:pt x="1453" y="1047"/>
                      <a:pt x="1453" y="1047"/>
                    </a:cubicBezTo>
                    <a:cubicBezTo>
                      <a:pt x="1454" y="1043"/>
                      <a:pt x="1454" y="1043"/>
                      <a:pt x="1454" y="1043"/>
                    </a:cubicBezTo>
                    <a:cubicBezTo>
                      <a:pt x="1454" y="1041"/>
                      <a:pt x="1454" y="1041"/>
                      <a:pt x="1454" y="1041"/>
                    </a:cubicBezTo>
                    <a:cubicBezTo>
                      <a:pt x="1454" y="1039"/>
                      <a:pt x="1454" y="1039"/>
                      <a:pt x="1454" y="1039"/>
                    </a:cubicBezTo>
                    <a:cubicBezTo>
                      <a:pt x="1455" y="1032"/>
                      <a:pt x="1455" y="1032"/>
                      <a:pt x="1455" y="1032"/>
                    </a:cubicBezTo>
                    <a:cubicBezTo>
                      <a:pt x="1457" y="1032"/>
                      <a:pt x="1458" y="1032"/>
                      <a:pt x="1459" y="1032"/>
                    </a:cubicBezTo>
                    <a:cubicBezTo>
                      <a:pt x="1460" y="1032"/>
                      <a:pt x="1460" y="1032"/>
                      <a:pt x="1461" y="1033"/>
                    </a:cubicBezTo>
                    <a:close/>
                    <a:moveTo>
                      <a:pt x="1437" y="1025"/>
                    </a:moveTo>
                    <a:cubicBezTo>
                      <a:pt x="1435" y="1025"/>
                      <a:pt x="1435" y="1025"/>
                      <a:pt x="1435" y="1025"/>
                    </a:cubicBezTo>
                    <a:cubicBezTo>
                      <a:pt x="1434" y="1025"/>
                      <a:pt x="1432" y="1025"/>
                      <a:pt x="1431" y="1025"/>
                    </a:cubicBezTo>
                    <a:cubicBezTo>
                      <a:pt x="1430" y="1025"/>
                      <a:pt x="1430" y="1025"/>
                      <a:pt x="1430" y="1025"/>
                    </a:cubicBezTo>
                    <a:cubicBezTo>
                      <a:pt x="1429" y="1025"/>
                      <a:pt x="1427" y="1025"/>
                      <a:pt x="1426" y="1025"/>
                    </a:cubicBezTo>
                    <a:cubicBezTo>
                      <a:pt x="1423" y="1025"/>
                      <a:pt x="1423" y="1025"/>
                      <a:pt x="1423" y="1025"/>
                    </a:cubicBezTo>
                    <a:cubicBezTo>
                      <a:pt x="1423" y="1025"/>
                      <a:pt x="1423" y="1025"/>
                      <a:pt x="1423" y="1025"/>
                    </a:cubicBezTo>
                    <a:cubicBezTo>
                      <a:pt x="1423" y="1025"/>
                      <a:pt x="1423" y="1025"/>
                      <a:pt x="1423" y="1025"/>
                    </a:cubicBezTo>
                    <a:cubicBezTo>
                      <a:pt x="1423" y="1022"/>
                      <a:pt x="1423" y="1022"/>
                      <a:pt x="1423" y="1022"/>
                    </a:cubicBezTo>
                    <a:cubicBezTo>
                      <a:pt x="1423" y="1017"/>
                      <a:pt x="1423" y="1017"/>
                      <a:pt x="1423" y="1017"/>
                    </a:cubicBezTo>
                    <a:cubicBezTo>
                      <a:pt x="1422" y="1014"/>
                      <a:pt x="1422" y="1014"/>
                      <a:pt x="1422" y="1014"/>
                    </a:cubicBezTo>
                    <a:cubicBezTo>
                      <a:pt x="1424" y="1014"/>
                      <a:pt x="1424" y="1014"/>
                      <a:pt x="1424" y="1014"/>
                    </a:cubicBezTo>
                    <a:cubicBezTo>
                      <a:pt x="1426" y="1014"/>
                      <a:pt x="1426" y="1014"/>
                      <a:pt x="1426" y="1014"/>
                    </a:cubicBezTo>
                    <a:cubicBezTo>
                      <a:pt x="1428" y="1014"/>
                      <a:pt x="1428" y="1014"/>
                      <a:pt x="1428" y="1014"/>
                    </a:cubicBezTo>
                    <a:cubicBezTo>
                      <a:pt x="1430" y="1014"/>
                      <a:pt x="1430" y="1014"/>
                      <a:pt x="1430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1" y="1014"/>
                      <a:pt x="1431" y="1014"/>
                      <a:pt x="1431" y="1014"/>
                    </a:cubicBezTo>
                    <a:cubicBezTo>
                      <a:pt x="1432" y="1014"/>
                      <a:pt x="1432" y="1014"/>
                      <a:pt x="1432" y="1014"/>
                    </a:cubicBezTo>
                    <a:cubicBezTo>
                      <a:pt x="1434" y="1014"/>
                      <a:pt x="1437" y="1014"/>
                      <a:pt x="1440" y="1014"/>
                    </a:cubicBezTo>
                    <a:cubicBezTo>
                      <a:pt x="1441" y="1014"/>
                      <a:pt x="1441" y="1014"/>
                      <a:pt x="1441" y="1014"/>
                    </a:cubicBezTo>
                    <a:cubicBezTo>
                      <a:pt x="1441" y="1015"/>
                      <a:pt x="1441" y="1015"/>
                      <a:pt x="1441" y="1015"/>
                    </a:cubicBezTo>
                    <a:cubicBezTo>
                      <a:pt x="1440" y="1025"/>
                      <a:pt x="1440" y="1025"/>
                      <a:pt x="1440" y="1025"/>
                    </a:cubicBezTo>
                    <a:cubicBezTo>
                      <a:pt x="1440" y="1025"/>
                      <a:pt x="1440" y="1025"/>
                      <a:pt x="1440" y="1025"/>
                    </a:cubicBezTo>
                    <a:cubicBezTo>
                      <a:pt x="1439" y="1025"/>
                      <a:pt x="1438" y="1025"/>
                      <a:pt x="1437" y="1025"/>
                    </a:cubicBezTo>
                    <a:close/>
                    <a:moveTo>
                      <a:pt x="1440" y="1030"/>
                    </a:moveTo>
                    <a:cubicBezTo>
                      <a:pt x="1439" y="1034"/>
                      <a:pt x="1439" y="1034"/>
                      <a:pt x="1439" y="1034"/>
                    </a:cubicBezTo>
                    <a:cubicBezTo>
                      <a:pt x="1439" y="1038"/>
                      <a:pt x="1439" y="1038"/>
                      <a:pt x="1439" y="1038"/>
                    </a:cubicBezTo>
                    <a:cubicBezTo>
                      <a:pt x="1439" y="1040"/>
                      <a:pt x="1439" y="1040"/>
                      <a:pt x="1439" y="1040"/>
                    </a:cubicBezTo>
                    <a:cubicBezTo>
                      <a:pt x="1439" y="1041"/>
                      <a:pt x="1439" y="1041"/>
                      <a:pt x="1439" y="1041"/>
                    </a:cubicBezTo>
                    <a:cubicBezTo>
                      <a:pt x="1439" y="1043"/>
                      <a:pt x="1439" y="1043"/>
                      <a:pt x="1439" y="1043"/>
                    </a:cubicBezTo>
                    <a:cubicBezTo>
                      <a:pt x="1438" y="1047"/>
                      <a:pt x="1438" y="1047"/>
                      <a:pt x="1438" y="1047"/>
                    </a:cubicBezTo>
                    <a:cubicBezTo>
                      <a:pt x="1438" y="1047"/>
                      <a:pt x="1438" y="1047"/>
                      <a:pt x="1438" y="1047"/>
                    </a:cubicBezTo>
                    <a:cubicBezTo>
                      <a:pt x="1437" y="1047"/>
                      <a:pt x="1436" y="1047"/>
                      <a:pt x="1434" y="1047"/>
                    </a:cubicBezTo>
                    <a:cubicBezTo>
                      <a:pt x="1434" y="1047"/>
                      <a:pt x="1434" y="1047"/>
                      <a:pt x="1434" y="1047"/>
                    </a:cubicBezTo>
                    <a:cubicBezTo>
                      <a:pt x="1434" y="1047"/>
                      <a:pt x="1434" y="1047"/>
                      <a:pt x="1434" y="1047"/>
                    </a:cubicBezTo>
                    <a:cubicBezTo>
                      <a:pt x="1434" y="1043"/>
                      <a:pt x="1434" y="1043"/>
                      <a:pt x="1434" y="1043"/>
                    </a:cubicBezTo>
                    <a:cubicBezTo>
                      <a:pt x="1434" y="1039"/>
                      <a:pt x="1434" y="1039"/>
                      <a:pt x="1434" y="1039"/>
                    </a:cubicBezTo>
                    <a:cubicBezTo>
                      <a:pt x="1434" y="1037"/>
                      <a:pt x="1434" y="1037"/>
                      <a:pt x="1434" y="1037"/>
                    </a:cubicBezTo>
                    <a:cubicBezTo>
                      <a:pt x="1434" y="1035"/>
                      <a:pt x="1434" y="1035"/>
                      <a:pt x="1434" y="1035"/>
                    </a:cubicBezTo>
                    <a:cubicBezTo>
                      <a:pt x="1434" y="1033"/>
                      <a:pt x="1434" y="1033"/>
                      <a:pt x="1434" y="1033"/>
                    </a:cubicBezTo>
                    <a:cubicBezTo>
                      <a:pt x="1434" y="1030"/>
                      <a:pt x="1434" y="1030"/>
                      <a:pt x="1434" y="1030"/>
                    </a:cubicBezTo>
                    <a:cubicBezTo>
                      <a:pt x="1436" y="1030"/>
                      <a:pt x="1436" y="1030"/>
                      <a:pt x="1436" y="1030"/>
                    </a:cubicBezTo>
                    <a:cubicBezTo>
                      <a:pt x="1437" y="1030"/>
                      <a:pt x="1438" y="1030"/>
                      <a:pt x="1440" y="1030"/>
                    </a:cubicBezTo>
                    <a:close/>
                    <a:moveTo>
                      <a:pt x="1429" y="1047"/>
                    </a:moveTo>
                    <a:cubicBezTo>
                      <a:pt x="1428" y="1047"/>
                      <a:pt x="1428" y="1047"/>
                      <a:pt x="1428" y="1047"/>
                    </a:cubicBezTo>
                    <a:cubicBezTo>
                      <a:pt x="1427" y="1047"/>
                      <a:pt x="1425" y="1047"/>
                      <a:pt x="1424" y="1047"/>
                    </a:cubicBezTo>
                    <a:cubicBezTo>
                      <a:pt x="1423" y="1042"/>
                      <a:pt x="1423" y="1042"/>
                      <a:pt x="1423" y="1042"/>
                    </a:cubicBezTo>
                    <a:cubicBezTo>
                      <a:pt x="1423" y="1040"/>
                      <a:pt x="1423" y="1040"/>
                      <a:pt x="1423" y="1040"/>
                    </a:cubicBezTo>
                    <a:cubicBezTo>
                      <a:pt x="1423" y="1038"/>
                      <a:pt x="1423" y="1038"/>
                      <a:pt x="1423" y="1038"/>
                    </a:cubicBezTo>
                    <a:cubicBezTo>
                      <a:pt x="1423" y="1036"/>
                      <a:pt x="1423" y="1036"/>
                      <a:pt x="1423" y="1036"/>
                    </a:cubicBezTo>
                    <a:cubicBezTo>
                      <a:pt x="1423" y="1033"/>
                      <a:pt x="1423" y="1033"/>
                      <a:pt x="1423" y="1033"/>
                    </a:cubicBezTo>
                    <a:cubicBezTo>
                      <a:pt x="1423" y="1030"/>
                      <a:pt x="1423" y="1030"/>
                      <a:pt x="1423" y="1030"/>
                    </a:cubicBezTo>
                    <a:cubicBezTo>
                      <a:pt x="1423" y="1030"/>
                      <a:pt x="1424" y="1030"/>
                      <a:pt x="1425" y="1030"/>
                    </a:cubicBezTo>
                    <a:cubicBezTo>
                      <a:pt x="1427" y="1030"/>
                      <a:pt x="1427" y="1030"/>
                      <a:pt x="1427" y="1030"/>
                    </a:cubicBezTo>
                    <a:cubicBezTo>
                      <a:pt x="1428" y="1030"/>
                      <a:pt x="1428" y="1030"/>
                      <a:pt x="1428" y="1030"/>
                    </a:cubicBezTo>
                    <a:cubicBezTo>
                      <a:pt x="1429" y="1030"/>
                      <a:pt x="1429" y="1030"/>
                      <a:pt x="1429" y="1030"/>
                    </a:cubicBezTo>
                    <a:cubicBezTo>
                      <a:pt x="1429" y="1030"/>
                      <a:pt x="1429" y="1030"/>
                      <a:pt x="1429" y="1030"/>
                    </a:cubicBezTo>
                    <a:cubicBezTo>
                      <a:pt x="1429" y="1032"/>
                      <a:pt x="1429" y="1032"/>
                      <a:pt x="1429" y="1032"/>
                    </a:cubicBezTo>
                    <a:cubicBezTo>
                      <a:pt x="1429" y="1034"/>
                      <a:pt x="1429" y="1034"/>
                      <a:pt x="1429" y="1034"/>
                    </a:cubicBezTo>
                    <a:cubicBezTo>
                      <a:pt x="1429" y="1038"/>
                      <a:pt x="1429" y="1038"/>
                      <a:pt x="1429" y="1038"/>
                    </a:cubicBezTo>
                    <a:cubicBezTo>
                      <a:pt x="1429" y="1042"/>
                      <a:pt x="1429" y="1042"/>
                      <a:pt x="1429" y="1042"/>
                    </a:cubicBezTo>
                    <a:cubicBezTo>
                      <a:pt x="1429" y="1044"/>
                      <a:pt x="1429" y="1044"/>
                      <a:pt x="1429" y="1044"/>
                    </a:cubicBezTo>
                    <a:cubicBezTo>
                      <a:pt x="1429" y="1046"/>
                      <a:pt x="1429" y="1046"/>
                      <a:pt x="1429" y="1046"/>
                    </a:cubicBezTo>
                    <a:lnTo>
                      <a:pt x="1429" y="1047"/>
                    </a:lnTo>
                    <a:close/>
                    <a:moveTo>
                      <a:pt x="1424" y="962"/>
                    </a:moveTo>
                    <a:cubicBezTo>
                      <a:pt x="1427" y="965"/>
                      <a:pt x="1427" y="965"/>
                      <a:pt x="1427" y="965"/>
                    </a:cubicBezTo>
                    <a:cubicBezTo>
                      <a:pt x="1427" y="966"/>
                      <a:pt x="1427" y="966"/>
                      <a:pt x="1427" y="966"/>
                    </a:cubicBezTo>
                    <a:cubicBezTo>
                      <a:pt x="1429" y="968"/>
                      <a:pt x="1429" y="968"/>
                      <a:pt x="1429" y="968"/>
                    </a:cubicBezTo>
                    <a:cubicBezTo>
                      <a:pt x="1428" y="969"/>
                      <a:pt x="1428" y="969"/>
                      <a:pt x="1428" y="969"/>
                    </a:cubicBezTo>
                    <a:cubicBezTo>
                      <a:pt x="1426" y="971"/>
                      <a:pt x="1426" y="971"/>
                      <a:pt x="1426" y="971"/>
                    </a:cubicBezTo>
                    <a:cubicBezTo>
                      <a:pt x="1425" y="972"/>
                      <a:pt x="1425" y="972"/>
                      <a:pt x="1425" y="972"/>
                    </a:cubicBezTo>
                    <a:cubicBezTo>
                      <a:pt x="1424" y="974"/>
                      <a:pt x="1424" y="974"/>
                      <a:pt x="1424" y="974"/>
                    </a:cubicBezTo>
                    <a:cubicBezTo>
                      <a:pt x="1424" y="971"/>
                      <a:pt x="1424" y="971"/>
                      <a:pt x="1424" y="971"/>
                    </a:cubicBezTo>
                    <a:cubicBezTo>
                      <a:pt x="1424" y="969"/>
                      <a:pt x="1424" y="969"/>
                      <a:pt x="1424" y="969"/>
                    </a:cubicBezTo>
                    <a:cubicBezTo>
                      <a:pt x="1424" y="966"/>
                      <a:pt x="1424" y="966"/>
                      <a:pt x="1424" y="966"/>
                    </a:cubicBezTo>
                    <a:cubicBezTo>
                      <a:pt x="1424" y="963"/>
                      <a:pt x="1424" y="963"/>
                      <a:pt x="1424" y="963"/>
                    </a:cubicBezTo>
                    <a:cubicBezTo>
                      <a:pt x="1424" y="963"/>
                      <a:pt x="1424" y="963"/>
                      <a:pt x="1424" y="963"/>
                    </a:cubicBezTo>
                    <a:lnTo>
                      <a:pt x="1424" y="962"/>
                    </a:lnTo>
                    <a:close/>
                    <a:moveTo>
                      <a:pt x="1428" y="956"/>
                    </a:moveTo>
                    <a:cubicBezTo>
                      <a:pt x="1432" y="956"/>
                      <a:pt x="1432" y="956"/>
                      <a:pt x="1432" y="956"/>
                    </a:cubicBezTo>
                    <a:cubicBezTo>
                      <a:pt x="1434" y="956"/>
                      <a:pt x="1434" y="956"/>
                      <a:pt x="1434" y="956"/>
                    </a:cubicBezTo>
                    <a:cubicBezTo>
                      <a:pt x="1437" y="956"/>
                      <a:pt x="1437" y="956"/>
                      <a:pt x="1437" y="956"/>
                    </a:cubicBezTo>
                    <a:cubicBezTo>
                      <a:pt x="1436" y="958"/>
                      <a:pt x="1436" y="958"/>
                      <a:pt x="1436" y="958"/>
                    </a:cubicBezTo>
                    <a:cubicBezTo>
                      <a:pt x="1435" y="959"/>
                      <a:pt x="1435" y="959"/>
                      <a:pt x="1435" y="959"/>
                    </a:cubicBezTo>
                    <a:cubicBezTo>
                      <a:pt x="1433" y="961"/>
                      <a:pt x="1433" y="961"/>
                      <a:pt x="1433" y="961"/>
                    </a:cubicBezTo>
                    <a:cubicBezTo>
                      <a:pt x="1432" y="963"/>
                      <a:pt x="1432" y="963"/>
                      <a:pt x="1432" y="963"/>
                    </a:cubicBezTo>
                    <a:cubicBezTo>
                      <a:pt x="1432" y="964"/>
                      <a:pt x="1432" y="964"/>
                      <a:pt x="1432" y="964"/>
                    </a:cubicBezTo>
                    <a:cubicBezTo>
                      <a:pt x="1430" y="961"/>
                      <a:pt x="1430" y="961"/>
                      <a:pt x="1430" y="961"/>
                    </a:cubicBezTo>
                    <a:cubicBezTo>
                      <a:pt x="1426" y="956"/>
                      <a:pt x="1426" y="956"/>
                      <a:pt x="1426" y="956"/>
                    </a:cubicBezTo>
                    <a:lnTo>
                      <a:pt x="1428" y="956"/>
                    </a:lnTo>
                    <a:close/>
                    <a:moveTo>
                      <a:pt x="1426" y="951"/>
                    </a:moveTo>
                    <a:cubicBezTo>
                      <a:pt x="1427" y="951"/>
                      <a:pt x="1427" y="951"/>
                      <a:pt x="1427" y="951"/>
                    </a:cubicBezTo>
                    <a:cubicBezTo>
                      <a:pt x="1428" y="950"/>
                      <a:pt x="1428" y="950"/>
                      <a:pt x="1428" y="950"/>
                    </a:cubicBezTo>
                    <a:cubicBezTo>
                      <a:pt x="1431" y="945"/>
                      <a:pt x="1431" y="945"/>
                      <a:pt x="1431" y="945"/>
                    </a:cubicBezTo>
                    <a:cubicBezTo>
                      <a:pt x="1432" y="944"/>
                      <a:pt x="1432" y="944"/>
                      <a:pt x="1432" y="944"/>
                    </a:cubicBezTo>
                    <a:cubicBezTo>
                      <a:pt x="1437" y="951"/>
                      <a:pt x="1437" y="951"/>
                      <a:pt x="1437" y="951"/>
                    </a:cubicBezTo>
                    <a:cubicBezTo>
                      <a:pt x="1437" y="951"/>
                      <a:pt x="1437" y="951"/>
                      <a:pt x="1437" y="951"/>
                    </a:cubicBezTo>
                    <a:cubicBezTo>
                      <a:pt x="1429" y="951"/>
                      <a:pt x="1429" y="951"/>
                      <a:pt x="1429" y="951"/>
                    </a:cubicBezTo>
                    <a:cubicBezTo>
                      <a:pt x="1427" y="951"/>
                      <a:pt x="1427" y="951"/>
                      <a:pt x="1427" y="951"/>
                    </a:cubicBezTo>
                    <a:lnTo>
                      <a:pt x="1426" y="951"/>
                    </a:lnTo>
                    <a:close/>
                    <a:moveTo>
                      <a:pt x="1437" y="965"/>
                    </a:moveTo>
                    <a:cubicBezTo>
                      <a:pt x="1439" y="962"/>
                      <a:pt x="1439" y="962"/>
                      <a:pt x="1439" y="962"/>
                    </a:cubicBezTo>
                    <a:cubicBezTo>
                      <a:pt x="1439" y="962"/>
                      <a:pt x="1439" y="962"/>
                      <a:pt x="1439" y="962"/>
                    </a:cubicBezTo>
                    <a:cubicBezTo>
                      <a:pt x="1439" y="963"/>
                      <a:pt x="1439" y="963"/>
                      <a:pt x="1439" y="963"/>
                    </a:cubicBezTo>
                    <a:cubicBezTo>
                      <a:pt x="1439" y="966"/>
                      <a:pt x="1439" y="966"/>
                      <a:pt x="1439" y="966"/>
                    </a:cubicBezTo>
                    <a:cubicBezTo>
                      <a:pt x="1439" y="970"/>
                      <a:pt x="1439" y="970"/>
                      <a:pt x="1439" y="970"/>
                    </a:cubicBezTo>
                    <a:cubicBezTo>
                      <a:pt x="1439" y="973"/>
                      <a:pt x="1439" y="973"/>
                      <a:pt x="1439" y="973"/>
                    </a:cubicBezTo>
                    <a:cubicBezTo>
                      <a:pt x="1439" y="974"/>
                      <a:pt x="1439" y="974"/>
                      <a:pt x="1439" y="974"/>
                    </a:cubicBezTo>
                    <a:cubicBezTo>
                      <a:pt x="1436" y="970"/>
                      <a:pt x="1436" y="970"/>
                      <a:pt x="1436" y="970"/>
                    </a:cubicBezTo>
                    <a:cubicBezTo>
                      <a:pt x="1435" y="968"/>
                      <a:pt x="1435" y="968"/>
                      <a:pt x="1435" y="968"/>
                    </a:cubicBezTo>
                    <a:cubicBezTo>
                      <a:pt x="1436" y="967"/>
                      <a:pt x="1436" y="967"/>
                      <a:pt x="1436" y="967"/>
                    </a:cubicBezTo>
                    <a:lnTo>
                      <a:pt x="1437" y="965"/>
                    </a:lnTo>
                    <a:close/>
                    <a:moveTo>
                      <a:pt x="1430" y="974"/>
                    </a:moveTo>
                    <a:cubicBezTo>
                      <a:pt x="1431" y="973"/>
                      <a:pt x="1431" y="973"/>
                      <a:pt x="1431" y="973"/>
                    </a:cubicBezTo>
                    <a:cubicBezTo>
                      <a:pt x="1432" y="972"/>
                      <a:pt x="1432" y="972"/>
                      <a:pt x="1432" y="972"/>
                    </a:cubicBezTo>
                    <a:cubicBezTo>
                      <a:pt x="1433" y="974"/>
                      <a:pt x="1433" y="974"/>
                      <a:pt x="1433" y="974"/>
                    </a:cubicBezTo>
                    <a:cubicBezTo>
                      <a:pt x="1437" y="980"/>
                      <a:pt x="1437" y="980"/>
                      <a:pt x="1437" y="980"/>
                    </a:cubicBezTo>
                    <a:cubicBezTo>
                      <a:pt x="1436" y="980"/>
                      <a:pt x="1436" y="980"/>
                      <a:pt x="1436" y="980"/>
                    </a:cubicBezTo>
                    <a:cubicBezTo>
                      <a:pt x="1433" y="980"/>
                      <a:pt x="1433" y="980"/>
                      <a:pt x="1433" y="980"/>
                    </a:cubicBezTo>
                    <a:cubicBezTo>
                      <a:pt x="1429" y="980"/>
                      <a:pt x="1429" y="980"/>
                      <a:pt x="1429" y="980"/>
                    </a:cubicBezTo>
                    <a:cubicBezTo>
                      <a:pt x="1426" y="980"/>
                      <a:pt x="1426" y="980"/>
                      <a:pt x="1426" y="980"/>
                    </a:cubicBezTo>
                    <a:cubicBezTo>
                      <a:pt x="1427" y="978"/>
                      <a:pt x="1427" y="978"/>
                      <a:pt x="1427" y="978"/>
                    </a:cubicBezTo>
                    <a:cubicBezTo>
                      <a:pt x="1429" y="976"/>
                      <a:pt x="1429" y="976"/>
                      <a:pt x="1429" y="976"/>
                    </a:cubicBezTo>
                    <a:lnTo>
                      <a:pt x="1430" y="974"/>
                    </a:lnTo>
                    <a:close/>
                    <a:moveTo>
                      <a:pt x="1431" y="985"/>
                    </a:moveTo>
                    <a:cubicBezTo>
                      <a:pt x="1434" y="985"/>
                      <a:pt x="1434" y="985"/>
                      <a:pt x="1434" y="985"/>
                    </a:cubicBezTo>
                    <a:cubicBezTo>
                      <a:pt x="1437" y="985"/>
                      <a:pt x="1437" y="985"/>
                      <a:pt x="1437" y="985"/>
                    </a:cubicBezTo>
                    <a:cubicBezTo>
                      <a:pt x="1436" y="986"/>
                      <a:pt x="1436" y="986"/>
                      <a:pt x="1436" y="986"/>
                    </a:cubicBezTo>
                    <a:cubicBezTo>
                      <a:pt x="1434" y="988"/>
                      <a:pt x="1434" y="988"/>
                      <a:pt x="1434" y="988"/>
                    </a:cubicBezTo>
                    <a:cubicBezTo>
                      <a:pt x="1432" y="991"/>
                      <a:pt x="1432" y="991"/>
                      <a:pt x="1432" y="991"/>
                    </a:cubicBezTo>
                    <a:cubicBezTo>
                      <a:pt x="1432" y="991"/>
                      <a:pt x="1432" y="991"/>
                      <a:pt x="1432" y="991"/>
                    </a:cubicBezTo>
                    <a:cubicBezTo>
                      <a:pt x="1431" y="991"/>
                      <a:pt x="1431" y="991"/>
                      <a:pt x="1431" y="991"/>
                    </a:cubicBezTo>
                    <a:cubicBezTo>
                      <a:pt x="1427" y="985"/>
                      <a:pt x="1427" y="985"/>
                      <a:pt x="1427" y="985"/>
                    </a:cubicBezTo>
                    <a:lnTo>
                      <a:pt x="1431" y="985"/>
                    </a:lnTo>
                    <a:close/>
                    <a:moveTo>
                      <a:pt x="1430" y="1002"/>
                    </a:moveTo>
                    <a:cubicBezTo>
                      <a:pt x="1431" y="1001"/>
                      <a:pt x="1431" y="1001"/>
                      <a:pt x="1431" y="1001"/>
                    </a:cubicBezTo>
                    <a:cubicBezTo>
                      <a:pt x="1432" y="1000"/>
                      <a:pt x="1432" y="1000"/>
                      <a:pt x="1432" y="1000"/>
                    </a:cubicBezTo>
                    <a:cubicBezTo>
                      <a:pt x="1438" y="1008"/>
                      <a:pt x="1438" y="1008"/>
                      <a:pt x="1438" y="1008"/>
                    </a:cubicBezTo>
                    <a:cubicBezTo>
                      <a:pt x="1438" y="1009"/>
                      <a:pt x="1438" y="1009"/>
                      <a:pt x="1438" y="1009"/>
                    </a:cubicBezTo>
                    <a:cubicBezTo>
                      <a:pt x="1436" y="1009"/>
                      <a:pt x="1436" y="1009"/>
                      <a:pt x="1436" y="1009"/>
                    </a:cubicBezTo>
                    <a:cubicBezTo>
                      <a:pt x="1434" y="1009"/>
                      <a:pt x="1434" y="1009"/>
                      <a:pt x="1434" y="1009"/>
                    </a:cubicBezTo>
                    <a:cubicBezTo>
                      <a:pt x="1432" y="1009"/>
                      <a:pt x="1432" y="1009"/>
                      <a:pt x="1432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1" y="1009"/>
                      <a:pt x="1431" y="1009"/>
                      <a:pt x="1431" y="1009"/>
                    </a:cubicBezTo>
                    <a:cubicBezTo>
                      <a:pt x="1430" y="1009"/>
                      <a:pt x="1430" y="1009"/>
                      <a:pt x="1430" y="1009"/>
                    </a:cubicBezTo>
                    <a:cubicBezTo>
                      <a:pt x="1425" y="1009"/>
                      <a:pt x="1425" y="1009"/>
                      <a:pt x="1425" y="1009"/>
                    </a:cubicBezTo>
                    <a:cubicBezTo>
                      <a:pt x="1429" y="1003"/>
                      <a:pt x="1429" y="1003"/>
                      <a:pt x="1429" y="1003"/>
                    </a:cubicBezTo>
                    <a:lnTo>
                      <a:pt x="1430" y="1002"/>
                    </a:lnTo>
                    <a:close/>
                    <a:moveTo>
                      <a:pt x="1435" y="996"/>
                    </a:moveTo>
                    <a:cubicBezTo>
                      <a:pt x="1435" y="995"/>
                      <a:pt x="1435" y="995"/>
                      <a:pt x="1435" y="995"/>
                    </a:cubicBezTo>
                    <a:cubicBezTo>
                      <a:pt x="1438" y="992"/>
                      <a:pt x="1438" y="992"/>
                      <a:pt x="1438" y="992"/>
                    </a:cubicBezTo>
                    <a:cubicBezTo>
                      <a:pt x="1439" y="990"/>
                      <a:pt x="1439" y="990"/>
                      <a:pt x="1439" y="990"/>
                    </a:cubicBezTo>
                    <a:cubicBezTo>
                      <a:pt x="1440" y="989"/>
                      <a:pt x="1440" y="989"/>
                      <a:pt x="1440" y="989"/>
                    </a:cubicBezTo>
                    <a:cubicBezTo>
                      <a:pt x="1440" y="990"/>
                      <a:pt x="1440" y="990"/>
                      <a:pt x="1440" y="990"/>
                    </a:cubicBezTo>
                    <a:cubicBezTo>
                      <a:pt x="1440" y="994"/>
                      <a:pt x="1440" y="994"/>
                      <a:pt x="1440" y="994"/>
                    </a:cubicBezTo>
                    <a:cubicBezTo>
                      <a:pt x="1440" y="999"/>
                      <a:pt x="1440" y="999"/>
                      <a:pt x="1440" y="999"/>
                    </a:cubicBezTo>
                    <a:cubicBezTo>
                      <a:pt x="1440" y="1003"/>
                      <a:pt x="1440" y="1003"/>
                      <a:pt x="1440" y="1003"/>
                    </a:cubicBezTo>
                    <a:lnTo>
                      <a:pt x="1435" y="996"/>
                    </a:lnTo>
                    <a:close/>
                    <a:moveTo>
                      <a:pt x="1439" y="937"/>
                    </a:moveTo>
                    <a:cubicBezTo>
                      <a:pt x="1439" y="942"/>
                      <a:pt x="1439" y="942"/>
                      <a:pt x="1439" y="942"/>
                    </a:cubicBezTo>
                    <a:cubicBezTo>
                      <a:pt x="1439" y="946"/>
                      <a:pt x="1439" y="946"/>
                      <a:pt x="1439" y="946"/>
                    </a:cubicBezTo>
                    <a:cubicBezTo>
                      <a:pt x="1435" y="939"/>
                      <a:pt x="1435" y="939"/>
                      <a:pt x="1435" y="939"/>
                    </a:cubicBezTo>
                    <a:cubicBezTo>
                      <a:pt x="1436" y="938"/>
                      <a:pt x="1436" y="938"/>
                      <a:pt x="1436" y="938"/>
                    </a:cubicBezTo>
                    <a:cubicBezTo>
                      <a:pt x="1438" y="935"/>
                      <a:pt x="1438" y="935"/>
                      <a:pt x="1438" y="935"/>
                    </a:cubicBezTo>
                    <a:cubicBezTo>
                      <a:pt x="1439" y="933"/>
                      <a:pt x="1439" y="933"/>
                      <a:pt x="1439" y="933"/>
                    </a:cubicBezTo>
                    <a:lnTo>
                      <a:pt x="1439" y="937"/>
                    </a:lnTo>
                    <a:close/>
                    <a:moveTo>
                      <a:pt x="1437" y="928"/>
                    </a:moveTo>
                    <a:cubicBezTo>
                      <a:pt x="1436" y="929"/>
                      <a:pt x="1436" y="929"/>
                      <a:pt x="1436" y="929"/>
                    </a:cubicBezTo>
                    <a:cubicBezTo>
                      <a:pt x="1434" y="932"/>
                      <a:pt x="1434" y="932"/>
                      <a:pt x="1434" y="932"/>
                    </a:cubicBezTo>
                    <a:cubicBezTo>
                      <a:pt x="1432" y="935"/>
                      <a:pt x="1432" y="935"/>
                      <a:pt x="1432" y="935"/>
                    </a:cubicBezTo>
                    <a:cubicBezTo>
                      <a:pt x="1432" y="935"/>
                      <a:pt x="1432" y="935"/>
                      <a:pt x="1432" y="935"/>
                    </a:cubicBezTo>
                    <a:cubicBezTo>
                      <a:pt x="1431" y="933"/>
                      <a:pt x="1431" y="933"/>
                      <a:pt x="1431" y="933"/>
                    </a:cubicBezTo>
                    <a:cubicBezTo>
                      <a:pt x="1427" y="928"/>
                      <a:pt x="1427" y="928"/>
                      <a:pt x="1427" y="928"/>
                    </a:cubicBezTo>
                    <a:cubicBezTo>
                      <a:pt x="1430" y="928"/>
                      <a:pt x="1430" y="928"/>
                      <a:pt x="1430" y="928"/>
                    </a:cubicBezTo>
                    <a:cubicBezTo>
                      <a:pt x="1434" y="928"/>
                      <a:pt x="1434" y="928"/>
                      <a:pt x="1434" y="928"/>
                    </a:cubicBezTo>
                    <a:cubicBezTo>
                      <a:pt x="1437" y="928"/>
                      <a:pt x="1437" y="928"/>
                      <a:pt x="1437" y="928"/>
                    </a:cubicBezTo>
                    <a:cubicBezTo>
                      <a:pt x="1437" y="928"/>
                      <a:pt x="1437" y="928"/>
                      <a:pt x="1437" y="928"/>
                    </a:cubicBezTo>
                    <a:close/>
                    <a:moveTo>
                      <a:pt x="1429" y="939"/>
                    </a:moveTo>
                    <a:cubicBezTo>
                      <a:pt x="1428" y="940"/>
                      <a:pt x="1428" y="940"/>
                      <a:pt x="1428" y="940"/>
                    </a:cubicBezTo>
                    <a:cubicBezTo>
                      <a:pt x="1427" y="942"/>
                      <a:pt x="1427" y="942"/>
                      <a:pt x="1427" y="942"/>
                    </a:cubicBezTo>
                    <a:cubicBezTo>
                      <a:pt x="1424" y="946"/>
                      <a:pt x="1424" y="946"/>
                      <a:pt x="1424" y="946"/>
                    </a:cubicBezTo>
                    <a:cubicBezTo>
                      <a:pt x="1424" y="939"/>
                      <a:pt x="1424" y="939"/>
                      <a:pt x="1424" y="939"/>
                    </a:cubicBezTo>
                    <a:cubicBezTo>
                      <a:pt x="1424" y="936"/>
                      <a:pt x="1424" y="936"/>
                      <a:pt x="1424" y="936"/>
                    </a:cubicBezTo>
                    <a:cubicBezTo>
                      <a:pt x="1424" y="933"/>
                      <a:pt x="1424" y="933"/>
                      <a:pt x="1424" y="933"/>
                    </a:cubicBezTo>
                    <a:lnTo>
                      <a:pt x="1429" y="939"/>
                    </a:lnTo>
                    <a:close/>
                    <a:moveTo>
                      <a:pt x="1427" y="994"/>
                    </a:moveTo>
                    <a:cubicBezTo>
                      <a:pt x="1428" y="996"/>
                      <a:pt x="1428" y="996"/>
                      <a:pt x="1428" y="996"/>
                    </a:cubicBezTo>
                    <a:cubicBezTo>
                      <a:pt x="1427" y="997"/>
                      <a:pt x="1427" y="997"/>
                      <a:pt x="1427" y="997"/>
                    </a:cubicBezTo>
                    <a:cubicBezTo>
                      <a:pt x="1426" y="999"/>
                      <a:pt x="1426" y="999"/>
                      <a:pt x="1426" y="999"/>
                    </a:cubicBezTo>
                    <a:cubicBezTo>
                      <a:pt x="1425" y="1000"/>
                      <a:pt x="1425" y="1000"/>
                      <a:pt x="1425" y="1000"/>
                    </a:cubicBezTo>
                    <a:cubicBezTo>
                      <a:pt x="1423" y="1003"/>
                      <a:pt x="1423" y="1003"/>
                      <a:pt x="1423" y="1003"/>
                    </a:cubicBezTo>
                    <a:cubicBezTo>
                      <a:pt x="1423" y="998"/>
                      <a:pt x="1423" y="998"/>
                      <a:pt x="1423" y="998"/>
                    </a:cubicBezTo>
                    <a:cubicBezTo>
                      <a:pt x="1423" y="996"/>
                      <a:pt x="1423" y="996"/>
                      <a:pt x="1423" y="996"/>
                    </a:cubicBezTo>
                    <a:cubicBezTo>
                      <a:pt x="1423" y="994"/>
                      <a:pt x="1423" y="994"/>
                      <a:pt x="1423" y="994"/>
                    </a:cubicBezTo>
                    <a:cubicBezTo>
                      <a:pt x="1424" y="990"/>
                      <a:pt x="1424" y="990"/>
                      <a:pt x="1424" y="990"/>
                    </a:cubicBezTo>
                    <a:cubicBezTo>
                      <a:pt x="1424" y="989"/>
                      <a:pt x="1424" y="989"/>
                      <a:pt x="1424" y="989"/>
                    </a:cubicBezTo>
                    <a:lnTo>
                      <a:pt x="1427" y="994"/>
                    </a:lnTo>
                    <a:close/>
                    <a:moveTo>
                      <a:pt x="1439" y="922"/>
                    </a:moveTo>
                    <a:cubicBezTo>
                      <a:pt x="1434" y="922"/>
                      <a:pt x="1434" y="922"/>
                      <a:pt x="1434" y="922"/>
                    </a:cubicBezTo>
                    <a:cubicBezTo>
                      <a:pt x="1431" y="922"/>
                      <a:pt x="1431" y="922"/>
                      <a:pt x="1431" y="922"/>
                    </a:cubicBezTo>
                    <a:cubicBezTo>
                      <a:pt x="1429" y="922"/>
                      <a:pt x="1429" y="922"/>
                      <a:pt x="1429" y="922"/>
                    </a:cubicBezTo>
                    <a:cubicBezTo>
                      <a:pt x="1424" y="922"/>
                      <a:pt x="1424" y="922"/>
                      <a:pt x="1424" y="922"/>
                    </a:cubicBezTo>
                    <a:cubicBezTo>
                      <a:pt x="1422" y="922"/>
                      <a:pt x="1422" y="922"/>
                      <a:pt x="1422" y="922"/>
                    </a:cubicBezTo>
                    <a:cubicBezTo>
                      <a:pt x="1422" y="922"/>
                      <a:pt x="1422" y="922"/>
                      <a:pt x="1422" y="922"/>
                    </a:cubicBezTo>
                    <a:cubicBezTo>
                      <a:pt x="1422" y="922"/>
                      <a:pt x="1422" y="922"/>
                      <a:pt x="1422" y="922"/>
                    </a:cubicBezTo>
                    <a:cubicBezTo>
                      <a:pt x="1419" y="922"/>
                      <a:pt x="1419" y="922"/>
                      <a:pt x="1419" y="922"/>
                    </a:cubicBezTo>
                    <a:cubicBezTo>
                      <a:pt x="1414" y="922"/>
                      <a:pt x="1414" y="922"/>
                      <a:pt x="1414" y="922"/>
                    </a:cubicBezTo>
                    <a:cubicBezTo>
                      <a:pt x="1410" y="922"/>
                      <a:pt x="1410" y="922"/>
                      <a:pt x="1410" y="922"/>
                    </a:cubicBezTo>
                    <a:cubicBezTo>
                      <a:pt x="1407" y="922"/>
                      <a:pt x="1407" y="922"/>
                      <a:pt x="1407" y="922"/>
                    </a:cubicBezTo>
                    <a:cubicBezTo>
                      <a:pt x="1402" y="922"/>
                      <a:pt x="1402" y="922"/>
                      <a:pt x="1402" y="922"/>
                    </a:cubicBezTo>
                    <a:cubicBezTo>
                      <a:pt x="1402" y="922"/>
                      <a:pt x="1402" y="922"/>
                      <a:pt x="1402" y="922"/>
                    </a:cubicBezTo>
                    <a:cubicBezTo>
                      <a:pt x="1402" y="922"/>
                      <a:pt x="1402" y="922"/>
                      <a:pt x="1402" y="922"/>
                    </a:cubicBezTo>
                    <a:cubicBezTo>
                      <a:pt x="1399" y="922"/>
                      <a:pt x="1399" y="922"/>
                      <a:pt x="1399" y="922"/>
                    </a:cubicBezTo>
                    <a:cubicBezTo>
                      <a:pt x="1397" y="922"/>
                      <a:pt x="1397" y="922"/>
                      <a:pt x="1397" y="922"/>
                    </a:cubicBezTo>
                    <a:cubicBezTo>
                      <a:pt x="1393" y="922"/>
                      <a:pt x="1393" y="922"/>
                      <a:pt x="1393" y="922"/>
                    </a:cubicBezTo>
                    <a:cubicBezTo>
                      <a:pt x="1390" y="922"/>
                      <a:pt x="1390" y="922"/>
                      <a:pt x="1390" y="922"/>
                    </a:cubicBezTo>
                    <a:cubicBezTo>
                      <a:pt x="1387" y="922"/>
                      <a:pt x="1387" y="922"/>
                      <a:pt x="1387" y="922"/>
                    </a:cubicBezTo>
                    <a:cubicBezTo>
                      <a:pt x="1384" y="922"/>
                      <a:pt x="1384" y="922"/>
                      <a:pt x="1384" y="922"/>
                    </a:cubicBezTo>
                    <a:cubicBezTo>
                      <a:pt x="1384" y="920"/>
                      <a:pt x="1384" y="920"/>
                      <a:pt x="1384" y="920"/>
                    </a:cubicBezTo>
                    <a:cubicBezTo>
                      <a:pt x="1385" y="918"/>
                      <a:pt x="1385" y="918"/>
                      <a:pt x="1385" y="918"/>
                    </a:cubicBezTo>
                    <a:cubicBezTo>
                      <a:pt x="1386" y="915"/>
                      <a:pt x="1386" y="915"/>
                      <a:pt x="1386" y="915"/>
                    </a:cubicBezTo>
                    <a:cubicBezTo>
                      <a:pt x="1386" y="912"/>
                      <a:pt x="1386" y="912"/>
                      <a:pt x="1386" y="912"/>
                    </a:cubicBezTo>
                    <a:cubicBezTo>
                      <a:pt x="1387" y="910"/>
                      <a:pt x="1387" y="910"/>
                      <a:pt x="1387" y="910"/>
                    </a:cubicBezTo>
                    <a:cubicBezTo>
                      <a:pt x="1388" y="905"/>
                      <a:pt x="1388" y="905"/>
                      <a:pt x="1388" y="905"/>
                    </a:cubicBezTo>
                    <a:cubicBezTo>
                      <a:pt x="1388" y="905"/>
                      <a:pt x="1388" y="905"/>
                      <a:pt x="1388" y="905"/>
                    </a:cubicBezTo>
                    <a:cubicBezTo>
                      <a:pt x="1388" y="905"/>
                      <a:pt x="1388" y="905"/>
                      <a:pt x="1388" y="905"/>
                    </a:cubicBezTo>
                    <a:cubicBezTo>
                      <a:pt x="1388" y="904"/>
                      <a:pt x="1388" y="904"/>
                      <a:pt x="1388" y="904"/>
                    </a:cubicBezTo>
                    <a:cubicBezTo>
                      <a:pt x="1389" y="902"/>
                      <a:pt x="1389" y="902"/>
                      <a:pt x="1389" y="902"/>
                    </a:cubicBezTo>
                    <a:cubicBezTo>
                      <a:pt x="1389" y="899"/>
                      <a:pt x="1389" y="899"/>
                      <a:pt x="1389" y="899"/>
                    </a:cubicBezTo>
                    <a:cubicBezTo>
                      <a:pt x="1390" y="894"/>
                      <a:pt x="1390" y="894"/>
                      <a:pt x="1390" y="894"/>
                    </a:cubicBezTo>
                    <a:cubicBezTo>
                      <a:pt x="1391" y="891"/>
                      <a:pt x="1391" y="891"/>
                      <a:pt x="1391" y="891"/>
                    </a:cubicBezTo>
                    <a:cubicBezTo>
                      <a:pt x="1392" y="887"/>
                      <a:pt x="1392" y="887"/>
                      <a:pt x="1392" y="887"/>
                    </a:cubicBezTo>
                    <a:cubicBezTo>
                      <a:pt x="1392" y="885"/>
                      <a:pt x="1392" y="885"/>
                      <a:pt x="1392" y="885"/>
                    </a:cubicBezTo>
                    <a:cubicBezTo>
                      <a:pt x="1393" y="883"/>
                      <a:pt x="1393" y="883"/>
                      <a:pt x="1393" y="883"/>
                    </a:cubicBezTo>
                    <a:cubicBezTo>
                      <a:pt x="1394" y="878"/>
                      <a:pt x="1394" y="878"/>
                      <a:pt x="1394" y="878"/>
                    </a:cubicBezTo>
                    <a:cubicBezTo>
                      <a:pt x="1395" y="874"/>
                      <a:pt x="1395" y="874"/>
                      <a:pt x="1395" y="874"/>
                    </a:cubicBezTo>
                    <a:cubicBezTo>
                      <a:pt x="1395" y="870"/>
                      <a:pt x="1395" y="870"/>
                      <a:pt x="1395" y="870"/>
                    </a:cubicBezTo>
                    <a:cubicBezTo>
                      <a:pt x="1396" y="868"/>
                      <a:pt x="1396" y="868"/>
                      <a:pt x="1396" y="868"/>
                    </a:cubicBezTo>
                    <a:cubicBezTo>
                      <a:pt x="1396" y="867"/>
                      <a:pt x="1396" y="867"/>
                      <a:pt x="1396" y="867"/>
                    </a:cubicBezTo>
                    <a:cubicBezTo>
                      <a:pt x="1397" y="864"/>
                      <a:pt x="1397" y="864"/>
                      <a:pt x="1397" y="864"/>
                    </a:cubicBezTo>
                    <a:cubicBezTo>
                      <a:pt x="1397" y="862"/>
                      <a:pt x="1397" y="862"/>
                      <a:pt x="1397" y="862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7" y="860"/>
                      <a:pt x="1397" y="860"/>
                      <a:pt x="1397" y="860"/>
                    </a:cubicBezTo>
                    <a:cubicBezTo>
                      <a:pt x="1398" y="857"/>
                      <a:pt x="1398" y="857"/>
                      <a:pt x="1398" y="857"/>
                    </a:cubicBezTo>
                    <a:cubicBezTo>
                      <a:pt x="1398" y="854"/>
                      <a:pt x="1398" y="854"/>
                      <a:pt x="1398" y="854"/>
                    </a:cubicBezTo>
                    <a:cubicBezTo>
                      <a:pt x="1399" y="851"/>
                      <a:pt x="1399" y="851"/>
                      <a:pt x="1399" y="851"/>
                    </a:cubicBezTo>
                    <a:cubicBezTo>
                      <a:pt x="1399" y="850"/>
                      <a:pt x="1399" y="850"/>
                      <a:pt x="1399" y="850"/>
                    </a:cubicBezTo>
                    <a:cubicBezTo>
                      <a:pt x="1399" y="849"/>
                      <a:pt x="1400" y="847"/>
                      <a:pt x="1400" y="846"/>
                    </a:cubicBezTo>
                    <a:cubicBezTo>
                      <a:pt x="1401" y="841"/>
                      <a:pt x="1401" y="841"/>
                      <a:pt x="1401" y="841"/>
                    </a:cubicBezTo>
                    <a:cubicBezTo>
                      <a:pt x="1401" y="839"/>
                      <a:pt x="1401" y="839"/>
                      <a:pt x="1401" y="839"/>
                    </a:cubicBezTo>
                    <a:cubicBezTo>
                      <a:pt x="1401" y="837"/>
                      <a:pt x="1401" y="837"/>
                      <a:pt x="1401" y="837"/>
                    </a:cubicBezTo>
                    <a:cubicBezTo>
                      <a:pt x="1402" y="835"/>
                      <a:pt x="1402" y="835"/>
                      <a:pt x="1402" y="835"/>
                    </a:cubicBezTo>
                    <a:cubicBezTo>
                      <a:pt x="1402" y="834"/>
                      <a:pt x="1402" y="834"/>
                      <a:pt x="1402" y="834"/>
                    </a:cubicBezTo>
                    <a:cubicBezTo>
                      <a:pt x="1402" y="829"/>
                      <a:pt x="1402" y="829"/>
                      <a:pt x="1402" y="829"/>
                    </a:cubicBezTo>
                    <a:cubicBezTo>
                      <a:pt x="1403" y="827"/>
                      <a:pt x="1403" y="827"/>
                      <a:pt x="1403" y="827"/>
                    </a:cubicBezTo>
                    <a:cubicBezTo>
                      <a:pt x="1403" y="823"/>
                      <a:pt x="1403" y="823"/>
                      <a:pt x="1403" y="823"/>
                    </a:cubicBezTo>
                    <a:cubicBezTo>
                      <a:pt x="1403" y="822"/>
                      <a:pt x="1403" y="822"/>
                      <a:pt x="1403" y="822"/>
                    </a:cubicBezTo>
                    <a:cubicBezTo>
                      <a:pt x="1404" y="817"/>
                      <a:pt x="1404" y="817"/>
                      <a:pt x="1404" y="817"/>
                    </a:cubicBezTo>
                    <a:cubicBezTo>
                      <a:pt x="1404" y="814"/>
                      <a:pt x="1404" y="814"/>
                      <a:pt x="1404" y="814"/>
                    </a:cubicBezTo>
                    <a:cubicBezTo>
                      <a:pt x="1404" y="814"/>
                      <a:pt x="1404" y="814"/>
                      <a:pt x="1404" y="814"/>
                    </a:cubicBezTo>
                    <a:cubicBezTo>
                      <a:pt x="1405" y="814"/>
                      <a:pt x="1405" y="814"/>
                      <a:pt x="1405" y="814"/>
                    </a:cubicBezTo>
                    <a:cubicBezTo>
                      <a:pt x="1405" y="812"/>
                      <a:pt x="1405" y="812"/>
                      <a:pt x="1405" y="812"/>
                    </a:cubicBezTo>
                    <a:cubicBezTo>
                      <a:pt x="1405" y="807"/>
                      <a:pt x="1405" y="807"/>
                      <a:pt x="1405" y="807"/>
                    </a:cubicBezTo>
                    <a:cubicBezTo>
                      <a:pt x="1406" y="804"/>
                      <a:pt x="1406" y="804"/>
                      <a:pt x="1406" y="804"/>
                    </a:cubicBezTo>
                    <a:cubicBezTo>
                      <a:pt x="1407" y="804"/>
                      <a:pt x="1407" y="804"/>
                      <a:pt x="1407" y="804"/>
                    </a:cubicBezTo>
                    <a:cubicBezTo>
                      <a:pt x="1412" y="804"/>
                      <a:pt x="1412" y="804"/>
                      <a:pt x="1412" y="804"/>
                    </a:cubicBezTo>
                    <a:cubicBezTo>
                      <a:pt x="1416" y="804"/>
                      <a:pt x="1416" y="804"/>
                      <a:pt x="1416" y="804"/>
                    </a:cubicBezTo>
                    <a:cubicBezTo>
                      <a:pt x="1422" y="804"/>
                      <a:pt x="1422" y="804"/>
                      <a:pt x="1422" y="804"/>
                    </a:cubicBezTo>
                    <a:cubicBezTo>
                      <a:pt x="1426" y="804"/>
                      <a:pt x="1426" y="804"/>
                      <a:pt x="1426" y="804"/>
                    </a:cubicBezTo>
                    <a:cubicBezTo>
                      <a:pt x="1427" y="804"/>
                      <a:pt x="1427" y="804"/>
                      <a:pt x="1427" y="804"/>
                    </a:cubicBezTo>
                    <a:cubicBezTo>
                      <a:pt x="1431" y="804"/>
                      <a:pt x="1431" y="804"/>
                      <a:pt x="1431" y="804"/>
                    </a:cubicBezTo>
                    <a:cubicBezTo>
                      <a:pt x="1439" y="804"/>
                      <a:pt x="1439" y="804"/>
                      <a:pt x="1439" y="804"/>
                    </a:cubicBezTo>
                    <a:cubicBezTo>
                      <a:pt x="1445" y="804"/>
                      <a:pt x="1445" y="804"/>
                      <a:pt x="1445" y="804"/>
                    </a:cubicBezTo>
                    <a:cubicBezTo>
                      <a:pt x="1455" y="804"/>
                      <a:pt x="1455" y="804"/>
                      <a:pt x="1455" y="804"/>
                    </a:cubicBezTo>
                    <a:cubicBezTo>
                      <a:pt x="1458" y="804"/>
                      <a:pt x="1458" y="804"/>
                      <a:pt x="1458" y="804"/>
                    </a:cubicBezTo>
                    <a:cubicBezTo>
                      <a:pt x="1458" y="804"/>
                      <a:pt x="1458" y="804"/>
                      <a:pt x="1458" y="804"/>
                    </a:cubicBezTo>
                    <a:cubicBezTo>
                      <a:pt x="1458" y="804"/>
                      <a:pt x="1458" y="804"/>
                      <a:pt x="1458" y="804"/>
                    </a:cubicBezTo>
                    <a:cubicBezTo>
                      <a:pt x="1459" y="807"/>
                      <a:pt x="1459" y="807"/>
                      <a:pt x="1459" y="807"/>
                    </a:cubicBezTo>
                    <a:cubicBezTo>
                      <a:pt x="1459" y="809"/>
                      <a:pt x="1459" y="812"/>
                      <a:pt x="1460" y="814"/>
                    </a:cubicBezTo>
                    <a:cubicBezTo>
                      <a:pt x="1460" y="814"/>
                      <a:pt x="1460" y="814"/>
                      <a:pt x="1460" y="814"/>
                    </a:cubicBezTo>
                    <a:cubicBezTo>
                      <a:pt x="1460" y="818"/>
                      <a:pt x="1460" y="818"/>
                      <a:pt x="1460" y="818"/>
                    </a:cubicBezTo>
                    <a:cubicBezTo>
                      <a:pt x="1460" y="821"/>
                      <a:pt x="1461" y="823"/>
                      <a:pt x="1461" y="825"/>
                    </a:cubicBezTo>
                    <a:cubicBezTo>
                      <a:pt x="1461" y="828"/>
                      <a:pt x="1462" y="831"/>
                      <a:pt x="1462" y="834"/>
                    </a:cubicBezTo>
                    <a:cubicBezTo>
                      <a:pt x="1463" y="838"/>
                      <a:pt x="1463" y="838"/>
                      <a:pt x="1463" y="838"/>
                    </a:cubicBezTo>
                    <a:cubicBezTo>
                      <a:pt x="1463" y="840"/>
                      <a:pt x="1463" y="840"/>
                      <a:pt x="1463" y="840"/>
                    </a:cubicBezTo>
                    <a:cubicBezTo>
                      <a:pt x="1464" y="844"/>
                      <a:pt x="1464" y="844"/>
                      <a:pt x="1464" y="844"/>
                    </a:cubicBezTo>
                    <a:cubicBezTo>
                      <a:pt x="1464" y="846"/>
                      <a:pt x="1465" y="849"/>
                      <a:pt x="1465" y="851"/>
                    </a:cubicBezTo>
                    <a:cubicBezTo>
                      <a:pt x="1466" y="855"/>
                      <a:pt x="1466" y="855"/>
                      <a:pt x="1466" y="855"/>
                    </a:cubicBezTo>
                    <a:cubicBezTo>
                      <a:pt x="1467" y="860"/>
                      <a:pt x="1467" y="860"/>
                      <a:pt x="1467" y="860"/>
                    </a:cubicBezTo>
                    <a:cubicBezTo>
                      <a:pt x="1467" y="860"/>
                      <a:pt x="1467" y="860"/>
                      <a:pt x="1467" y="860"/>
                    </a:cubicBezTo>
                    <a:cubicBezTo>
                      <a:pt x="1467" y="860"/>
                      <a:pt x="1467" y="861"/>
                      <a:pt x="1467" y="861"/>
                    </a:cubicBezTo>
                    <a:cubicBezTo>
                      <a:pt x="1467" y="862"/>
                      <a:pt x="1467" y="862"/>
                      <a:pt x="1467" y="862"/>
                    </a:cubicBezTo>
                    <a:cubicBezTo>
                      <a:pt x="1467" y="864"/>
                      <a:pt x="1468" y="866"/>
                      <a:pt x="1468" y="867"/>
                    </a:cubicBezTo>
                    <a:cubicBezTo>
                      <a:pt x="1468" y="870"/>
                      <a:pt x="1469" y="872"/>
                      <a:pt x="1469" y="874"/>
                    </a:cubicBezTo>
                    <a:cubicBezTo>
                      <a:pt x="1470" y="876"/>
                      <a:pt x="1470" y="878"/>
                      <a:pt x="1470" y="881"/>
                    </a:cubicBezTo>
                    <a:cubicBezTo>
                      <a:pt x="1471" y="883"/>
                      <a:pt x="1471" y="885"/>
                      <a:pt x="1472" y="888"/>
                    </a:cubicBezTo>
                    <a:cubicBezTo>
                      <a:pt x="1472" y="890"/>
                      <a:pt x="1472" y="890"/>
                      <a:pt x="1472" y="890"/>
                    </a:cubicBezTo>
                    <a:cubicBezTo>
                      <a:pt x="1473" y="895"/>
                      <a:pt x="1473" y="895"/>
                      <a:pt x="1473" y="895"/>
                    </a:cubicBezTo>
                    <a:cubicBezTo>
                      <a:pt x="1474" y="898"/>
                      <a:pt x="1474" y="898"/>
                      <a:pt x="1474" y="898"/>
                    </a:cubicBezTo>
                    <a:cubicBezTo>
                      <a:pt x="1475" y="900"/>
                      <a:pt x="1475" y="902"/>
                      <a:pt x="1476" y="905"/>
                    </a:cubicBezTo>
                    <a:cubicBezTo>
                      <a:pt x="1476" y="905"/>
                      <a:pt x="1476" y="905"/>
                      <a:pt x="1476" y="905"/>
                    </a:cubicBezTo>
                    <a:cubicBezTo>
                      <a:pt x="1476" y="905"/>
                      <a:pt x="1476" y="905"/>
                      <a:pt x="1476" y="905"/>
                    </a:cubicBezTo>
                    <a:cubicBezTo>
                      <a:pt x="1476" y="906"/>
                      <a:pt x="1476" y="906"/>
                      <a:pt x="1476" y="906"/>
                    </a:cubicBezTo>
                    <a:cubicBezTo>
                      <a:pt x="1477" y="910"/>
                      <a:pt x="1477" y="910"/>
                      <a:pt x="1477" y="910"/>
                    </a:cubicBezTo>
                    <a:cubicBezTo>
                      <a:pt x="1477" y="913"/>
                      <a:pt x="1477" y="913"/>
                      <a:pt x="1477" y="913"/>
                    </a:cubicBezTo>
                    <a:cubicBezTo>
                      <a:pt x="1478" y="915"/>
                      <a:pt x="1478" y="915"/>
                      <a:pt x="1478" y="915"/>
                    </a:cubicBezTo>
                    <a:cubicBezTo>
                      <a:pt x="1479" y="918"/>
                      <a:pt x="1479" y="920"/>
                      <a:pt x="1480" y="923"/>
                    </a:cubicBezTo>
                    <a:cubicBezTo>
                      <a:pt x="1480" y="923"/>
                      <a:pt x="1480" y="923"/>
                      <a:pt x="1480" y="923"/>
                    </a:cubicBezTo>
                    <a:cubicBezTo>
                      <a:pt x="1474" y="923"/>
                      <a:pt x="1474" y="923"/>
                      <a:pt x="1474" y="923"/>
                    </a:cubicBezTo>
                    <a:cubicBezTo>
                      <a:pt x="1473" y="923"/>
                      <a:pt x="1473" y="923"/>
                      <a:pt x="1473" y="923"/>
                    </a:cubicBezTo>
                    <a:cubicBezTo>
                      <a:pt x="1470" y="923"/>
                      <a:pt x="1470" y="923"/>
                      <a:pt x="1470" y="923"/>
                    </a:cubicBezTo>
                    <a:cubicBezTo>
                      <a:pt x="1465" y="923"/>
                      <a:pt x="1465" y="923"/>
                      <a:pt x="1465" y="923"/>
                    </a:cubicBezTo>
                    <a:cubicBezTo>
                      <a:pt x="1462" y="923"/>
                      <a:pt x="1462" y="923"/>
                      <a:pt x="1462" y="923"/>
                    </a:cubicBezTo>
                    <a:cubicBezTo>
                      <a:pt x="1462" y="923"/>
                      <a:pt x="1462" y="923"/>
                      <a:pt x="1462" y="923"/>
                    </a:cubicBezTo>
                    <a:cubicBezTo>
                      <a:pt x="1462" y="923"/>
                      <a:pt x="1462" y="923"/>
                      <a:pt x="1462" y="923"/>
                    </a:cubicBezTo>
                    <a:cubicBezTo>
                      <a:pt x="1462" y="923"/>
                      <a:pt x="1462" y="923"/>
                      <a:pt x="1462" y="923"/>
                    </a:cubicBezTo>
                    <a:cubicBezTo>
                      <a:pt x="1459" y="923"/>
                      <a:pt x="1459" y="923"/>
                      <a:pt x="1459" y="923"/>
                    </a:cubicBezTo>
                    <a:cubicBezTo>
                      <a:pt x="1457" y="923"/>
                      <a:pt x="1457" y="923"/>
                      <a:pt x="1457" y="923"/>
                    </a:cubicBezTo>
                    <a:cubicBezTo>
                      <a:pt x="1454" y="923"/>
                      <a:pt x="1454" y="923"/>
                      <a:pt x="1454" y="923"/>
                    </a:cubicBezTo>
                    <a:cubicBezTo>
                      <a:pt x="1452" y="923"/>
                      <a:pt x="1452" y="923"/>
                      <a:pt x="1452" y="923"/>
                    </a:cubicBezTo>
                    <a:cubicBezTo>
                      <a:pt x="1450" y="923"/>
                      <a:pt x="1450" y="923"/>
                      <a:pt x="1450" y="923"/>
                    </a:cubicBezTo>
                    <a:cubicBezTo>
                      <a:pt x="1445" y="923"/>
                      <a:pt x="1445" y="923"/>
                      <a:pt x="1445" y="923"/>
                    </a:cubicBezTo>
                    <a:cubicBezTo>
                      <a:pt x="1442" y="922"/>
                      <a:pt x="1442" y="922"/>
                      <a:pt x="1442" y="922"/>
                    </a:cubicBezTo>
                    <a:cubicBezTo>
                      <a:pt x="1442" y="923"/>
                      <a:pt x="1442" y="923"/>
                      <a:pt x="1442" y="923"/>
                    </a:cubicBezTo>
                    <a:cubicBezTo>
                      <a:pt x="1442" y="922"/>
                      <a:pt x="1442" y="922"/>
                      <a:pt x="1442" y="922"/>
                    </a:cubicBezTo>
                    <a:lnTo>
                      <a:pt x="1439" y="922"/>
                    </a:lnTo>
                    <a:close/>
                    <a:moveTo>
                      <a:pt x="1409" y="1026"/>
                    </a:moveTo>
                    <a:cubicBezTo>
                      <a:pt x="1407" y="1026"/>
                      <a:pt x="1407" y="1026"/>
                      <a:pt x="1407" y="1026"/>
                    </a:cubicBezTo>
                    <a:cubicBezTo>
                      <a:pt x="1405" y="1027"/>
                      <a:pt x="1404" y="1027"/>
                      <a:pt x="1402" y="1027"/>
                    </a:cubicBezTo>
                    <a:cubicBezTo>
                      <a:pt x="1402" y="1027"/>
                      <a:pt x="1402" y="1027"/>
                      <a:pt x="1402" y="1027"/>
                    </a:cubicBezTo>
                    <a:cubicBezTo>
                      <a:pt x="1402" y="1027"/>
                      <a:pt x="1402" y="1027"/>
                      <a:pt x="1402" y="1027"/>
                    </a:cubicBezTo>
                    <a:cubicBezTo>
                      <a:pt x="1400" y="1020"/>
                      <a:pt x="1400" y="1020"/>
                      <a:pt x="1400" y="1020"/>
                    </a:cubicBezTo>
                    <a:cubicBezTo>
                      <a:pt x="1400" y="1018"/>
                      <a:pt x="1400" y="1018"/>
                      <a:pt x="1400" y="1018"/>
                    </a:cubicBezTo>
                    <a:cubicBezTo>
                      <a:pt x="1400" y="1016"/>
                      <a:pt x="1400" y="1016"/>
                      <a:pt x="1400" y="1016"/>
                    </a:cubicBezTo>
                    <a:cubicBezTo>
                      <a:pt x="1400" y="1016"/>
                      <a:pt x="1400" y="1016"/>
                      <a:pt x="1400" y="1016"/>
                    </a:cubicBezTo>
                    <a:cubicBezTo>
                      <a:pt x="1402" y="1016"/>
                      <a:pt x="1402" y="1016"/>
                      <a:pt x="1402" y="1016"/>
                    </a:cubicBezTo>
                    <a:cubicBezTo>
                      <a:pt x="1403" y="1016"/>
                      <a:pt x="1404" y="1015"/>
                      <a:pt x="1405" y="1015"/>
                    </a:cubicBezTo>
                    <a:cubicBezTo>
                      <a:pt x="1406" y="1015"/>
                      <a:pt x="1408" y="1015"/>
                      <a:pt x="1409" y="1015"/>
                    </a:cubicBezTo>
                    <a:cubicBezTo>
                      <a:pt x="1411" y="1015"/>
                      <a:pt x="1411" y="1015"/>
                      <a:pt x="1411" y="1015"/>
                    </a:cubicBezTo>
                    <a:cubicBezTo>
                      <a:pt x="1412" y="1014"/>
                      <a:pt x="1412" y="1014"/>
                      <a:pt x="1412" y="1014"/>
                    </a:cubicBezTo>
                    <a:cubicBezTo>
                      <a:pt x="1414" y="1014"/>
                      <a:pt x="1414" y="1014"/>
                      <a:pt x="1414" y="1014"/>
                    </a:cubicBezTo>
                    <a:cubicBezTo>
                      <a:pt x="1415" y="1014"/>
                      <a:pt x="1416" y="1014"/>
                      <a:pt x="1417" y="1014"/>
                    </a:cubicBezTo>
                    <a:cubicBezTo>
                      <a:pt x="1418" y="1017"/>
                      <a:pt x="1418" y="1017"/>
                      <a:pt x="1418" y="1017"/>
                    </a:cubicBezTo>
                    <a:cubicBezTo>
                      <a:pt x="1418" y="1020"/>
                      <a:pt x="1418" y="1020"/>
                      <a:pt x="1418" y="1020"/>
                    </a:cubicBezTo>
                    <a:cubicBezTo>
                      <a:pt x="1418" y="1021"/>
                      <a:pt x="1418" y="1021"/>
                      <a:pt x="1418" y="1021"/>
                    </a:cubicBezTo>
                    <a:cubicBezTo>
                      <a:pt x="1418" y="1023"/>
                      <a:pt x="1418" y="1023"/>
                      <a:pt x="1418" y="1023"/>
                    </a:cubicBezTo>
                    <a:cubicBezTo>
                      <a:pt x="1418" y="1025"/>
                      <a:pt x="1418" y="1025"/>
                      <a:pt x="1418" y="1025"/>
                    </a:cubicBezTo>
                    <a:cubicBezTo>
                      <a:pt x="1417" y="1025"/>
                      <a:pt x="1416" y="1025"/>
                      <a:pt x="1415" y="1025"/>
                    </a:cubicBezTo>
                    <a:cubicBezTo>
                      <a:pt x="1414" y="1026"/>
                      <a:pt x="1413" y="1026"/>
                      <a:pt x="1412" y="1026"/>
                    </a:cubicBezTo>
                    <a:cubicBezTo>
                      <a:pt x="1411" y="1026"/>
                      <a:pt x="1411" y="1026"/>
                      <a:pt x="1411" y="1026"/>
                    </a:cubicBezTo>
                    <a:lnTo>
                      <a:pt x="1409" y="1026"/>
                    </a:lnTo>
                    <a:close/>
                    <a:moveTo>
                      <a:pt x="1409" y="1048"/>
                    </a:moveTo>
                    <a:cubicBezTo>
                      <a:pt x="1408" y="1048"/>
                      <a:pt x="1407" y="1048"/>
                      <a:pt x="1406" y="1049"/>
                    </a:cubicBezTo>
                    <a:cubicBezTo>
                      <a:pt x="1405" y="1049"/>
                      <a:pt x="1405" y="1049"/>
                      <a:pt x="1405" y="1049"/>
                    </a:cubicBezTo>
                    <a:cubicBezTo>
                      <a:pt x="1405" y="1047"/>
                      <a:pt x="1405" y="1047"/>
                      <a:pt x="1405" y="1047"/>
                    </a:cubicBezTo>
                    <a:cubicBezTo>
                      <a:pt x="1403" y="1042"/>
                      <a:pt x="1403" y="1042"/>
                      <a:pt x="1403" y="1042"/>
                    </a:cubicBezTo>
                    <a:cubicBezTo>
                      <a:pt x="1403" y="1041"/>
                      <a:pt x="1403" y="1041"/>
                      <a:pt x="1403" y="1041"/>
                    </a:cubicBezTo>
                    <a:cubicBezTo>
                      <a:pt x="1403" y="1038"/>
                      <a:pt x="1403" y="1038"/>
                      <a:pt x="1403" y="1038"/>
                    </a:cubicBezTo>
                    <a:cubicBezTo>
                      <a:pt x="1401" y="1032"/>
                      <a:pt x="1401" y="1032"/>
                      <a:pt x="1401" y="1032"/>
                    </a:cubicBezTo>
                    <a:cubicBezTo>
                      <a:pt x="1401" y="1032"/>
                      <a:pt x="1401" y="1032"/>
                      <a:pt x="1401" y="1032"/>
                    </a:cubicBezTo>
                    <a:cubicBezTo>
                      <a:pt x="1402" y="1032"/>
                      <a:pt x="1402" y="1032"/>
                      <a:pt x="1402" y="1032"/>
                    </a:cubicBezTo>
                    <a:cubicBezTo>
                      <a:pt x="1404" y="1032"/>
                      <a:pt x="1404" y="1032"/>
                      <a:pt x="1404" y="1032"/>
                    </a:cubicBezTo>
                    <a:cubicBezTo>
                      <a:pt x="1405" y="1032"/>
                      <a:pt x="1405" y="1032"/>
                      <a:pt x="1406" y="1032"/>
                    </a:cubicBezTo>
                    <a:cubicBezTo>
                      <a:pt x="1407" y="1031"/>
                      <a:pt x="1407" y="1031"/>
                      <a:pt x="1407" y="1031"/>
                    </a:cubicBezTo>
                    <a:cubicBezTo>
                      <a:pt x="1407" y="1032"/>
                      <a:pt x="1407" y="1032"/>
                      <a:pt x="1407" y="1032"/>
                    </a:cubicBezTo>
                    <a:cubicBezTo>
                      <a:pt x="1407" y="1036"/>
                      <a:pt x="1407" y="1036"/>
                      <a:pt x="1407" y="1036"/>
                    </a:cubicBezTo>
                    <a:cubicBezTo>
                      <a:pt x="1408" y="1037"/>
                      <a:pt x="1408" y="1037"/>
                      <a:pt x="1408" y="1037"/>
                    </a:cubicBezTo>
                    <a:cubicBezTo>
                      <a:pt x="1408" y="1039"/>
                      <a:pt x="1408" y="1039"/>
                      <a:pt x="1408" y="1039"/>
                    </a:cubicBezTo>
                    <a:cubicBezTo>
                      <a:pt x="1409" y="1044"/>
                      <a:pt x="1409" y="1044"/>
                      <a:pt x="1409" y="1044"/>
                    </a:cubicBezTo>
                    <a:cubicBezTo>
                      <a:pt x="1409" y="1047"/>
                      <a:pt x="1409" y="1047"/>
                      <a:pt x="1409" y="1047"/>
                    </a:cubicBezTo>
                    <a:cubicBezTo>
                      <a:pt x="1409" y="1048"/>
                      <a:pt x="1409" y="1048"/>
                      <a:pt x="1409" y="1048"/>
                    </a:cubicBezTo>
                    <a:close/>
                    <a:moveTo>
                      <a:pt x="1307" y="1003"/>
                    </a:moveTo>
                    <a:cubicBezTo>
                      <a:pt x="1307" y="998"/>
                      <a:pt x="1307" y="998"/>
                      <a:pt x="1307" y="998"/>
                    </a:cubicBezTo>
                    <a:cubicBezTo>
                      <a:pt x="1306" y="997"/>
                      <a:pt x="1306" y="997"/>
                      <a:pt x="1306" y="997"/>
                    </a:cubicBezTo>
                    <a:cubicBezTo>
                      <a:pt x="1311" y="994"/>
                      <a:pt x="1311" y="994"/>
                      <a:pt x="1311" y="994"/>
                    </a:cubicBezTo>
                    <a:cubicBezTo>
                      <a:pt x="1313" y="992"/>
                      <a:pt x="1313" y="992"/>
                      <a:pt x="1313" y="992"/>
                    </a:cubicBezTo>
                    <a:cubicBezTo>
                      <a:pt x="1313" y="992"/>
                      <a:pt x="1313" y="992"/>
                      <a:pt x="1313" y="992"/>
                    </a:cubicBezTo>
                    <a:cubicBezTo>
                      <a:pt x="1313" y="992"/>
                      <a:pt x="1313" y="992"/>
                      <a:pt x="1313" y="992"/>
                    </a:cubicBezTo>
                    <a:cubicBezTo>
                      <a:pt x="1312" y="995"/>
                      <a:pt x="1312" y="995"/>
                      <a:pt x="1312" y="995"/>
                    </a:cubicBezTo>
                    <a:cubicBezTo>
                      <a:pt x="1309" y="1000"/>
                      <a:pt x="1309" y="1000"/>
                      <a:pt x="1309" y="1000"/>
                    </a:cubicBezTo>
                    <a:lnTo>
                      <a:pt x="1307" y="1003"/>
                    </a:lnTo>
                    <a:close/>
                    <a:moveTo>
                      <a:pt x="1308" y="1015"/>
                    </a:moveTo>
                    <a:cubicBezTo>
                      <a:pt x="1307" y="1016"/>
                      <a:pt x="1307" y="1016"/>
                      <a:pt x="1307" y="1016"/>
                    </a:cubicBezTo>
                    <a:cubicBezTo>
                      <a:pt x="1306" y="1016"/>
                      <a:pt x="1306" y="1016"/>
                      <a:pt x="1306" y="1016"/>
                    </a:cubicBezTo>
                    <a:cubicBezTo>
                      <a:pt x="1306" y="1015"/>
                      <a:pt x="1306" y="1015"/>
                      <a:pt x="1306" y="1015"/>
                    </a:cubicBezTo>
                    <a:cubicBezTo>
                      <a:pt x="1307" y="1014"/>
                      <a:pt x="1307" y="1014"/>
                      <a:pt x="1307" y="1014"/>
                    </a:cubicBezTo>
                    <a:lnTo>
                      <a:pt x="1308" y="1015"/>
                    </a:lnTo>
                    <a:close/>
                    <a:moveTo>
                      <a:pt x="1309" y="989"/>
                    </a:moveTo>
                    <a:cubicBezTo>
                      <a:pt x="1307" y="990"/>
                      <a:pt x="1307" y="990"/>
                      <a:pt x="1307" y="990"/>
                    </a:cubicBezTo>
                    <a:cubicBezTo>
                      <a:pt x="1305" y="992"/>
                      <a:pt x="1305" y="992"/>
                      <a:pt x="1305" y="992"/>
                    </a:cubicBezTo>
                    <a:cubicBezTo>
                      <a:pt x="1305" y="989"/>
                      <a:pt x="1305" y="989"/>
                      <a:pt x="1305" y="989"/>
                    </a:cubicBezTo>
                    <a:cubicBezTo>
                      <a:pt x="1304" y="984"/>
                      <a:pt x="1304" y="984"/>
                      <a:pt x="1304" y="984"/>
                    </a:cubicBezTo>
                    <a:cubicBezTo>
                      <a:pt x="1305" y="984"/>
                      <a:pt x="1305" y="984"/>
                      <a:pt x="1305" y="984"/>
                    </a:cubicBezTo>
                    <a:cubicBezTo>
                      <a:pt x="1313" y="984"/>
                      <a:pt x="1313" y="984"/>
                      <a:pt x="1313" y="984"/>
                    </a:cubicBezTo>
                    <a:cubicBezTo>
                      <a:pt x="1314" y="984"/>
                      <a:pt x="1314" y="984"/>
                      <a:pt x="1314" y="984"/>
                    </a:cubicBezTo>
                    <a:cubicBezTo>
                      <a:pt x="1313" y="985"/>
                      <a:pt x="1313" y="985"/>
                      <a:pt x="1313" y="985"/>
                    </a:cubicBezTo>
                    <a:lnTo>
                      <a:pt x="1309" y="989"/>
                    </a:lnTo>
                    <a:close/>
                    <a:moveTo>
                      <a:pt x="1310" y="956"/>
                    </a:moveTo>
                    <a:cubicBezTo>
                      <a:pt x="1314" y="956"/>
                      <a:pt x="1314" y="956"/>
                      <a:pt x="1314" y="956"/>
                    </a:cubicBezTo>
                    <a:cubicBezTo>
                      <a:pt x="1315" y="956"/>
                      <a:pt x="1315" y="956"/>
                      <a:pt x="1315" y="956"/>
                    </a:cubicBezTo>
                    <a:cubicBezTo>
                      <a:pt x="1317" y="956"/>
                      <a:pt x="1317" y="956"/>
                      <a:pt x="1317" y="956"/>
                    </a:cubicBezTo>
                    <a:cubicBezTo>
                      <a:pt x="1316" y="957"/>
                      <a:pt x="1316" y="957"/>
                      <a:pt x="1316" y="957"/>
                    </a:cubicBezTo>
                    <a:cubicBezTo>
                      <a:pt x="1315" y="957"/>
                      <a:pt x="1315" y="957"/>
                      <a:pt x="1315" y="957"/>
                    </a:cubicBezTo>
                    <a:cubicBezTo>
                      <a:pt x="1314" y="960"/>
                      <a:pt x="1314" y="960"/>
                      <a:pt x="1314" y="960"/>
                    </a:cubicBezTo>
                    <a:cubicBezTo>
                      <a:pt x="1312" y="963"/>
                      <a:pt x="1312" y="963"/>
                      <a:pt x="1312" y="963"/>
                    </a:cubicBezTo>
                    <a:cubicBezTo>
                      <a:pt x="1311" y="963"/>
                      <a:pt x="1311" y="963"/>
                      <a:pt x="1311" y="963"/>
                    </a:cubicBezTo>
                    <a:cubicBezTo>
                      <a:pt x="1310" y="961"/>
                      <a:pt x="1310" y="961"/>
                      <a:pt x="1310" y="961"/>
                    </a:cubicBezTo>
                    <a:cubicBezTo>
                      <a:pt x="1306" y="956"/>
                      <a:pt x="1306" y="956"/>
                      <a:pt x="1306" y="956"/>
                    </a:cubicBezTo>
                    <a:lnTo>
                      <a:pt x="1310" y="956"/>
                    </a:lnTo>
                    <a:close/>
                    <a:moveTo>
                      <a:pt x="1306" y="951"/>
                    </a:moveTo>
                    <a:cubicBezTo>
                      <a:pt x="1307" y="949"/>
                      <a:pt x="1307" y="949"/>
                      <a:pt x="1307" y="949"/>
                    </a:cubicBezTo>
                    <a:cubicBezTo>
                      <a:pt x="1308" y="949"/>
                      <a:pt x="1308" y="949"/>
                      <a:pt x="1308" y="949"/>
                    </a:cubicBezTo>
                    <a:cubicBezTo>
                      <a:pt x="1308" y="947"/>
                      <a:pt x="1308" y="947"/>
                      <a:pt x="1308" y="947"/>
                    </a:cubicBezTo>
                    <a:cubicBezTo>
                      <a:pt x="1310" y="945"/>
                      <a:pt x="1310" y="945"/>
                      <a:pt x="1310" y="945"/>
                    </a:cubicBezTo>
                    <a:cubicBezTo>
                      <a:pt x="1311" y="944"/>
                      <a:pt x="1311" y="944"/>
                      <a:pt x="1311" y="944"/>
                    </a:cubicBezTo>
                    <a:cubicBezTo>
                      <a:pt x="1311" y="943"/>
                      <a:pt x="1311" y="943"/>
                      <a:pt x="1311" y="943"/>
                    </a:cubicBezTo>
                    <a:cubicBezTo>
                      <a:pt x="1314" y="947"/>
                      <a:pt x="1314" y="947"/>
                      <a:pt x="1314" y="947"/>
                    </a:cubicBezTo>
                    <a:cubicBezTo>
                      <a:pt x="1316" y="950"/>
                      <a:pt x="1316" y="950"/>
                      <a:pt x="1316" y="950"/>
                    </a:cubicBezTo>
                    <a:cubicBezTo>
                      <a:pt x="1317" y="951"/>
                      <a:pt x="1317" y="951"/>
                      <a:pt x="1317" y="951"/>
                    </a:cubicBezTo>
                    <a:cubicBezTo>
                      <a:pt x="1312" y="951"/>
                      <a:pt x="1312" y="951"/>
                      <a:pt x="1312" y="951"/>
                    </a:cubicBezTo>
                    <a:cubicBezTo>
                      <a:pt x="1310" y="951"/>
                      <a:pt x="1310" y="951"/>
                      <a:pt x="1310" y="951"/>
                    </a:cubicBezTo>
                    <a:cubicBezTo>
                      <a:pt x="1309" y="951"/>
                      <a:pt x="1309" y="951"/>
                      <a:pt x="1309" y="951"/>
                    </a:cubicBezTo>
                    <a:lnTo>
                      <a:pt x="1306" y="951"/>
                    </a:lnTo>
                    <a:close/>
                    <a:moveTo>
                      <a:pt x="1318" y="963"/>
                    </a:moveTo>
                    <a:cubicBezTo>
                      <a:pt x="1319" y="961"/>
                      <a:pt x="1319" y="961"/>
                      <a:pt x="1319" y="961"/>
                    </a:cubicBezTo>
                    <a:cubicBezTo>
                      <a:pt x="1319" y="964"/>
                      <a:pt x="1319" y="964"/>
                      <a:pt x="1319" y="964"/>
                    </a:cubicBezTo>
                    <a:cubicBezTo>
                      <a:pt x="1319" y="970"/>
                      <a:pt x="1319" y="970"/>
                      <a:pt x="1319" y="970"/>
                    </a:cubicBezTo>
                    <a:cubicBezTo>
                      <a:pt x="1319" y="972"/>
                      <a:pt x="1319" y="972"/>
                      <a:pt x="1319" y="972"/>
                    </a:cubicBezTo>
                    <a:cubicBezTo>
                      <a:pt x="1319" y="974"/>
                      <a:pt x="1319" y="974"/>
                      <a:pt x="1319" y="974"/>
                    </a:cubicBezTo>
                    <a:cubicBezTo>
                      <a:pt x="1315" y="968"/>
                      <a:pt x="1315" y="968"/>
                      <a:pt x="1315" y="968"/>
                    </a:cubicBezTo>
                    <a:cubicBezTo>
                      <a:pt x="1314" y="968"/>
                      <a:pt x="1314" y="968"/>
                      <a:pt x="1314" y="968"/>
                    </a:cubicBezTo>
                    <a:cubicBezTo>
                      <a:pt x="1315" y="966"/>
                      <a:pt x="1315" y="966"/>
                      <a:pt x="1315" y="966"/>
                    </a:cubicBezTo>
                    <a:lnTo>
                      <a:pt x="1318" y="963"/>
                    </a:lnTo>
                    <a:close/>
                    <a:moveTo>
                      <a:pt x="1311" y="972"/>
                    </a:moveTo>
                    <a:cubicBezTo>
                      <a:pt x="1316" y="979"/>
                      <a:pt x="1316" y="979"/>
                      <a:pt x="1316" y="979"/>
                    </a:cubicBezTo>
                    <a:cubicBezTo>
                      <a:pt x="1313" y="979"/>
                      <a:pt x="1313" y="979"/>
                      <a:pt x="1313" y="979"/>
                    </a:cubicBezTo>
                    <a:cubicBezTo>
                      <a:pt x="1308" y="979"/>
                      <a:pt x="1308" y="979"/>
                      <a:pt x="1308" y="979"/>
                    </a:cubicBezTo>
                    <a:cubicBezTo>
                      <a:pt x="1306" y="979"/>
                      <a:pt x="1306" y="979"/>
                      <a:pt x="1306" y="979"/>
                    </a:cubicBezTo>
                    <a:cubicBezTo>
                      <a:pt x="1307" y="979"/>
                      <a:pt x="1307" y="979"/>
                      <a:pt x="1307" y="979"/>
                    </a:cubicBezTo>
                    <a:cubicBezTo>
                      <a:pt x="1309" y="976"/>
                      <a:pt x="1309" y="976"/>
                      <a:pt x="1309" y="976"/>
                    </a:cubicBezTo>
                    <a:lnTo>
                      <a:pt x="1311" y="972"/>
                    </a:lnTo>
                    <a:close/>
                    <a:moveTo>
                      <a:pt x="1317" y="996"/>
                    </a:moveTo>
                    <a:cubicBezTo>
                      <a:pt x="1319" y="991"/>
                      <a:pt x="1319" y="991"/>
                      <a:pt x="1319" y="991"/>
                    </a:cubicBezTo>
                    <a:cubicBezTo>
                      <a:pt x="1320" y="990"/>
                      <a:pt x="1320" y="990"/>
                      <a:pt x="1320" y="990"/>
                    </a:cubicBezTo>
                    <a:cubicBezTo>
                      <a:pt x="1320" y="992"/>
                      <a:pt x="1320" y="992"/>
                      <a:pt x="1320" y="992"/>
                    </a:cubicBezTo>
                    <a:cubicBezTo>
                      <a:pt x="1321" y="995"/>
                      <a:pt x="1321" y="995"/>
                      <a:pt x="1321" y="995"/>
                    </a:cubicBezTo>
                    <a:cubicBezTo>
                      <a:pt x="1319" y="997"/>
                      <a:pt x="1319" y="997"/>
                      <a:pt x="1319" y="997"/>
                    </a:cubicBezTo>
                    <a:cubicBezTo>
                      <a:pt x="1316" y="999"/>
                      <a:pt x="1316" y="999"/>
                      <a:pt x="1316" y="999"/>
                    </a:cubicBezTo>
                    <a:cubicBezTo>
                      <a:pt x="1314" y="1001"/>
                      <a:pt x="1314" y="1001"/>
                      <a:pt x="1314" y="1001"/>
                    </a:cubicBezTo>
                    <a:cubicBezTo>
                      <a:pt x="1315" y="999"/>
                      <a:pt x="1315" y="999"/>
                      <a:pt x="1315" y="999"/>
                    </a:cubicBezTo>
                    <a:lnTo>
                      <a:pt x="1317" y="996"/>
                    </a:lnTo>
                    <a:close/>
                    <a:moveTo>
                      <a:pt x="1319" y="941"/>
                    </a:moveTo>
                    <a:cubicBezTo>
                      <a:pt x="1319" y="945"/>
                      <a:pt x="1319" y="945"/>
                      <a:pt x="1319" y="945"/>
                    </a:cubicBezTo>
                    <a:cubicBezTo>
                      <a:pt x="1315" y="940"/>
                      <a:pt x="1315" y="940"/>
                      <a:pt x="1315" y="940"/>
                    </a:cubicBezTo>
                    <a:cubicBezTo>
                      <a:pt x="1317" y="939"/>
                      <a:pt x="1317" y="939"/>
                      <a:pt x="1317" y="939"/>
                    </a:cubicBezTo>
                    <a:cubicBezTo>
                      <a:pt x="1318" y="939"/>
                      <a:pt x="1318" y="939"/>
                      <a:pt x="1318" y="939"/>
                    </a:cubicBezTo>
                    <a:cubicBezTo>
                      <a:pt x="1319" y="938"/>
                      <a:pt x="1319" y="938"/>
                      <a:pt x="1319" y="938"/>
                    </a:cubicBezTo>
                    <a:cubicBezTo>
                      <a:pt x="1319" y="939"/>
                      <a:pt x="1319" y="939"/>
                      <a:pt x="1319" y="939"/>
                    </a:cubicBezTo>
                    <a:lnTo>
                      <a:pt x="1319" y="941"/>
                    </a:lnTo>
                    <a:close/>
                    <a:moveTo>
                      <a:pt x="1315" y="929"/>
                    </a:moveTo>
                    <a:cubicBezTo>
                      <a:pt x="1314" y="931"/>
                      <a:pt x="1314" y="931"/>
                      <a:pt x="1314" y="931"/>
                    </a:cubicBezTo>
                    <a:cubicBezTo>
                      <a:pt x="1313" y="932"/>
                      <a:pt x="1313" y="932"/>
                      <a:pt x="1313" y="932"/>
                    </a:cubicBezTo>
                    <a:cubicBezTo>
                      <a:pt x="1312" y="933"/>
                      <a:pt x="1312" y="933"/>
                      <a:pt x="1312" y="933"/>
                    </a:cubicBezTo>
                    <a:cubicBezTo>
                      <a:pt x="1312" y="934"/>
                      <a:pt x="1312" y="934"/>
                      <a:pt x="1312" y="934"/>
                    </a:cubicBezTo>
                    <a:cubicBezTo>
                      <a:pt x="1311" y="935"/>
                      <a:pt x="1311" y="935"/>
                      <a:pt x="1311" y="935"/>
                    </a:cubicBezTo>
                    <a:cubicBezTo>
                      <a:pt x="1310" y="933"/>
                      <a:pt x="1310" y="933"/>
                      <a:pt x="1310" y="933"/>
                    </a:cubicBezTo>
                    <a:cubicBezTo>
                      <a:pt x="1306" y="927"/>
                      <a:pt x="1306" y="927"/>
                      <a:pt x="1306" y="927"/>
                    </a:cubicBezTo>
                    <a:cubicBezTo>
                      <a:pt x="1306" y="927"/>
                      <a:pt x="1306" y="927"/>
                      <a:pt x="1306" y="927"/>
                    </a:cubicBezTo>
                    <a:cubicBezTo>
                      <a:pt x="1308" y="927"/>
                      <a:pt x="1308" y="927"/>
                      <a:pt x="1308" y="927"/>
                    </a:cubicBezTo>
                    <a:cubicBezTo>
                      <a:pt x="1310" y="927"/>
                      <a:pt x="1310" y="927"/>
                      <a:pt x="1310" y="927"/>
                    </a:cubicBezTo>
                    <a:cubicBezTo>
                      <a:pt x="1314" y="927"/>
                      <a:pt x="1314" y="927"/>
                      <a:pt x="1314" y="927"/>
                    </a:cubicBezTo>
                    <a:cubicBezTo>
                      <a:pt x="1317" y="927"/>
                      <a:pt x="1317" y="927"/>
                      <a:pt x="1317" y="927"/>
                    </a:cubicBezTo>
                    <a:lnTo>
                      <a:pt x="1315" y="929"/>
                    </a:lnTo>
                    <a:close/>
                    <a:moveTo>
                      <a:pt x="1308" y="938"/>
                    </a:moveTo>
                    <a:cubicBezTo>
                      <a:pt x="1307" y="938"/>
                      <a:pt x="1307" y="938"/>
                      <a:pt x="1307" y="938"/>
                    </a:cubicBezTo>
                    <a:cubicBezTo>
                      <a:pt x="1306" y="939"/>
                      <a:pt x="1306" y="939"/>
                      <a:pt x="1306" y="939"/>
                    </a:cubicBezTo>
                    <a:cubicBezTo>
                      <a:pt x="1305" y="939"/>
                      <a:pt x="1305" y="939"/>
                      <a:pt x="1305" y="939"/>
                    </a:cubicBezTo>
                    <a:cubicBezTo>
                      <a:pt x="1304" y="940"/>
                      <a:pt x="1304" y="940"/>
                      <a:pt x="1304" y="940"/>
                    </a:cubicBezTo>
                    <a:cubicBezTo>
                      <a:pt x="1304" y="938"/>
                      <a:pt x="1304" y="938"/>
                      <a:pt x="1304" y="938"/>
                    </a:cubicBezTo>
                    <a:cubicBezTo>
                      <a:pt x="1304" y="937"/>
                      <a:pt x="1304" y="937"/>
                      <a:pt x="1304" y="937"/>
                    </a:cubicBezTo>
                    <a:cubicBezTo>
                      <a:pt x="1304" y="936"/>
                      <a:pt x="1304" y="936"/>
                      <a:pt x="1304" y="936"/>
                    </a:cubicBezTo>
                    <a:cubicBezTo>
                      <a:pt x="1304" y="933"/>
                      <a:pt x="1304" y="933"/>
                      <a:pt x="1304" y="933"/>
                    </a:cubicBezTo>
                    <a:lnTo>
                      <a:pt x="1308" y="938"/>
                    </a:lnTo>
                    <a:close/>
                    <a:moveTo>
                      <a:pt x="1304" y="945"/>
                    </a:moveTo>
                    <a:cubicBezTo>
                      <a:pt x="1304" y="945"/>
                      <a:pt x="1304" y="945"/>
                      <a:pt x="1304" y="945"/>
                    </a:cubicBezTo>
                    <a:cubicBezTo>
                      <a:pt x="1304" y="945"/>
                      <a:pt x="1304" y="945"/>
                      <a:pt x="1304" y="945"/>
                    </a:cubicBezTo>
                    <a:cubicBezTo>
                      <a:pt x="1304" y="945"/>
                      <a:pt x="1304" y="945"/>
                      <a:pt x="1304" y="945"/>
                    </a:cubicBezTo>
                    <a:cubicBezTo>
                      <a:pt x="1304" y="945"/>
                      <a:pt x="1304" y="945"/>
                      <a:pt x="1304" y="945"/>
                    </a:cubicBezTo>
                    <a:close/>
                    <a:moveTo>
                      <a:pt x="1308" y="968"/>
                    </a:moveTo>
                    <a:cubicBezTo>
                      <a:pt x="1305" y="972"/>
                      <a:pt x="1305" y="972"/>
                      <a:pt x="1305" y="972"/>
                    </a:cubicBezTo>
                    <a:cubicBezTo>
                      <a:pt x="1304" y="974"/>
                      <a:pt x="1304" y="974"/>
                      <a:pt x="1304" y="974"/>
                    </a:cubicBezTo>
                    <a:cubicBezTo>
                      <a:pt x="1304" y="971"/>
                      <a:pt x="1304" y="971"/>
                      <a:pt x="1304" y="971"/>
                    </a:cubicBezTo>
                    <a:cubicBezTo>
                      <a:pt x="1304" y="961"/>
                      <a:pt x="1304" y="961"/>
                      <a:pt x="1304" y="961"/>
                    </a:cubicBezTo>
                    <a:lnTo>
                      <a:pt x="1308" y="968"/>
                    </a:lnTo>
                    <a:close/>
                    <a:moveTo>
                      <a:pt x="1315" y="1007"/>
                    </a:moveTo>
                    <a:cubicBezTo>
                      <a:pt x="1320" y="1003"/>
                      <a:pt x="1320" y="1003"/>
                      <a:pt x="1320" y="1003"/>
                    </a:cubicBezTo>
                    <a:cubicBezTo>
                      <a:pt x="1322" y="1001"/>
                      <a:pt x="1322" y="1001"/>
                      <a:pt x="1322" y="1001"/>
                    </a:cubicBezTo>
                    <a:cubicBezTo>
                      <a:pt x="1323" y="1006"/>
                      <a:pt x="1323" y="1006"/>
                      <a:pt x="1323" y="1006"/>
                    </a:cubicBezTo>
                    <a:cubicBezTo>
                      <a:pt x="1323" y="1008"/>
                      <a:pt x="1323" y="1008"/>
                      <a:pt x="1323" y="1008"/>
                    </a:cubicBezTo>
                    <a:cubicBezTo>
                      <a:pt x="1317" y="1008"/>
                      <a:pt x="1317" y="1008"/>
                      <a:pt x="1317" y="1008"/>
                    </a:cubicBezTo>
                    <a:cubicBezTo>
                      <a:pt x="1313" y="1008"/>
                      <a:pt x="1313" y="1008"/>
                      <a:pt x="1313" y="1008"/>
                    </a:cubicBezTo>
                    <a:lnTo>
                      <a:pt x="1315" y="1007"/>
                    </a:lnTo>
                    <a:close/>
                    <a:moveTo>
                      <a:pt x="1321" y="1016"/>
                    </a:moveTo>
                    <a:cubicBezTo>
                      <a:pt x="1320" y="1017"/>
                      <a:pt x="1320" y="1017"/>
                      <a:pt x="1320" y="1017"/>
                    </a:cubicBezTo>
                    <a:cubicBezTo>
                      <a:pt x="1319" y="1017"/>
                      <a:pt x="1319" y="1017"/>
                      <a:pt x="1319" y="1017"/>
                    </a:cubicBezTo>
                    <a:cubicBezTo>
                      <a:pt x="1319" y="1016"/>
                      <a:pt x="1319" y="1016"/>
                      <a:pt x="1319" y="1016"/>
                    </a:cubicBezTo>
                    <a:cubicBezTo>
                      <a:pt x="1319" y="1016"/>
                      <a:pt x="1319" y="1016"/>
                      <a:pt x="1319" y="1016"/>
                    </a:cubicBezTo>
                    <a:lnTo>
                      <a:pt x="1321" y="1016"/>
                    </a:lnTo>
                    <a:close/>
                    <a:moveTo>
                      <a:pt x="1320" y="1028"/>
                    </a:move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3" y="1022"/>
                      <a:pt x="1323" y="1022"/>
                      <a:pt x="1323" y="1022"/>
                    </a:cubicBezTo>
                    <a:cubicBezTo>
                      <a:pt x="1324" y="1021"/>
                      <a:pt x="1324" y="1021"/>
                      <a:pt x="1324" y="1021"/>
                    </a:cubicBezTo>
                    <a:cubicBezTo>
                      <a:pt x="1326" y="1017"/>
                      <a:pt x="1326" y="1017"/>
                      <a:pt x="1326" y="1017"/>
                    </a:cubicBezTo>
                    <a:cubicBezTo>
                      <a:pt x="1327" y="1016"/>
                      <a:pt x="1327" y="1016"/>
                      <a:pt x="1327" y="1016"/>
                    </a:cubicBezTo>
                    <a:cubicBezTo>
                      <a:pt x="1331" y="1022"/>
                      <a:pt x="1331" y="1022"/>
                      <a:pt x="1331" y="1022"/>
                    </a:cubicBezTo>
                    <a:cubicBezTo>
                      <a:pt x="1338" y="1031"/>
                      <a:pt x="1338" y="1031"/>
                      <a:pt x="1338" y="1031"/>
                    </a:cubicBezTo>
                    <a:cubicBezTo>
                      <a:pt x="1337" y="1031"/>
                      <a:pt x="1336" y="1032"/>
                      <a:pt x="1335" y="1032"/>
                    </a:cubicBezTo>
                    <a:cubicBezTo>
                      <a:pt x="1333" y="1034"/>
                      <a:pt x="1331" y="1035"/>
                      <a:pt x="1328" y="1036"/>
                    </a:cubicBezTo>
                    <a:cubicBezTo>
                      <a:pt x="1328" y="1037"/>
                      <a:pt x="1327" y="1037"/>
                      <a:pt x="1326" y="1038"/>
                    </a:cubicBezTo>
                    <a:cubicBezTo>
                      <a:pt x="1326" y="1038"/>
                      <a:pt x="1326" y="1038"/>
                      <a:pt x="1326" y="1038"/>
                    </a:cubicBezTo>
                    <a:cubicBezTo>
                      <a:pt x="1325" y="1037"/>
                      <a:pt x="1325" y="1037"/>
                      <a:pt x="1325" y="1037"/>
                    </a:cubicBezTo>
                    <a:cubicBezTo>
                      <a:pt x="1319" y="1031"/>
                      <a:pt x="1319" y="1031"/>
                      <a:pt x="1319" y="1031"/>
                    </a:cubicBezTo>
                    <a:lnTo>
                      <a:pt x="1320" y="1028"/>
                    </a:lnTo>
                    <a:close/>
                    <a:moveTo>
                      <a:pt x="1413" y="234"/>
                    </a:moveTo>
                    <a:cubicBezTo>
                      <a:pt x="1413" y="229"/>
                      <a:pt x="1413" y="229"/>
                      <a:pt x="1413" y="229"/>
                    </a:cubicBezTo>
                    <a:cubicBezTo>
                      <a:pt x="1416" y="234"/>
                      <a:pt x="1416" y="234"/>
                      <a:pt x="1416" y="234"/>
                    </a:cubicBezTo>
                    <a:cubicBezTo>
                      <a:pt x="1415" y="235"/>
                      <a:pt x="1415" y="235"/>
                      <a:pt x="1415" y="235"/>
                    </a:cubicBezTo>
                    <a:cubicBezTo>
                      <a:pt x="1414" y="237"/>
                      <a:pt x="1414" y="237"/>
                      <a:pt x="1414" y="237"/>
                    </a:cubicBezTo>
                    <a:cubicBezTo>
                      <a:pt x="1413" y="238"/>
                      <a:pt x="1413" y="238"/>
                      <a:pt x="1413" y="238"/>
                    </a:cubicBezTo>
                    <a:cubicBezTo>
                      <a:pt x="1413" y="238"/>
                      <a:pt x="1413" y="238"/>
                      <a:pt x="1413" y="238"/>
                    </a:cubicBezTo>
                    <a:cubicBezTo>
                      <a:pt x="1413" y="238"/>
                      <a:pt x="1413" y="238"/>
                      <a:pt x="1413" y="238"/>
                    </a:cubicBezTo>
                    <a:cubicBezTo>
                      <a:pt x="1413" y="236"/>
                      <a:pt x="1413" y="236"/>
                      <a:pt x="1413" y="236"/>
                    </a:cubicBezTo>
                    <a:lnTo>
                      <a:pt x="1413" y="234"/>
                    </a:lnTo>
                    <a:close/>
                    <a:moveTo>
                      <a:pt x="1413" y="124"/>
                    </a:moveTo>
                    <a:cubicBezTo>
                      <a:pt x="1414" y="124"/>
                      <a:pt x="1414" y="124"/>
                      <a:pt x="1414" y="124"/>
                    </a:cubicBezTo>
                    <a:cubicBezTo>
                      <a:pt x="1414" y="126"/>
                      <a:pt x="1414" y="126"/>
                      <a:pt x="1414" y="126"/>
                    </a:cubicBezTo>
                    <a:cubicBezTo>
                      <a:pt x="1414" y="128"/>
                      <a:pt x="1414" y="128"/>
                      <a:pt x="1414" y="128"/>
                    </a:cubicBezTo>
                    <a:cubicBezTo>
                      <a:pt x="1413" y="125"/>
                      <a:pt x="1413" y="125"/>
                      <a:pt x="1413" y="125"/>
                    </a:cubicBezTo>
                    <a:lnTo>
                      <a:pt x="1413" y="124"/>
                    </a:lnTo>
                    <a:close/>
                    <a:moveTo>
                      <a:pt x="1431" y="207"/>
                    </a:moveTo>
                    <a:cubicBezTo>
                      <a:pt x="1431" y="208"/>
                      <a:pt x="1431" y="208"/>
                      <a:pt x="1431" y="208"/>
                    </a:cubicBezTo>
                    <a:cubicBezTo>
                      <a:pt x="1430" y="209"/>
                      <a:pt x="1430" y="209"/>
                      <a:pt x="1430" y="209"/>
                    </a:cubicBezTo>
                    <a:cubicBezTo>
                      <a:pt x="1430" y="209"/>
                      <a:pt x="1430" y="209"/>
                      <a:pt x="1430" y="209"/>
                    </a:cubicBezTo>
                    <a:cubicBezTo>
                      <a:pt x="1430" y="209"/>
                      <a:pt x="1430" y="209"/>
                      <a:pt x="1430" y="209"/>
                    </a:cubicBezTo>
                    <a:cubicBezTo>
                      <a:pt x="1430" y="207"/>
                      <a:pt x="1430" y="207"/>
                      <a:pt x="1430" y="207"/>
                    </a:cubicBezTo>
                    <a:cubicBezTo>
                      <a:pt x="1430" y="206"/>
                      <a:pt x="1430" y="206"/>
                      <a:pt x="1430" y="206"/>
                    </a:cubicBezTo>
                    <a:lnTo>
                      <a:pt x="1431" y="207"/>
                    </a:lnTo>
                    <a:close/>
                    <a:moveTo>
                      <a:pt x="1431" y="185"/>
                    </a:moveTo>
                    <a:cubicBezTo>
                      <a:pt x="1431" y="185"/>
                      <a:pt x="1431" y="185"/>
                      <a:pt x="1431" y="185"/>
                    </a:cubicBezTo>
                    <a:cubicBezTo>
                      <a:pt x="1431" y="185"/>
                      <a:pt x="1431" y="185"/>
                      <a:pt x="1431" y="185"/>
                    </a:cubicBezTo>
                    <a:cubicBezTo>
                      <a:pt x="1431" y="185"/>
                      <a:pt x="1431" y="185"/>
                      <a:pt x="1431" y="185"/>
                    </a:cubicBezTo>
                    <a:cubicBezTo>
                      <a:pt x="1431" y="186"/>
                      <a:pt x="1431" y="186"/>
                      <a:pt x="1431" y="186"/>
                    </a:cubicBezTo>
                    <a:lnTo>
                      <a:pt x="1431" y="185"/>
                    </a:lnTo>
                    <a:close/>
                    <a:moveTo>
                      <a:pt x="1437" y="207"/>
                    </a:moveTo>
                    <a:cubicBezTo>
                      <a:pt x="1437" y="206"/>
                      <a:pt x="1437" y="206"/>
                      <a:pt x="1437" y="206"/>
                    </a:cubicBezTo>
                    <a:cubicBezTo>
                      <a:pt x="1437" y="206"/>
                      <a:pt x="1437" y="206"/>
                      <a:pt x="1437" y="206"/>
                    </a:cubicBezTo>
                    <a:cubicBezTo>
                      <a:pt x="1437" y="206"/>
                      <a:pt x="1437" y="206"/>
                      <a:pt x="1437" y="206"/>
                    </a:cubicBezTo>
                    <a:cubicBezTo>
                      <a:pt x="1437" y="207"/>
                      <a:pt x="1437" y="207"/>
                      <a:pt x="1437" y="207"/>
                    </a:cubicBezTo>
                    <a:cubicBezTo>
                      <a:pt x="1437" y="209"/>
                      <a:pt x="1437" y="209"/>
                      <a:pt x="1437" y="209"/>
                    </a:cubicBezTo>
                    <a:cubicBezTo>
                      <a:pt x="1436" y="207"/>
                      <a:pt x="1436" y="207"/>
                      <a:pt x="1436" y="207"/>
                    </a:cubicBezTo>
                    <a:lnTo>
                      <a:pt x="1437" y="207"/>
                    </a:lnTo>
                    <a:close/>
                    <a:moveTo>
                      <a:pt x="1436" y="162"/>
                    </a:moveTo>
                    <a:cubicBezTo>
                      <a:pt x="1437" y="162"/>
                      <a:pt x="1437" y="162"/>
                      <a:pt x="1437" y="162"/>
                    </a:cubicBezTo>
                    <a:cubicBezTo>
                      <a:pt x="1437" y="162"/>
                      <a:pt x="1437" y="162"/>
                      <a:pt x="1437" y="162"/>
                    </a:cubicBezTo>
                    <a:cubicBezTo>
                      <a:pt x="1437" y="162"/>
                      <a:pt x="1437" y="162"/>
                      <a:pt x="1437" y="162"/>
                    </a:cubicBezTo>
                    <a:cubicBezTo>
                      <a:pt x="1437" y="162"/>
                      <a:pt x="1437" y="162"/>
                      <a:pt x="1437" y="162"/>
                    </a:cubicBezTo>
                    <a:lnTo>
                      <a:pt x="1436" y="162"/>
                    </a:lnTo>
                    <a:close/>
                    <a:moveTo>
                      <a:pt x="1437" y="185"/>
                    </a:moveTo>
                    <a:cubicBezTo>
                      <a:pt x="1437" y="185"/>
                      <a:pt x="1437" y="185"/>
                      <a:pt x="1437" y="185"/>
                    </a:cubicBezTo>
                    <a:cubicBezTo>
                      <a:pt x="1437" y="185"/>
                      <a:pt x="1437" y="185"/>
                      <a:pt x="1437" y="185"/>
                    </a:cubicBezTo>
                    <a:cubicBezTo>
                      <a:pt x="1437" y="185"/>
                      <a:pt x="1437" y="185"/>
                      <a:pt x="1437" y="185"/>
                    </a:cubicBezTo>
                    <a:cubicBezTo>
                      <a:pt x="1437" y="186"/>
                      <a:pt x="1437" y="186"/>
                      <a:pt x="1437" y="186"/>
                    </a:cubicBezTo>
                    <a:lnTo>
                      <a:pt x="1437" y="185"/>
                    </a:lnTo>
                    <a:close/>
                    <a:moveTo>
                      <a:pt x="1454" y="232"/>
                    </a:moveTo>
                    <a:cubicBezTo>
                      <a:pt x="1454" y="234"/>
                      <a:pt x="1454" y="234"/>
                      <a:pt x="1454" y="234"/>
                    </a:cubicBezTo>
                    <a:cubicBezTo>
                      <a:pt x="1454" y="238"/>
                      <a:pt x="1454" y="238"/>
                      <a:pt x="1454" y="238"/>
                    </a:cubicBezTo>
                    <a:cubicBezTo>
                      <a:pt x="1451" y="234"/>
                      <a:pt x="1451" y="234"/>
                      <a:pt x="1451" y="234"/>
                    </a:cubicBezTo>
                    <a:cubicBezTo>
                      <a:pt x="1452" y="232"/>
                      <a:pt x="1452" y="232"/>
                      <a:pt x="1452" y="232"/>
                    </a:cubicBezTo>
                    <a:cubicBezTo>
                      <a:pt x="1453" y="231"/>
                      <a:pt x="1453" y="231"/>
                      <a:pt x="1453" y="231"/>
                    </a:cubicBezTo>
                    <a:cubicBezTo>
                      <a:pt x="1454" y="230"/>
                      <a:pt x="1454" y="230"/>
                      <a:pt x="1454" y="230"/>
                    </a:cubicBezTo>
                    <a:cubicBezTo>
                      <a:pt x="1454" y="229"/>
                      <a:pt x="1454" y="229"/>
                      <a:pt x="1454" y="229"/>
                    </a:cubicBezTo>
                    <a:cubicBezTo>
                      <a:pt x="1454" y="230"/>
                      <a:pt x="1454" y="230"/>
                      <a:pt x="1454" y="230"/>
                    </a:cubicBezTo>
                    <a:lnTo>
                      <a:pt x="1454" y="232"/>
                    </a:lnTo>
                    <a:close/>
                    <a:moveTo>
                      <a:pt x="1454" y="124"/>
                    </a:moveTo>
                    <a:cubicBezTo>
                      <a:pt x="1455" y="124"/>
                      <a:pt x="1455" y="124"/>
                      <a:pt x="1455" y="124"/>
                    </a:cubicBezTo>
                    <a:cubicBezTo>
                      <a:pt x="1454" y="126"/>
                      <a:pt x="1454" y="126"/>
                      <a:pt x="1454" y="126"/>
                    </a:cubicBezTo>
                    <a:cubicBezTo>
                      <a:pt x="1454" y="128"/>
                      <a:pt x="1454" y="128"/>
                      <a:pt x="1454" y="128"/>
                    </a:cubicBezTo>
                    <a:cubicBezTo>
                      <a:pt x="1454" y="126"/>
                      <a:pt x="1454" y="126"/>
                      <a:pt x="1454" y="126"/>
                    </a:cubicBezTo>
                    <a:lnTo>
                      <a:pt x="1454" y="124"/>
                    </a:lnTo>
                    <a:close/>
                    <a:moveTo>
                      <a:pt x="1432" y="294"/>
                    </a:moveTo>
                    <a:cubicBezTo>
                      <a:pt x="1433" y="292"/>
                      <a:pt x="1433" y="292"/>
                      <a:pt x="1433" y="292"/>
                    </a:cubicBezTo>
                    <a:cubicBezTo>
                      <a:pt x="1433" y="291"/>
                      <a:pt x="1433" y="291"/>
                      <a:pt x="1433" y="291"/>
                    </a:cubicBezTo>
                    <a:cubicBezTo>
                      <a:pt x="1434" y="293"/>
                      <a:pt x="1434" y="293"/>
                      <a:pt x="1434" y="293"/>
                    </a:cubicBezTo>
                    <a:cubicBezTo>
                      <a:pt x="1437" y="297"/>
                      <a:pt x="1437" y="297"/>
                      <a:pt x="1437" y="297"/>
                    </a:cubicBezTo>
                    <a:cubicBezTo>
                      <a:pt x="1435" y="297"/>
                      <a:pt x="1435" y="297"/>
                      <a:pt x="1435" y="297"/>
                    </a:cubicBezTo>
                    <a:cubicBezTo>
                      <a:pt x="1431" y="297"/>
                      <a:pt x="1431" y="297"/>
                      <a:pt x="1431" y="297"/>
                    </a:cubicBezTo>
                    <a:cubicBezTo>
                      <a:pt x="1430" y="297"/>
                      <a:pt x="1430" y="297"/>
                      <a:pt x="1430" y="297"/>
                    </a:cubicBezTo>
                    <a:cubicBezTo>
                      <a:pt x="1431" y="296"/>
                      <a:pt x="1431" y="296"/>
                      <a:pt x="1431" y="296"/>
                    </a:cubicBezTo>
                    <a:lnTo>
                      <a:pt x="1432" y="294"/>
                    </a:lnTo>
                    <a:close/>
                    <a:moveTo>
                      <a:pt x="1431" y="276"/>
                    </a:moveTo>
                    <a:cubicBezTo>
                      <a:pt x="1432" y="276"/>
                      <a:pt x="1432" y="276"/>
                      <a:pt x="1432" y="276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6" y="276"/>
                      <a:pt x="1436" y="276"/>
                      <a:pt x="1436" y="276"/>
                    </a:cubicBezTo>
                    <a:cubicBezTo>
                      <a:pt x="1435" y="278"/>
                      <a:pt x="1435" y="278"/>
                      <a:pt x="1435" y="278"/>
                    </a:cubicBezTo>
                    <a:cubicBezTo>
                      <a:pt x="1433" y="281"/>
                      <a:pt x="1433" y="281"/>
                      <a:pt x="1433" y="281"/>
                    </a:cubicBezTo>
                    <a:lnTo>
                      <a:pt x="1431" y="276"/>
                    </a:lnTo>
                    <a:close/>
                    <a:moveTo>
                      <a:pt x="1432" y="302"/>
                    </a:moveTo>
                    <a:cubicBezTo>
                      <a:pt x="1436" y="302"/>
                      <a:pt x="1436" y="302"/>
                      <a:pt x="1436" y="302"/>
                    </a:cubicBezTo>
                    <a:cubicBezTo>
                      <a:pt x="1437" y="302"/>
                      <a:pt x="1437" y="302"/>
                      <a:pt x="1437" y="302"/>
                    </a:cubicBezTo>
                    <a:cubicBezTo>
                      <a:pt x="1436" y="302"/>
                      <a:pt x="1436" y="302"/>
                      <a:pt x="1436" y="302"/>
                    </a:cubicBezTo>
                    <a:cubicBezTo>
                      <a:pt x="1435" y="305"/>
                      <a:pt x="1435" y="305"/>
                      <a:pt x="1435" y="305"/>
                    </a:cubicBezTo>
                    <a:cubicBezTo>
                      <a:pt x="1433" y="308"/>
                      <a:pt x="1433" y="308"/>
                      <a:pt x="1433" y="308"/>
                    </a:cubicBezTo>
                    <a:cubicBezTo>
                      <a:pt x="1430" y="302"/>
                      <a:pt x="1430" y="302"/>
                      <a:pt x="1430" y="302"/>
                    </a:cubicBezTo>
                    <a:lnTo>
                      <a:pt x="1432" y="302"/>
                    </a:lnTo>
                    <a:close/>
                    <a:moveTo>
                      <a:pt x="1433" y="319"/>
                    </a:moveTo>
                    <a:cubicBezTo>
                      <a:pt x="1433" y="319"/>
                      <a:pt x="1433" y="319"/>
                      <a:pt x="1433" y="319"/>
                    </a:cubicBezTo>
                    <a:cubicBezTo>
                      <a:pt x="1434" y="321"/>
                      <a:pt x="1434" y="321"/>
                      <a:pt x="1434" y="321"/>
                    </a:cubicBezTo>
                    <a:cubicBezTo>
                      <a:pt x="1437" y="325"/>
                      <a:pt x="1437" y="325"/>
                      <a:pt x="1437" y="325"/>
                    </a:cubicBezTo>
                    <a:cubicBezTo>
                      <a:pt x="1436" y="325"/>
                      <a:pt x="1436" y="325"/>
                      <a:pt x="1436" y="325"/>
                    </a:cubicBezTo>
                    <a:cubicBezTo>
                      <a:pt x="1431" y="325"/>
                      <a:pt x="1431" y="325"/>
                      <a:pt x="1431" y="325"/>
                    </a:cubicBezTo>
                    <a:cubicBezTo>
                      <a:pt x="1430" y="325"/>
                      <a:pt x="1430" y="325"/>
                      <a:pt x="1430" y="325"/>
                    </a:cubicBezTo>
                    <a:cubicBezTo>
                      <a:pt x="1430" y="325"/>
                      <a:pt x="1430" y="325"/>
                      <a:pt x="1430" y="325"/>
                    </a:cubicBezTo>
                    <a:cubicBezTo>
                      <a:pt x="1432" y="322"/>
                      <a:pt x="1432" y="322"/>
                      <a:pt x="1432" y="322"/>
                    </a:cubicBezTo>
                    <a:lnTo>
                      <a:pt x="1433" y="319"/>
                    </a:lnTo>
                    <a:close/>
                    <a:moveTo>
                      <a:pt x="1432" y="330"/>
                    </a:moveTo>
                    <a:cubicBezTo>
                      <a:pt x="1436" y="330"/>
                      <a:pt x="1436" y="330"/>
                      <a:pt x="1436" y="330"/>
                    </a:cubicBezTo>
                    <a:cubicBezTo>
                      <a:pt x="1437" y="330"/>
                      <a:pt x="1437" y="330"/>
                      <a:pt x="1437" y="330"/>
                    </a:cubicBezTo>
                    <a:cubicBezTo>
                      <a:pt x="1437" y="331"/>
                      <a:pt x="1437" y="331"/>
                      <a:pt x="1437" y="331"/>
                    </a:cubicBezTo>
                    <a:cubicBezTo>
                      <a:pt x="1435" y="334"/>
                      <a:pt x="1435" y="334"/>
                      <a:pt x="1435" y="334"/>
                    </a:cubicBezTo>
                    <a:cubicBezTo>
                      <a:pt x="1433" y="337"/>
                      <a:pt x="1433" y="337"/>
                      <a:pt x="1433" y="337"/>
                    </a:cubicBezTo>
                    <a:cubicBezTo>
                      <a:pt x="1430" y="330"/>
                      <a:pt x="1430" y="330"/>
                      <a:pt x="1430" y="330"/>
                    </a:cubicBezTo>
                    <a:lnTo>
                      <a:pt x="1432" y="330"/>
                    </a:lnTo>
                    <a:close/>
                    <a:moveTo>
                      <a:pt x="1433" y="348"/>
                    </a:moveTo>
                    <a:cubicBezTo>
                      <a:pt x="1433" y="347"/>
                      <a:pt x="1433" y="347"/>
                      <a:pt x="1433" y="347"/>
                    </a:cubicBezTo>
                    <a:cubicBezTo>
                      <a:pt x="1434" y="348"/>
                      <a:pt x="1434" y="348"/>
                      <a:pt x="1434" y="348"/>
                    </a:cubicBezTo>
                    <a:cubicBezTo>
                      <a:pt x="1437" y="355"/>
                      <a:pt x="1437" y="355"/>
                      <a:pt x="1437" y="355"/>
                    </a:cubicBezTo>
                    <a:cubicBezTo>
                      <a:pt x="1436" y="355"/>
                      <a:pt x="1436" y="355"/>
                      <a:pt x="1436" y="355"/>
                    </a:cubicBezTo>
                    <a:cubicBezTo>
                      <a:pt x="1430" y="355"/>
                      <a:pt x="1430" y="355"/>
                      <a:pt x="1430" y="355"/>
                    </a:cubicBezTo>
                    <a:cubicBezTo>
                      <a:pt x="1429" y="355"/>
                      <a:pt x="1429" y="355"/>
                      <a:pt x="1429" y="355"/>
                    </a:cubicBezTo>
                    <a:cubicBezTo>
                      <a:pt x="1430" y="354"/>
                      <a:pt x="1430" y="354"/>
                      <a:pt x="1430" y="354"/>
                    </a:cubicBezTo>
                    <a:cubicBezTo>
                      <a:pt x="1431" y="351"/>
                      <a:pt x="1431" y="351"/>
                      <a:pt x="1431" y="351"/>
                    </a:cubicBezTo>
                    <a:lnTo>
                      <a:pt x="1433" y="348"/>
                    </a:lnTo>
                    <a:close/>
                    <a:moveTo>
                      <a:pt x="1430" y="360"/>
                    </a:moveTo>
                    <a:cubicBezTo>
                      <a:pt x="1436" y="360"/>
                      <a:pt x="1436" y="360"/>
                      <a:pt x="1436" y="360"/>
                    </a:cubicBezTo>
                    <a:cubicBezTo>
                      <a:pt x="1437" y="360"/>
                      <a:pt x="1437" y="360"/>
                      <a:pt x="1437" y="360"/>
                    </a:cubicBezTo>
                    <a:cubicBezTo>
                      <a:pt x="1436" y="361"/>
                      <a:pt x="1436" y="361"/>
                      <a:pt x="1436" y="361"/>
                    </a:cubicBezTo>
                    <a:cubicBezTo>
                      <a:pt x="1434" y="364"/>
                      <a:pt x="1434" y="364"/>
                      <a:pt x="1434" y="364"/>
                    </a:cubicBezTo>
                    <a:cubicBezTo>
                      <a:pt x="1433" y="365"/>
                      <a:pt x="1433" y="365"/>
                      <a:pt x="1433" y="365"/>
                    </a:cubicBezTo>
                    <a:cubicBezTo>
                      <a:pt x="1430" y="360"/>
                      <a:pt x="1430" y="360"/>
                      <a:pt x="1430" y="360"/>
                    </a:cubicBezTo>
                    <a:close/>
                    <a:moveTo>
                      <a:pt x="1433" y="373"/>
                    </a:moveTo>
                    <a:cubicBezTo>
                      <a:pt x="1437" y="378"/>
                      <a:pt x="1437" y="378"/>
                      <a:pt x="1437" y="378"/>
                    </a:cubicBezTo>
                    <a:cubicBezTo>
                      <a:pt x="1437" y="378"/>
                      <a:pt x="1437" y="378"/>
                      <a:pt x="1437" y="378"/>
                    </a:cubicBezTo>
                    <a:cubicBezTo>
                      <a:pt x="1430" y="378"/>
                      <a:pt x="1430" y="378"/>
                      <a:pt x="1430" y="378"/>
                    </a:cubicBezTo>
                    <a:cubicBezTo>
                      <a:pt x="1429" y="378"/>
                      <a:pt x="1429" y="378"/>
                      <a:pt x="1429" y="378"/>
                    </a:cubicBezTo>
                    <a:cubicBezTo>
                      <a:pt x="1430" y="378"/>
                      <a:pt x="1430" y="378"/>
                      <a:pt x="1430" y="378"/>
                    </a:cubicBezTo>
                    <a:cubicBezTo>
                      <a:pt x="1433" y="374"/>
                      <a:pt x="1433" y="374"/>
                      <a:pt x="1433" y="374"/>
                    </a:cubicBezTo>
                    <a:lnTo>
                      <a:pt x="1433" y="373"/>
                    </a:lnTo>
                    <a:close/>
                    <a:moveTo>
                      <a:pt x="1432" y="383"/>
                    </a:moveTo>
                    <a:cubicBezTo>
                      <a:pt x="1436" y="383"/>
                      <a:pt x="1436" y="383"/>
                      <a:pt x="1436" y="383"/>
                    </a:cubicBezTo>
                    <a:cubicBezTo>
                      <a:pt x="1437" y="383"/>
                      <a:pt x="1437" y="383"/>
                      <a:pt x="1437" y="383"/>
                    </a:cubicBezTo>
                    <a:cubicBezTo>
                      <a:pt x="1436" y="384"/>
                      <a:pt x="1436" y="384"/>
                      <a:pt x="1436" y="384"/>
                    </a:cubicBezTo>
                    <a:cubicBezTo>
                      <a:pt x="1435" y="386"/>
                      <a:pt x="1435" y="386"/>
                      <a:pt x="1435" y="386"/>
                    </a:cubicBezTo>
                    <a:cubicBezTo>
                      <a:pt x="1433" y="388"/>
                      <a:pt x="1433" y="388"/>
                      <a:pt x="1433" y="388"/>
                    </a:cubicBezTo>
                    <a:cubicBezTo>
                      <a:pt x="1430" y="383"/>
                      <a:pt x="1430" y="383"/>
                      <a:pt x="1430" y="383"/>
                    </a:cubicBezTo>
                    <a:lnTo>
                      <a:pt x="1432" y="383"/>
                    </a:lnTo>
                    <a:close/>
                    <a:moveTo>
                      <a:pt x="1433" y="396"/>
                    </a:moveTo>
                    <a:cubicBezTo>
                      <a:pt x="1433" y="396"/>
                      <a:pt x="1433" y="396"/>
                      <a:pt x="1433" y="396"/>
                    </a:cubicBezTo>
                    <a:cubicBezTo>
                      <a:pt x="1435" y="398"/>
                      <a:pt x="1435" y="398"/>
                      <a:pt x="1435" y="398"/>
                    </a:cubicBezTo>
                    <a:cubicBezTo>
                      <a:pt x="1437" y="400"/>
                      <a:pt x="1437" y="400"/>
                      <a:pt x="1437" y="400"/>
                    </a:cubicBezTo>
                    <a:cubicBezTo>
                      <a:pt x="1434" y="400"/>
                      <a:pt x="1434" y="400"/>
                      <a:pt x="1434" y="400"/>
                    </a:cubicBezTo>
                    <a:cubicBezTo>
                      <a:pt x="1431" y="400"/>
                      <a:pt x="1431" y="400"/>
                      <a:pt x="1431" y="400"/>
                    </a:cubicBezTo>
                    <a:cubicBezTo>
                      <a:pt x="1429" y="400"/>
                      <a:pt x="1429" y="400"/>
                      <a:pt x="1429" y="400"/>
                    </a:cubicBezTo>
                    <a:cubicBezTo>
                      <a:pt x="1430" y="400"/>
                      <a:pt x="1430" y="400"/>
                      <a:pt x="1430" y="400"/>
                    </a:cubicBezTo>
                    <a:cubicBezTo>
                      <a:pt x="1431" y="398"/>
                      <a:pt x="1431" y="398"/>
                      <a:pt x="1431" y="398"/>
                    </a:cubicBezTo>
                    <a:lnTo>
                      <a:pt x="1433" y="396"/>
                    </a:lnTo>
                    <a:close/>
                    <a:moveTo>
                      <a:pt x="1433" y="405"/>
                    </a:moveTo>
                    <a:cubicBezTo>
                      <a:pt x="1436" y="405"/>
                      <a:pt x="1436" y="405"/>
                      <a:pt x="1436" y="405"/>
                    </a:cubicBezTo>
                    <a:cubicBezTo>
                      <a:pt x="1437" y="405"/>
                      <a:pt x="1437" y="405"/>
                      <a:pt x="1437" y="405"/>
                    </a:cubicBezTo>
                    <a:cubicBezTo>
                      <a:pt x="1437" y="406"/>
                      <a:pt x="1437" y="406"/>
                      <a:pt x="1437" y="406"/>
                    </a:cubicBezTo>
                    <a:cubicBezTo>
                      <a:pt x="1435" y="408"/>
                      <a:pt x="1435" y="408"/>
                      <a:pt x="1435" y="408"/>
                    </a:cubicBezTo>
                    <a:cubicBezTo>
                      <a:pt x="1434" y="410"/>
                      <a:pt x="1434" y="410"/>
                      <a:pt x="1434" y="410"/>
                    </a:cubicBezTo>
                    <a:cubicBezTo>
                      <a:pt x="1433" y="410"/>
                      <a:pt x="1433" y="410"/>
                      <a:pt x="1433" y="410"/>
                    </a:cubicBezTo>
                    <a:cubicBezTo>
                      <a:pt x="1430" y="406"/>
                      <a:pt x="1430" y="406"/>
                      <a:pt x="1430" y="406"/>
                    </a:cubicBezTo>
                    <a:cubicBezTo>
                      <a:pt x="1429" y="405"/>
                      <a:pt x="1429" y="405"/>
                      <a:pt x="1429" y="405"/>
                    </a:cubicBezTo>
                    <a:lnTo>
                      <a:pt x="1433" y="405"/>
                    </a:lnTo>
                    <a:close/>
                    <a:moveTo>
                      <a:pt x="1432" y="419"/>
                    </a:moveTo>
                    <a:cubicBezTo>
                      <a:pt x="1433" y="418"/>
                      <a:pt x="1433" y="418"/>
                      <a:pt x="1433" y="418"/>
                    </a:cubicBezTo>
                    <a:cubicBezTo>
                      <a:pt x="1438" y="424"/>
                      <a:pt x="1438" y="424"/>
                      <a:pt x="1438" y="424"/>
                    </a:cubicBezTo>
                    <a:cubicBezTo>
                      <a:pt x="1437" y="424"/>
                      <a:pt x="1437" y="424"/>
                      <a:pt x="1437" y="424"/>
                    </a:cubicBezTo>
                    <a:cubicBezTo>
                      <a:pt x="1431" y="424"/>
                      <a:pt x="1431" y="424"/>
                      <a:pt x="1431" y="424"/>
                    </a:cubicBezTo>
                    <a:cubicBezTo>
                      <a:pt x="1429" y="424"/>
                      <a:pt x="1429" y="424"/>
                      <a:pt x="1429" y="424"/>
                    </a:cubicBezTo>
                    <a:cubicBezTo>
                      <a:pt x="1430" y="422"/>
                      <a:pt x="1430" y="422"/>
                      <a:pt x="1430" y="422"/>
                    </a:cubicBezTo>
                    <a:lnTo>
                      <a:pt x="1432" y="419"/>
                    </a:lnTo>
                    <a:close/>
                    <a:moveTo>
                      <a:pt x="1436" y="429"/>
                    </a:moveTo>
                    <a:cubicBezTo>
                      <a:pt x="1438" y="429"/>
                      <a:pt x="1438" y="429"/>
                      <a:pt x="1438" y="429"/>
                    </a:cubicBezTo>
                    <a:cubicBezTo>
                      <a:pt x="1437" y="430"/>
                      <a:pt x="1437" y="430"/>
                      <a:pt x="1437" y="430"/>
                    </a:cubicBezTo>
                    <a:cubicBezTo>
                      <a:pt x="1434" y="435"/>
                      <a:pt x="1434" y="435"/>
                      <a:pt x="1434" y="435"/>
                    </a:cubicBezTo>
                    <a:cubicBezTo>
                      <a:pt x="1433" y="437"/>
                      <a:pt x="1433" y="437"/>
                      <a:pt x="1433" y="437"/>
                    </a:cubicBezTo>
                    <a:cubicBezTo>
                      <a:pt x="1429" y="430"/>
                      <a:pt x="1429" y="430"/>
                      <a:pt x="1429" y="430"/>
                    </a:cubicBezTo>
                    <a:cubicBezTo>
                      <a:pt x="1428" y="429"/>
                      <a:pt x="1428" y="429"/>
                      <a:pt x="1428" y="429"/>
                    </a:cubicBezTo>
                    <a:lnTo>
                      <a:pt x="1436" y="429"/>
                    </a:lnTo>
                    <a:close/>
                    <a:moveTo>
                      <a:pt x="1438" y="725"/>
                    </a:moveTo>
                    <a:cubicBezTo>
                      <a:pt x="1423" y="725"/>
                      <a:pt x="1423" y="725"/>
                      <a:pt x="1423" y="725"/>
                    </a:cubicBezTo>
                    <a:cubicBezTo>
                      <a:pt x="1417" y="725"/>
                      <a:pt x="1417" y="725"/>
                      <a:pt x="1417" y="725"/>
                    </a:cubicBezTo>
                    <a:cubicBezTo>
                      <a:pt x="1414" y="725"/>
                      <a:pt x="1414" y="725"/>
                      <a:pt x="1414" y="725"/>
                    </a:cubicBezTo>
                    <a:cubicBezTo>
                      <a:pt x="1414" y="725"/>
                      <a:pt x="1414" y="725"/>
                      <a:pt x="1414" y="725"/>
                    </a:cubicBezTo>
                    <a:cubicBezTo>
                      <a:pt x="1414" y="724"/>
                      <a:pt x="1414" y="724"/>
                      <a:pt x="1414" y="724"/>
                    </a:cubicBezTo>
                    <a:cubicBezTo>
                      <a:pt x="1414" y="721"/>
                      <a:pt x="1414" y="721"/>
                      <a:pt x="1414" y="721"/>
                    </a:cubicBezTo>
                    <a:cubicBezTo>
                      <a:pt x="1414" y="716"/>
                      <a:pt x="1414" y="716"/>
                      <a:pt x="1414" y="716"/>
                    </a:cubicBezTo>
                    <a:cubicBezTo>
                      <a:pt x="1414" y="714"/>
                      <a:pt x="1414" y="714"/>
                      <a:pt x="1414" y="714"/>
                    </a:cubicBezTo>
                    <a:cubicBezTo>
                      <a:pt x="1427" y="714"/>
                      <a:pt x="1427" y="714"/>
                      <a:pt x="1427" y="714"/>
                    </a:cubicBezTo>
                    <a:cubicBezTo>
                      <a:pt x="1446" y="714"/>
                      <a:pt x="1446" y="714"/>
                      <a:pt x="1446" y="714"/>
                    </a:cubicBezTo>
                    <a:cubicBezTo>
                      <a:pt x="1450" y="714"/>
                      <a:pt x="1450" y="714"/>
                      <a:pt x="1450" y="714"/>
                    </a:cubicBezTo>
                    <a:cubicBezTo>
                      <a:pt x="1451" y="718"/>
                      <a:pt x="1451" y="718"/>
                      <a:pt x="1451" y="718"/>
                    </a:cubicBezTo>
                    <a:cubicBezTo>
                      <a:pt x="1451" y="725"/>
                      <a:pt x="1451" y="725"/>
                      <a:pt x="1451" y="725"/>
                    </a:cubicBezTo>
                    <a:lnTo>
                      <a:pt x="1438" y="725"/>
                    </a:lnTo>
                    <a:close/>
                    <a:moveTo>
                      <a:pt x="1449" y="730"/>
                    </a:moveTo>
                    <a:cubicBezTo>
                      <a:pt x="1447" y="733"/>
                      <a:pt x="1447" y="733"/>
                      <a:pt x="1447" y="733"/>
                    </a:cubicBezTo>
                    <a:cubicBezTo>
                      <a:pt x="1444" y="738"/>
                      <a:pt x="1444" y="738"/>
                      <a:pt x="1444" y="738"/>
                    </a:cubicBezTo>
                    <a:cubicBezTo>
                      <a:pt x="1437" y="730"/>
                      <a:pt x="1437" y="730"/>
                      <a:pt x="1437" y="730"/>
                    </a:cubicBezTo>
                    <a:cubicBezTo>
                      <a:pt x="1443" y="730"/>
                      <a:pt x="1443" y="730"/>
                      <a:pt x="1443" y="730"/>
                    </a:cubicBezTo>
                    <a:lnTo>
                      <a:pt x="1449" y="730"/>
                    </a:lnTo>
                    <a:close/>
                    <a:moveTo>
                      <a:pt x="1427" y="730"/>
                    </a:moveTo>
                    <a:cubicBezTo>
                      <a:pt x="1425" y="733"/>
                      <a:pt x="1425" y="733"/>
                      <a:pt x="1425" y="733"/>
                    </a:cubicBezTo>
                    <a:cubicBezTo>
                      <a:pt x="1424" y="734"/>
                      <a:pt x="1424" y="734"/>
                      <a:pt x="1424" y="734"/>
                    </a:cubicBezTo>
                    <a:cubicBezTo>
                      <a:pt x="1424" y="735"/>
                      <a:pt x="1424" y="735"/>
                      <a:pt x="1424" y="735"/>
                    </a:cubicBezTo>
                    <a:cubicBezTo>
                      <a:pt x="1423" y="735"/>
                      <a:pt x="1423" y="735"/>
                      <a:pt x="1423" y="735"/>
                    </a:cubicBezTo>
                    <a:cubicBezTo>
                      <a:pt x="1422" y="738"/>
                      <a:pt x="1422" y="738"/>
                      <a:pt x="1422" y="738"/>
                    </a:cubicBezTo>
                    <a:cubicBezTo>
                      <a:pt x="1421" y="738"/>
                      <a:pt x="1421" y="738"/>
                      <a:pt x="1421" y="738"/>
                    </a:cubicBezTo>
                    <a:cubicBezTo>
                      <a:pt x="1419" y="735"/>
                      <a:pt x="1419" y="735"/>
                      <a:pt x="1419" y="735"/>
                    </a:cubicBezTo>
                    <a:cubicBezTo>
                      <a:pt x="1415" y="730"/>
                      <a:pt x="1415" y="730"/>
                      <a:pt x="1415" y="730"/>
                    </a:cubicBezTo>
                    <a:cubicBezTo>
                      <a:pt x="1417" y="730"/>
                      <a:pt x="1417" y="730"/>
                      <a:pt x="1417" y="730"/>
                    </a:cubicBezTo>
                    <a:cubicBezTo>
                      <a:pt x="1418" y="730"/>
                      <a:pt x="1418" y="730"/>
                      <a:pt x="1418" y="730"/>
                    </a:cubicBezTo>
                    <a:cubicBezTo>
                      <a:pt x="1419" y="730"/>
                      <a:pt x="1419" y="730"/>
                      <a:pt x="1419" y="730"/>
                    </a:cubicBezTo>
                    <a:cubicBezTo>
                      <a:pt x="1422" y="730"/>
                      <a:pt x="1422" y="730"/>
                      <a:pt x="1422" y="730"/>
                    </a:cubicBezTo>
                    <a:lnTo>
                      <a:pt x="1427" y="730"/>
                    </a:lnTo>
                    <a:close/>
                    <a:moveTo>
                      <a:pt x="1424" y="205"/>
                    </a:moveTo>
                    <a:cubicBezTo>
                      <a:pt x="1425" y="204"/>
                      <a:pt x="1425" y="204"/>
                      <a:pt x="1425" y="204"/>
                    </a:cubicBezTo>
                    <a:cubicBezTo>
                      <a:pt x="1425" y="204"/>
                      <a:pt x="1425" y="204"/>
                      <a:pt x="1425" y="204"/>
                    </a:cubicBezTo>
                    <a:cubicBezTo>
                      <a:pt x="1425" y="204"/>
                      <a:pt x="1425" y="204"/>
                      <a:pt x="1425" y="204"/>
                    </a:cubicBezTo>
                    <a:cubicBezTo>
                      <a:pt x="1425" y="206"/>
                      <a:pt x="1425" y="206"/>
                      <a:pt x="1425" y="206"/>
                    </a:cubicBezTo>
                    <a:cubicBezTo>
                      <a:pt x="1425" y="211"/>
                      <a:pt x="1425" y="211"/>
                      <a:pt x="1425" y="211"/>
                    </a:cubicBezTo>
                    <a:cubicBezTo>
                      <a:pt x="1423" y="207"/>
                      <a:pt x="1423" y="207"/>
                      <a:pt x="1423" y="207"/>
                    </a:cubicBezTo>
                    <a:lnTo>
                      <a:pt x="1424" y="205"/>
                    </a:lnTo>
                    <a:close/>
                    <a:moveTo>
                      <a:pt x="1424" y="185"/>
                    </a:moveTo>
                    <a:cubicBezTo>
                      <a:pt x="1425" y="184"/>
                      <a:pt x="1425" y="184"/>
                      <a:pt x="1425" y="184"/>
                    </a:cubicBezTo>
                    <a:cubicBezTo>
                      <a:pt x="1426" y="183"/>
                      <a:pt x="1426" y="183"/>
                      <a:pt x="1426" y="183"/>
                    </a:cubicBezTo>
                    <a:cubicBezTo>
                      <a:pt x="1426" y="185"/>
                      <a:pt x="1426" y="185"/>
                      <a:pt x="1426" y="185"/>
                    </a:cubicBezTo>
                    <a:cubicBezTo>
                      <a:pt x="1426" y="187"/>
                      <a:pt x="1426" y="187"/>
                      <a:pt x="1426" y="187"/>
                    </a:cubicBezTo>
                    <a:lnTo>
                      <a:pt x="1424" y="185"/>
                    </a:lnTo>
                    <a:close/>
                    <a:moveTo>
                      <a:pt x="1425" y="229"/>
                    </a:moveTo>
                    <a:cubicBezTo>
                      <a:pt x="1425" y="231"/>
                      <a:pt x="1425" y="231"/>
                      <a:pt x="1425" y="231"/>
                    </a:cubicBezTo>
                    <a:cubicBezTo>
                      <a:pt x="1425" y="235"/>
                      <a:pt x="1425" y="235"/>
                      <a:pt x="1425" y="235"/>
                    </a:cubicBezTo>
                    <a:cubicBezTo>
                      <a:pt x="1425" y="238"/>
                      <a:pt x="1425" y="238"/>
                      <a:pt x="1425" y="238"/>
                    </a:cubicBezTo>
                    <a:cubicBezTo>
                      <a:pt x="1422" y="234"/>
                      <a:pt x="1422" y="234"/>
                      <a:pt x="1422" y="234"/>
                    </a:cubicBezTo>
                    <a:cubicBezTo>
                      <a:pt x="1422" y="233"/>
                      <a:pt x="1422" y="233"/>
                      <a:pt x="1422" y="233"/>
                    </a:cubicBezTo>
                    <a:cubicBezTo>
                      <a:pt x="1424" y="230"/>
                      <a:pt x="1424" y="230"/>
                      <a:pt x="1424" y="230"/>
                    </a:cubicBezTo>
                    <a:lnTo>
                      <a:pt x="1425" y="229"/>
                    </a:lnTo>
                    <a:close/>
                    <a:moveTo>
                      <a:pt x="1425" y="475"/>
                    </a:moveTo>
                    <a:cubicBezTo>
                      <a:pt x="1425" y="466"/>
                      <a:pt x="1425" y="466"/>
                      <a:pt x="1425" y="466"/>
                    </a:cubicBezTo>
                    <a:cubicBezTo>
                      <a:pt x="1425" y="465"/>
                      <a:pt x="1425" y="465"/>
                      <a:pt x="1425" y="465"/>
                    </a:cubicBezTo>
                    <a:cubicBezTo>
                      <a:pt x="1426" y="466"/>
                      <a:pt x="1426" y="466"/>
                      <a:pt x="1426" y="466"/>
                    </a:cubicBezTo>
                    <a:cubicBezTo>
                      <a:pt x="1430" y="473"/>
                      <a:pt x="1430" y="473"/>
                      <a:pt x="1430" y="473"/>
                    </a:cubicBezTo>
                    <a:cubicBezTo>
                      <a:pt x="1427" y="477"/>
                      <a:pt x="1427" y="477"/>
                      <a:pt x="1427" y="477"/>
                    </a:cubicBezTo>
                    <a:cubicBezTo>
                      <a:pt x="1424" y="481"/>
                      <a:pt x="1424" y="481"/>
                      <a:pt x="1424" y="481"/>
                    </a:cubicBezTo>
                    <a:lnTo>
                      <a:pt x="1425" y="475"/>
                    </a:lnTo>
                    <a:close/>
                    <a:moveTo>
                      <a:pt x="1445" y="207"/>
                    </a:moveTo>
                    <a:cubicBezTo>
                      <a:pt x="1444" y="208"/>
                      <a:pt x="1444" y="208"/>
                      <a:pt x="1444" y="208"/>
                    </a:cubicBezTo>
                    <a:cubicBezTo>
                      <a:pt x="1442" y="211"/>
                      <a:pt x="1442" y="211"/>
                      <a:pt x="1442" y="211"/>
                    </a:cubicBezTo>
                    <a:cubicBezTo>
                      <a:pt x="1442" y="211"/>
                      <a:pt x="1442" y="211"/>
                      <a:pt x="1442" y="211"/>
                    </a:cubicBezTo>
                    <a:cubicBezTo>
                      <a:pt x="1442" y="212"/>
                      <a:pt x="1442" y="212"/>
                      <a:pt x="1442" y="212"/>
                    </a:cubicBezTo>
                    <a:cubicBezTo>
                      <a:pt x="1442" y="211"/>
                      <a:pt x="1442" y="211"/>
                      <a:pt x="1442" y="211"/>
                    </a:cubicBezTo>
                    <a:cubicBezTo>
                      <a:pt x="1442" y="211"/>
                      <a:pt x="1442" y="211"/>
                      <a:pt x="1442" y="211"/>
                    </a:cubicBezTo>
                    <a:cubicBezTo>
                      <a:pt x="1442" y="207"/>
                      <a:pt x="1442" y="207"/>
                      <a:pt x="1442" y="207"/>
                    </a:cubicBezTo>
                    <a:cubicBezTo>
                      <a:pt x="1442" y="204"/>
                      <a:pt x="1442" y="204"/>
                      <a:pt x="1442" y="204"/>
                    </a:cubicBezTo>
                    <a:lnTo>
                      <a:pt x="1445" y="207"/>
                    </a:lnTo>
                    <a:close/>
                    <a:moveTo>
                      <a:pt x="1442" y="187"/>
                    </a:moveTo>
                    <a:cubicBezTo>
                      <a:pt x="1442" y="186"/>
                      <a:pt x="1442" y="186"/>
                      <a:pt x="1442" y="186"/>
                    </a:cubicBezTo>
                    <a:cubicBezTo>
                      <a:pt x="1442" y="183"/>
                      <a:pt x="1442" y="183"/>
                      <a:pt x="1442" y="183"/>
                    </a:cubicBezTo>
                    <a:cubicBezTo>
                      <a:pt x="1444" y="185"/>
                      <a:pt x="1444" y="185"/>
                      <a:pt x="1444" y="185"/>
                    </a:cubicBezTo>
                    <a:cubicBezTo>
                      <a:pt x="1442" y="187"/>
                      <a:pt x="1442" y="187"/>
                      <a:pt x="1442" y="187"/>
                    </a:cubicBezTo>
                    <a:close/>
                    <a:moveTo>
                      <a:pt x="1445" y="234"/>
                    </a:moveTo>
                    <a:cubicBezTo>
                      <a:pt x="1444" y="236"/>
                      <a:pt x="1444" y="236"/>
                      <a:pt x="1444" y="236"/>
                    </a:cubicBezTo>
                    <a:cubicBezTo>
                      <a:pt x="1443" y="238"/>
                      <a:pt x="1443" y="238"/>
                      <a:pt x="1443" y="238"/>
                    </a:cubicBezTo>
                    <a:cubicBezTo>
                      <a:pt x="1443" y="239"/>
                      <a:pt x="1443" y="239"/>
                      <a:pt x="1443" y="239"/>
                    </a:cubicBezTo>
                    <a:cubicBezTo>
                      <a:pt x="1442" y="238"/>
                      <a:pt x="1442" y="238"/>
                      <a:pt x="1442" y="238"/>
                    </a:cubicBezTo>
                    <a:cubicBezTo>
                      <a:pt x="1442" y="234"/>
                      <a:pt x="1442" y="234"/>
                      <a:pt x="1442" y="234"/>
                    </a:cubicBezTo>
                    <a:cubicBezTo>
                      <a:pt x="1442" y="229"/>
                      <a:pt x="1442" y="229"/>
                      <a:pt x="1442" y="229"/>
                    </a:cubicBezTo>
                    <a:lnTo>
                      <a:pt x="1445" y="234"/>
                    </a:lnTo>
                    <a:close/>
                    <a:moveTo>
                      <a:pt x="1442" y="524"/>
                    </a:moveTo>
                    <a:cubicBezTo>
                      <a:pt x="1443" y="534"/>
                      <a:pt x="1443" y="534"/>
                      <a:pt x="1443" y="534"/>
                    </a:cubicBezTo>
                    <a:cubicBezTo>
                      <a:pt x="1443" y="540"/>
                      <a:pt x="1443" y="540"/>
                      <a:pt x="1443" y="540"/>
                    </a:cubicBezTo>
                    <a:cubicBezTo>
                      <a:pt x="1436" y="532"/>
                      <a:pt x="1436" y="532"/>
                      <a:pt x="1436" y="532"/>
                    </a:cubicBezTo>
                    <a:cubicBezTo>
                      <a:pt x="1438" y="529"/>
                      <a:pt x="1438" y="529"/>
                      <a:pt x="1438" y="529"/>
                    </a:cubicBezTo>
                    <a:lnTo>
                      <a:pt x="1442" y="524"/>
                    </a:lnTo>
                    <a:close/>
                    <a:moveTo>
                      <a:pt x="1433" y="536"/>
                    </a:moveTo>
                    <a:cubicBezTo>
                      <a:pt x="1440" y="545"/>
                      <a:pt x="1440" y="545"/>
                      <a:pt x="1440" y="545"/>
                    </a:cubicBezTo>
                    <a:cubicBezTo>
                      <a:pt x="1438" y="545"/>
                      <a:pt x="1438" y="545"/>
                      <a:pt x="1438" y="545"/>
                    </a:cubicBezTo>
                    <a:cubicBezTo>
                      <a:pt x="1430" y="545"/>
                      <a:pt x="1430" y="545"/>
                      <a:pt x="1430" y="545"/>
                    </a:cubicBezTo>
                    <a:cubicBezTo>
                      <a:pt x="1425" y="545"/>
                      <a:pt x="1425" y="545"/>
                      <a:pt x="1425" y="545"/>
                    </a:cubicBezTo>
                    <a:cubicBezTo>
                      <a:pt x="1428" y="542"/>
                      <a:pt x="1428" y="542"/>
                      <a:pt x="1428" y="542"/>
                    </a:cubicBezTo>
                    <a:cubicBezTo>
                      <a:pt x="1431" y="538"/>
                      <a:pt x="1431" y="538"/>
                      <a:pt x="1431" y="538"/>
                    </a:cubicBezTo>
                    <a:lnTo>
                      <a:pt x="1433" y="536"/>
                    </a:lnTo>
                    <a:close/>
                    <a:moveTo>
                      <a:pt x="1426" y="520"/>
                    </a:moveTo>
                    <a:cubicBezTo>
                      <a:pt x="1429" y="520"/>
                      <a:pt x="1429" y="520"/>
                      <a:pt x="1429" y="520"/>
                    </a:cubicBezTo>
                    <a:cubicBezTo>
                      <a:pt x="1439" y="520"/>
                      <a:pt x="1439" y="520"/>
                      <a:pt x="1439" y="520"/>
                    </a:cubicBezTo>
                    <a:cubicBezTo>
                      <a:pt x="1439" y="520"/>
                      <a:pt x="1439" y="520"/>
                      <a:pt x="1439" y="520"/>
                    </a:cubicBezTo>
                    <a:cubicBezTo>
                      <a:pt x="1439" y="520"/>
                      <a:pt x="1439" y="520"/>
                      <a:pt x="1439" y="520"/>
                    </a:cubicBezTo>
                    <a:cubicBezTo>
                      <a:pt x="1435" y="526"/>
                      <a:pt x="1435" y="526"/>
                      <a:pt x="1435" y="526"/>
                    </a:cubicBezTo>
                    <a:cubicBezTo>
                      <a:pt x="1433" y="528"/>
                      <a:pt x="1433" y="528"/>
                      <a:pt x="1433" y="528"/>
                    </a:cubicBezTo>
                    <a:lnTo>
                      <a:pt x="1426" y="520"/>
                    </a:lnTo>
                    <a:close/>
                    <a:moveTo>
                      <a:pt x="1427" y="550"/>
                    </a:moveTo>
                    <a:cubicBezTo>
                      <a:pt x="1436" y="550"/>
                      <a:pt x="1436" y="550"/>
                      <a:pt x="1436" y="550"/>
                    </a:cubicBezTo>
                    <a:cubicBezTo>
                      <a:pt x="1441" y="550"/>
                      <a:pt x="1441" y="550"/>
                      <a:pt x="1441" y="550"/>
                    </a:cubicBezTo>
                    <a:cubicBezTo>
                      <a:pt x="1439" y="553"/>
                      <a:pt x="1439" y="553"/>
                      <a:pt x="1439" y="553"/>
                    </a:cubicBezTo>
                    <a:cubicBezTo>
                      <a:pt x="1435" y="558"/>
                      <a:pt x="1435" y="558"/>
                      <a:pt x="1435" y="558"/>
                    </a:cubicBezTo>
                    <a:cubicBezTo>
                      <a:pt x="1433" y="562"/>
                      <a:pt x="1433" y="562"/>
                      <a:pt x="1433" y="562"/>
                    </a:cubicBezTo>
                    <a:cubicBezTo>
                      <a:pt x="1425" y="550"/>
                      <a:pt x="1425" y="550"/>
                      <a:pt x="1425" y="550"/>
                    </a:cubicBezTo>
                    <a:lnTo>
                      <a:pt x="1427" y="550"/>
                    </a:lnTo>
                    <a:close/>
                    <a:moveTo>
                      <a:pt x="1433" y="570"/>
                    </a:moveTo>
                    <a:cubicBezTo>
                      <a:pt x="1435" y="574"/>
                      <a:pt x="1435" y="574"/>
                      <a:pt x="1435" y="574"/>
                    </a:cubicBezTo>
                    <a:cubicBezTo>
                      <a:pt x="1442" y="584"/>
                      <a:pt x="1442" y="584"/>
                      <a:pt x="1442" y="584"/>
                    </a:cubicBezTo>
                    <a:cubicBezTo>
                      <a:pt x="1430" y="583"/>
                      <a:pt x="1430" y="583"/>
                      <a:pt x="1430" y="583"/>
                    </a:cubicBezTo>
                    <a:cubicBezTo>
                      <a:pt x="1423" y="583"/>
                      <a:pt x="1423" y="583"/>
                      <a:pt x="1423" y="583"/>
                    </a:cubicBezTo>
                    <a:cubicBezTo>
                      <a:pt x="1426" y="580"/>
                      <a:pt x="1426" y="580"/>
                      <a:pt x="1426" y="580"/>
                    </a:cubicBezTo>
                    <a:cubicBezTo>
                      <a:pt x="1432" y="571"/>
                      <a:pt x="1432" y="571"/>
                      <a:pt x="1432" y="571"/>
                    </a:cubicBezTo>
                    <a:lnTo>
                      <a:pt x="1433" y="570"/>
                    </a:lnTo>
                    <a:close/>
                    <a:moveTo>
                      <a:pt x="1427" y="589"/>
                    </a:moveTo>
                    <a:cubicBezTo>
                      <a:pt x="1435" y="589"/>
                      <a:pt x="1435" y="589"/>
                      <a:pt x="1435" y="589"/>
                    </a:cubicBezTo>
                    <a:cubicBezTo>
                      <a:pt x="1442" y="589"/>
                      <a:pt x="1442" y="589"/>
                      <a:pt x="1442" y="589"/>
                    </a:cubicBezTo>
                    <a:cubicBezTo>
                      <a:pt x="1439" y="592"/>
                      <a:pt x="1439" y="592"/>
                      <a:pt x="1439" y="592"/>
                    </a:cubicBezTo>
                    <a:cubicBezTo>
                      <a:pt x="1436" y="597"/>
                      <a:pt x="1436" y="597"/>
                      <a:pt x="1436" y="597"/>
                    </a:cubicBezTo>
                    <a:cubicBezTo>
                      <a:pt x="1433" y="601"/>
                      <a:pt x="1433" y="601"/>
                      <a:pt x="1433" y="601"/>
                    </a:cubicBezTo>
                    <a:cubicBezTo>
                      <a:pt x="1423" y="589"/>
                      <a:pt x="1423" y="589"/>
                      <a:pt x="1423" y="589"/>
                    </a:cubicBezTo>
                    <a:lnTo>
                      <a:pt x="1427" y="589"/>
                    </a:lnTo>
                    <a:close/>
                    <a:moveTo>
                      <a:pt x="1443" y="625"/>
                    </a:moveTo>
                    <a:cubicBezTo>
                      <a:pt x="1422" y="625"/>
                      <a:pt x="1422" y="625"/>
                      <a:pt x="1422" y="625"/>
                    </a:cubicBezTo>
                    <a:cubicBezTo>
                      <a:pt x="1422" y="625"/>
                      <a:pt x="1422" y="625"/>
                      <a:pt x="1422" y="625"/>
                    </a:cubicBezTo>
                    <a:cubicBezTo>
                      <a:pt x="1422" y="624"/>
                      <a:pt x="1422" y="624"/>
                      <a:pt x="1422" y="624"/>
                    </a:cubicBezTo>
                    <a:cubicBezTo>
                      <a:pt x="1433" y="610"/>
                      <a:pt x="1433" y="610"/>
                      <a:pt x="1433" y="610"/>
                    </a:cubicBezTo>
                    <a:lnTo>
                      <a:pt x="1443" y="625"/>
                    </a:lnTo>
                    <a:close/>
                    <a:moveTo>
                      <a:pt x="1423" y="630"/>
                    </a:moveTo>
                    <a:cubicBezTo>
                      <a:pt x="1427" y="630"/>
                      <a:pt x="1427" y="630"/>
                      <a:pt x="1427" y="630"/>
                    </a:cubicBezTo>
                    <a:cubicBezTo>
                      <a:pt x="1443" y="630"/>
                      <a:pt x="1443" y="630"/>
                      <a:pt x="1443" y="630"/>
                    </a:cubicBezTo>
                    <a:cubicBezTo>
                      <a:pt x="1437" y="638"/>
                      <a:pt x="1437" y="638"/>
                      <a:pt x="1437" y="638"/>
                    </a:cubicBezTo>
                    <a:cubicBezTo>
                      <a:pt x="1435" y="641"/>
                      <a:pt x="1435" y="641"/>
                      <a:pt x="1435" y="641"/>
                    </a:cubicBezTo>
                    <a:cubicBezTo>
                      <a:pt x="1433" y="644"/>
                      <a:pt x="1433" y="644"/>
                      <a:pt x="1433" y="644"/>
                    </a:cubicBezTo>
                    <a:cubicBezTo>
                      <a:pt x="1422" y="630"/>
                      <a:pt x="1422" y="630"/>
                      <a:pt x="1422" y="630"/>
                    </a:cubicBezTo>
                    <a:lnTo>
                      <a:pt x="1423" y="630"/>
                    </a:lnTo>
                    <a:close/>
                    <a:moveTo>
                      <a:pt x="1432" y="652"/>
                    </a:moveTo>
                    <a:cubicBezTo>
                      <a:pt x="1434" y="654"/>
                      <a:pt x="1434" y="654"/>
                      <a:pt x="1434" y="654"/>
                    </a:cubicBezTo>
                    <a:cubicBezTo>
                      <a:pt x="1445" y="669"/>
                      <a:pt x="1445" y="669"/>
                      <a:pt x="1445" y="669"/>
                    </a:cubicBezTo>
                    <a:cubicBezTo>
                      <a:pt x="1432" y="669"/>
                      <a:pt x="1432" y="669"/>
                      <a:pt x="1432" y="669"/>
                    </a:cubicBezTo>
                    <a:cubicBezTo>
                      <a:pt x="1425" y="669"/>
                      <a:pt x="1425" y="669"/>
                      <a:pt x="1425" y="669"/>
                    </a:cubicBezTo>
                    <a:cubicBezTo>
                      <a:pt x="1420" y="669"/>
                      <a:pt x="1420" y="669"/>
                      <a:pt x="1420" y="669"/>
                    </a:cubicBezTo>
                    <a:cubicBezTo>
                      <a:pt x="1422" y="666"/>
                      <a:pt x="1422" y="666"/>
                      <a:pt x="1422" y="666"/>
                    </a:cubicBezTo>
                    <a:cubicBezTo>
                      <a:pt x="1425" y="662"/>
                      <a:pt x="1425" y="662"/>
                      <a:pt x="1425" y="662"/>
                    </a:cubicBezTo>
                    <a:cubicBezTo>
                      <a:pt x="1432" y="652"/>
                      <a:pt x="1432" y="652"/>
                      <a:pt x="1432" y="652"/>
                    </a:cubicBezTo>
                    <a:close/>
                    <a:moveTo>
                      <a:pt x="1430" y="674"/>
                    </a:moveTo>
                    <a:cubicBezTo>
                      <a:pt x="1437" y="674"/>
                      <a:pt x="1437" y="674"/>
                      <a:pt x="1437" y="674"/>
                    </a:cubicBezTo>
                    <a:cubicBezTo>
                      <a:pt x="1444" y="674"/>
                      <a:pt x="1444" y="674"/>
                      <a:pt x="1444" y="674"/>
                    </a:cubicBezTo>
                    <a:cubicBezTo>
                      <a:pt x="1441" y="678"/>
                      <a:pt x="1441" y="678"/>
                      <a:pt x="1441" y="678"/>
                    </a:cubicBezTo>
                    <a:cubicBezTo>
                      <a:pt x="1438" y="681"/>
                      <a:pt x="1438" y="681"/>
                      <a:pt x="1438" y="681"/>
                    </a:cubicBezTo>
                    <a:cubicBezTo>
                      <a:pt x="1432" y="687"/>
                      <a:pt x="1432" y="687"/>
                      <a:pt x="1432" y="687"/>
                    </a:cubicBezTo>
                    <a:cubicBezTo>
                      <a:pt x="1420" y="674"/>
                      <a:pt x="1420" y="674"/>
                      <a:pt x="1420" y="674"/>
                    </a:cubicBezTo>
                    <a:lnTo>
                      <a:pt x="1430" y="674"/>
                    </a:lnTo>
                    <a:close/>
                    <a:moveTo>
                      <a:pt x="1432" y="694"/>
                    </a:moveTo>
                    <a:cubicBezTo>
                      <a:pt x="1442" y="704"/>
                      <a:pt x="1442" y="704"/>
                      <a:pt x="1442" y="704"/>
                    </a:cubicBezTo>
                    <a:cubicBezTo>
                      <a:pt x="1435" y="704"/>
                      <a:pt x="1435" y="704"/>
                      <a:pt x="1435" y="704"/>
                    </a:cubicBezTo>
                    <a:cubicBezTo>
                      <a:pt x="1423" y="704"/>
                      <a:pt x="1423" y="704"/>
                      <a:pt x="1423" y="704"/>
                    </a:cubicBezTo>
                    <a:cubicBezTo>
                      <a:pt x="1429" y="697"/>
                      <a:pt x="1429" y="697"/>
                      <a:pt x="1429" y="697"/>
                    </a:cubicBezTo>
                    <a:lnTo>
                      <a:pt x="1432" y="694"/>
                    </a:lnTo>
                    <a:close/>
                    <a:moveTo>
                      <a:pt x="1441" y="709"/>
                    </a:moveTo>
                    <a:cubicBezTo>
                      <a:pt x="1447" y="709"/>
                      <a:pt x="1447" y="709"/>
                      <a:pt x="1447" y="709"/>
                    </a:cubicBezTo>
                    <a:cubicBezTo>
                      <a:pt x="1447" y="709"/>
                      <a:pt x="1447" y="709"/>
                      <a:pt x="1447" y="709"/>
                    </a:cubicBezTo>
                    <a:cubicBezTo>
                      <a:pt x="1441" y="709"/>
                      <a:pt x="1441" y="709"/>
                      <a:pt x="1441" y="709"/>
                    </a:cubicBezTo>
                    <a:cubicBezTo>
                      <a:pt x="1422" y="709"/>
                      <a:pt x="1422" y="709"/>
                      <a:pt x="1422" y="709"/>
                    </a:cubicBezTo>
                    <a:cubicBezTo>
                      <a:pt x="1418" y="709"/>
                      <a:pt x="1418" y="709"/>
                      <a:pt x="1418" y="709"/>
                    </a:cubicBezTo>
                    <a:cubicBezTo>
                      <a:pt x="1418" y="709"/>
                      <a:pt x="1418" y="709"/>
                      <a:pt x="1418" y="709"/>
                    </a:cubicBezTo>
                    <a:cubicBezTo>
                      <a:pt x="1421" y="709"/>
                      <a:pt x="1421" y="709"/>
                      <a:pt x="1421" y="709"/>
                    </a:cubicBezTo>
                    <a:lnTo>
                      <a:pt x="1441" y="709"/>
                    </a:lnTo>
                    <a:close/>
                    <a:moveTo>
                      <a:pt x="1436" y="690"/>
                    </a:moveTo>
                    <a:cubicBezTo>
                      <a:pt x="1441" y="685"/>
                      <a:pt x="1441" y="685"/>
                      <a:pt x="1441" y="685"/>
                    </a:cubicBezTo>
                    <a:cubicBezTo>
                      <a:pt x="1444" y="681"/>
                      <a:pt x="1444" y="681"/>
                      <a:pt x="1444" y="681"/>
                    </a:cubicBezTo>
                    <a:cubicBezTo>
                      <a:pt x="1448" y="678"/>
                      <a:pt x="1448" y="678"/>
                      <a:pt x="1448" y="678"/>
                    </a:cubicBezTo>
                    <a:cubicBezTo>
                      <a:pt x="1449" y="685"/>
                      <a:pt x="1449" y="685"/>
                      <a:pt x="1449" y="685"/>
                    </a:cubicBezTo>
                    <a:cubicBezTo>
                      <a:pt x="1449" y="692"/>
                      <a:pt x="1449" y="692"/>
                      <a:pt x="1449" y="692"/>
                    </a:cubicBezTo>
                    <a:cubicBezTo>
                      <a:pt x="1449" y="696"/>
                      <a:pt x="1449" y="700"/>
                      <a:pt x="1450" y="704"/>
                    </a:cubicBezTo>
                    <a:cubicBezTo>
                      <a:pt x="1449" y="704"/>
                      <a:pt x="1449" y="704"/>
                      <a:pt x="1449" y="704"/>
                    </a:cubicBezTo>
                    <a:lnTo>
                      <a:pt x="1436" y="690"/>
                    </a:lnTo>
                    <a:close/>
                    <a:moveTo>
                      <a:pt x="1436" y="648"/>
                    </a:moveTo>
                    <a:cubicBezTo>
                      <a:pt x="1438" y="645"/>
                      <a:pt x="1438" y="645"/>
                      <a:pt x="1438" y="645"/>
                    </a:cubicBezTo>
                    <a:cubicBezTo>
                      <a:pt x="1440" y="642"/>
                      <a:pt x="1440" y="642"/>
                      <a:pt x="1440" y="642"/>
                    </a:cubicBezTo>
                    <a:cubicBezTo>
                      <a:pt x="1446" y="634"/>
                      <a:pt x="1446" y="634"/>
                      <a:pt x="1446" y="634"/>
                    </a:cubicBezTo>
                    <a:cubicBezTo>
                      <a:pt x="1446" y="639"/>
                      <a:pt x="1447" y="644"/>
                      <a:pt x="1447" y="648"/>
                    </a:cubicBezTo>
                    <a:cubicBezTo>
                      <a:pt x="1447" y="653"/>
                      <a:pt x="1447" y="653"/>
                      <a:pt x="1447" y="653"/>
                    </a:cubicBezTo>
                    <a:cubicBezTo>
                      <a:pt x="1447" y="664"/>
                      <a:pt x="1447" y="664"/>
                      <a:pt x="1447" y="664"/>
                    </a:cubicBezTo>
                    <a:lnTo>
                      <a:pt x="1436" y="648"/>
                    </a:lnTo>
                    <a:close/>
                    <a:moveTo>
                      <a:pt x="1436" y="605"/>
                    </a:moveTo>
                    <a:cubicBezTo>
                      <a:pt x="1439" y="601"/>
                      <a:pt x="1439" y="601"/>
                      <a:pt x="1439" y="601"/>
                    </a:cubicBezTo>
                    <a:cubicBezTo>
                      <a:pt x="1443" y="596"/>
                      <a:pt x="1443" y="596"/>
                      <a:pt x="1443" y="596"/>
                    </a:cubicBezTo>
                    <a:cubicBezTo>
                      <a:pt x="1445" y="593"/>
                      <a:pt x="1445" y="593"/>
                      <a:pt x="1445" y="593"/>
                    </a:cubicBezTo>
                    <a:cubicBezTo>
                      <a:pt x="1445" y="598"/>
                      <a:pt x="1445" y="598"/>
                      <a:pt x="1445" y="598"/>
                    </a:cubicBezTo>
                    <a:cubicBezTo>
                      <a:pt x="1445" y="606"/>
                      <a:pt x="1445" y="606"/>
                      <a:pt x="1445" y="606"/>
                    </a:cubicBezTo>
                    <a:cubicBezTo>
                      <a:pt x="1445" y="610"/>
                      <a:pt x="1445" y="615"/>
                      <a:pt x="1445" y="619"/>
                    </a:cubicBezTo>
                    <a:lnTo>
                      <a:pt x="1436" y="605"/>
                    </a:lnTo>
                    <a:close/>
                    <a:moveTo>
                      <a:pt x="1436" y="566"/>
                    </a:moveTo>
                    <a:cubicBezTo>
                      <a:pt x="1439" y="562"/>
                      <a:pt x="1439" y="562"/>
                      <a:pt x="1439" y="562"/>
                    </a:cubicBezTo>
                    <a:cubicBezTo>
                      <a:pt x="1442" y="557"/>
                      <a:pt x="1442" y="557"/>
                      <a:pt x="1442" y="557"/>
                    </a:cubicBezTo>
                    <a:cubicBezTo>
                      <a:pt x="1443" y="555"/>
                      <a:pt x="1443" y="555"/>
                      <a:pt x="1443" y="555"/>
                    </a:cubicBezTo>
                    <a:cubicBezTo>
                      <a:pt x="1443" y="558"/>
                      <a:pt x="1443" y="558"/>
                      <a:pt x="1443" y="558"/>
                    </a:cubicBezTo>
                    <a:cubicBezTo>
                      <a:pt x="1444" y="566"/>
                      <a:pt x="1444" y="566"/>
                      <a:pt x="1444" y="566"/>
                    </a:cubicBezTo>
                    <a:cubicBezTo>
                      <a:pt x="1444" y="578"/>
                      <a:pt x="1444" y="578"/>
                      <a:pt x="1444" y="578"/>
                    </a:cubicBezTo>
                    <a:lnTo>
                      <a:pt x="1436" y="566"/>
                    </a:lnTo>
                    <a:close/>
                    <a:moveTo>
                      <a:pt x="1434" y="515"/>
                    </a:moveTo>
                    <a:cubicBezTo>
                      <a:pt x="1426" y="515"/>
                      <a:pt x="1426" y="515"/>
                      <a:pt x="1426" y="515"/>
                    </a:cubicBezTo>
                    <a:cubicBezTo>
                      <a:pt x="1430" y="511"/>
                      <a:pt x="1430" y="511"/>
                      <a:pt x="1430" y="511"/>
                    </a:cubicBezTo>
                    <a:cubicBezTo>
                      <a:pt x="1433" y="507"/>
                      <a:pt x="1433" y="507"/>
                      <a:pt x="1433" y="507"/>
                    </a:cubicBezTo>
                    <a:cubicBezTo>
                      <a:pt x="1433" y="507"/>
                      <a:pt x="1433" y="507"/>
                      <a:pt x="1433" y="507"/>
                    </a:cubicBezTo>
                    <a:cubicBezTo>
                      <a:pt x="1435" y="509"/>
                      <a:pt x="1435" y="509"/>
                      <a:pt x="1435" y="509"/>
                    </a:cubicBezTo>
                    <a:cubicBezTo>
                      <a:pt x="1439" y="515"/>
                      <a:pt x="1439" y="515"/>
                      <a:pt x="1439" y="515"/>
                    </a:cubicBezTo>
                    <a:lnTo>
                      <a:pt x="1434" y="515"/>
                    </a:lnTo>
                    <a:close/>
                    <a:moveTo>
                      <a:pt x="1433" y="499"/>
                    </a:moveTo>
                    <a:cubicBezTo>
                      <a:pt x="1427" y="492"/>
                      <a:pt x="1427" y="492"/>
                      <a:pt x="1427" y="492"/>
                    </a:cubicBezTo>
                    <a:cubicBezTo>
                      <a:pt x="1431" y="492"/>
                      <a:pt x="1431" y="492"/>
                      <a:pt x="1431" y="492"/>
                    </a:cubicBezTo>
                    <a:cubicBezTo>
                      <a:pt x="1435" y="492"/>
                      <a:pt x="1435" y="492"/>
                      <a:pt x="1435" y="492"/>
                    </a:cubicBezTo>
                    <a:cubicBezTo>
                      <a:pt x="1439" y="492"/>
                      <a:pt x="1439" y="492"/>
                      <a:pt x="1439" y="492"/>
                    </a:cubicBezTo>
                    <a:cubicBezTo>
                      <a:pt x="1437" y="494"/>
                      <a:pt x="1437" y="494"/>
                      <a:pt x="1437" y="494"/>
                    </a:cubicBezTo>
                    <a:cubicBezTo>
                      <a:pt x="1435" y="496"/>
                      <a:pt x="1435" y="496"/>
                      <a:pt x="1435" y="496"/>
                    </a:cubicBezTo>
                    <a:lnTo>
                      <a:pt x="1433" y="499"/>
                    </a:lnTo>
                    <a:close/>
                    <a:moveTo>
                      <a:pt x="1430" y="503"/>
                    </a:moveTo>
                    <a:cubicBezTo>
                      <a:pt x="1429" y="504"/>
                      <a:pt x="1429" y="504"/>
                      <a:pt x="1429" y="504"/>
                    </a:cubicBezTo>
                    <a:cubicBezTo>
                      <a:pt x="1426" y="507"/>
                      <a:pt x="1426" y="507"/>
                      <a:pt x="1426" y="507"/>
                    </a:cubicBezTo>
                    <a:cubicBezTo>
                      <a:pt x="1424" y="510"/>
                      <a:pt x="1424" y="510"/>
                      <a:pt x="1424" y="510"/>
                    </a:cubicBezTo>
                    <a:cubicBezTo>
                      <a:pt x="1424" y="505"/>
                      <a:pt x="1424" y="505"/>
                      <a:pt x="1424" y="505"/>
                    </a:cubicBezTo>
                    <a:cubicBezTo>
                      <a:pt x="1424" y="499"/>
                      <a:pt x="1424" y="499"/>
                      <a:pt x="1424" y="499"/>
                    </a:cubicBezTo>
                    <a:cubicBezTo>
                      <a:pt x="1424" y="496"/>
                      <a:pt x="1424" y="496"/>
                      <a:pt x="1424" y="496"/>
                    </a:cubicBezTo>
                    <a:lnTo>
                      <a:pt x="1430" y="503"/>
                    </a:lnTo>
                    <a:close/>
                    <a:moveTo>
                      <a:pt x="1430" y="532"/>
                    </a:moveTo>
                    <a:cubicBezTo>
                      <a:pt x="1427" y="535"/>
                      <a:pt x="1427" y="535"/>
                      <a:pt x="1427" y="535"/>
                    </a:cubicBezTo>
                    <a:cubicBezTo>
                      <a:pt x="1424" y="539"/>
                      <a:pt x="1424" y="539"/>
                      <a:pt x="1424" y="539"/>
                    </a:cubicBezTo>
                    <a:cubicBezTo>
                      <a:pt x="1423" y="540"/>
                      <a:pt x="1423" y="540"/>
                      <a:pt x="1423" y="540"/>
                    </a:cubicBezTo>
                    <a:cubicBezTo>
                      <a:pt x="1423" y="538"/>
                      <a:pt x="1423" y="538"/>
                      <a:pt x="1423" y="538"/>
                    </a:cubicBezTo>
                    <a:cubicBezTo>
                      <a:pt x="1423" y="531"/>
                      <a:pt x="1423" y="531"/>
                      <a:pt x="1423" y="531"/>
                    </a:cubicBezTo>
                    <a:cubicBezTo>
                      <a:pt x="1423" y="524"/>
                      <a:pt x="1423" y="524"/>
                      <a:pt x="1423" y="524"/>
                    </a:cubicBezTo>
                    <a:lnTo>
                      <a:pt x="1430" y="532"/>
                    </a:lnTo>
                    <a:close/>
                    <a:moveTo>
                      <a:pt x="1430" y="566"/>
                    </a:moveTo>
                    <a:cubicBezTo>
                      <a:pt x="1428" y="567"/>
                      <a:pt x="1428" y="567"/>
                      <a:pt x="1428" y="567"/>
                    </a:cubicBezTo>
                    <a:cubicBezTo>
                      <a:pt x="1422" y="576"/>
                      <a:pt x="1422" y="576"/>
                      <a:pt x="1422" y="576"/>
                    </a:cubicBezTo>
                    <a:cubicBezTo>
                      <a:pt x="1421" y="578"/>
                      <a:pt x="1421" y="578"/>
                      <a:pt x="1421" y="578"/>
                    </a:cubicBezTo>
                    <a:cubicBezTo>
                      <a:pt x="1421" y="575"/>
                      <a:pt x="1421" y="575"/>
                      <a:pt x="1421" y="575"/>
                    </a:cubicBezTo>
                    <a:cubicBezTo>
                      <a:pt x="1422" y="561"/>
                      <a:pt x="1422" y="561"/>
                      <a:pt x="1422" y="561"/>
                    </a:cubicBezTo>
                    <a:cubicBezTo>
                      <a:pt x="1422" y="555"/>
                      <a:pt x="1422" y="555"/>
                      <a:pt x="1422" y="555"/>
                    </a:cubicBezTo>
                    <a:lnTo>
                      <a:pt x="1430" y="566"/>
                    </a:lnTo>
                    <a:close/>
                    <a:moveTo>
                      <a:pt x="1429" y="605"/>
                    </a:moveTo>
                    <a:cubicBezTo>
                      <a:pt x="1429" y="606"/>
                      <a:pt x="1429" y="606"/>
                      <a:pt x="1429" y="606"/>
                    </a:cubicBezTo>
                    <a:cubicBezTo>
                      <a:pt x="1420" y="619"/>
                      <a:pt x="1420" y="619"/>
                      <a:pt x="1420" y="619"/>
                    </a:cubicBezTo>
                    <a:cubicBezTo>
                      <a:pt x="1420" y="612"/>
                      <a:pt x="1420" y="605"/>
                      <a:pt x="1421" y="597"/>
                    </a:cubicBezTo>
                    <a:cubicBezTo>
                      <a:pt x="1421" y="593"/>
                      <a:pt x="1421" y="593"/>
                      <a:pt x="1421" y="593"/>
                    </a:cubicBezTo>
                    <a:lnTo>
                      <a:pt x="1429" y="605"/>
                    </a:lnTo>
                    <a:close/>
                    <a:moveTo>
                      <a:pt x="1429" y="648"/>
                    </a:moveTo>
                    <a:cubicBezTo>
                      <a:pt x="1429" y="649"/>
                      <a:pt x="1429" y="649"/>
                      <a:pt x="1429" y="649"/>
                    </a:cubicBezTo>
                    <a:cubicBezTo>
                      <a:pt x="1421" y="659"/>
                      <a:pt x="1421" y="659"/>
                      <a:pt x="1421" y="659"/>
                    </a:cubicBezTo>
                    <a:cubicBezTo>
                      <a:pt x="1418" y="663"/>
                      <a:pt x="1418" y="663"/>
                      <a:pt x="1418" y="663"/>
                    </a:cubicBezTo>
                    <a:cubicBezTo>
                      <a:pt x="1417" y="664"/>
                      <a:pt x="1417" y="664"/>
                      <a:pt x="1417" y="664"/>
                    </a:cubicBezTo>
                    <a:cubicBezTo>
                      <a:pt x="1418" y="662"/>
                      <a:pt x="1418" y="662"/>
                      <a:pt x="1418" y="662"/>
                    </a:cubicBezTo>
                    <a:cubicBezTo>
                      <a:pt x="1418" y="656"/>
                      <a:pt x="1418" y="656"/>
                      <a:pt x="1418" y="656"/>
                    </a:cubicBezTo>
                    <a:cubicBezTo>
                      <a:pt x="1418" y="650"/>
                      <a:pt x="1418" y="645"/>
                      <a:pt x="1419" y="639"/>
                    </a:cubicBezTo>
                    <a:cubicBezTo>
                      <a:pt x="1419" y="634"/>
                      <a:pt x="1419" y="634"/>
                      <a:pt x="1419" y="634"/>
                    </a:cubicBezTo>
                    <a:lnTo>
                      <a:pt x="1429" y="648"/>
                    </a:lnTo>
                    <a:close/>
                    <a:moveTo>
                      <a:pt x="1429" y="690"/>
                    </a:moveTo>
                    <a:cubicBezTo>
                      <a:pt x="1425" y="694"/>
                      <a:pt x="1425" y="694"/>
                      <a:pt x="1425" y="694"/>
                    </a:cubicBezTo>
                    <a:cubicBezTo>
                      <a:pt x="1416" y="703"/>
                      <a:pt x="1416" y="703"/>
                      <a:pt x="1416" y="703"/>
                    </a:cubicBezTo>
                    <a:cubicBezTo>
                      <a:pt x="1416" y="704"/>
                      <a:pt x="1416" y="704"/>
                      <a:pt x="1416" y="704"/>
                    </a:cubicBezTo>
                    <a:cubicBezTo>
                      <a:pt x="1415" y="704"/>
                      <a:pt x="1415" y="704"/>
                      <a:pt x="1415" y="704"/>
                    </a:cubicBezTo>
                    <a:cubicBezTo>
                      <a:pt x="1415" y="702"/>
                      <a:pt x="1415" y="702"/>
                      <a:pt x="1415" y="702"/>
                    </a:cubicBezTo>
                    <a:cubicBezTo>
                      <a:pt x="1416" y="697"/>
                      <a:pt x="1416" y="691"/>
                      <a:pt x="1416" y="685"/>
                    </a:cubicBezTo>
                    <a:cubicBezTo>
                      <a:pt x="1417" y="678"/>
                      <a:pt x="1417" y="678"/>
                      <a:pt x="1417" y="678"/>
                    </a:cubicBezTo>
                    <a:lnTo>
                      <a:pt x="1429" y="690"/>
                    </a:lnTo>
                    <a:close/>
                    <a:moveTo>
                      <a:pt x="1451" y="620"/>
                    </a:moveTo>
                    <a:cubicBezTo>
                      <a:pt x="1450" y="611"/>
                      <a:pt x="1450" y="611"/>
                      <a:pt x="1450" y="611"/>
                    </a:cubicBezTo>
                    <a:cubicBezTo>
                      <a:pt x="1450" y="603"/>
                      <a:pt x="1450" y="603"/>
                      <a:pt x="1450" y="603"/>
                    </a:cubicBezTo>
                    <a:cubicBezTo>
                      <a:pt x="1450" y="593"/>
                      <a:pt x="1450" y="593"/>
                      <a:pt x="1450" y="593"/>
                    </a:cubicBezTo>
                    <a:cubicBezTo>
                      <a:pt x="1462" y="606"/>
                      <a:pt x="1462" y="606"/>
                      <a:pt x="1462" y="606"/>
                    </a:cubicBezTo>
                    <a:cubicBezTo>
                      <a:pt x="1458" y="611"/>
                      <a:pt x="1458" y="611"/>
                      <a:pt x="1458" y="611"/>
                    </a:cubicBezTo>
                    <a:cubicBezTo>
                      <a:pt x="1455" y="615"/>
                      <a:pt x="1455" y="615"/>
                      <a:pt x="1455" y="615"/>
                    </a:cubicBezTo>
                    <a:lnTo>
                      <a:pt x="1451" y="620"/>
                    </a:lnTo>
                    <a:close/>
                    <a:moveTo>
                      <a:pt x="1449" y="579"/>
                    </a:moveTo>
                    <a:cubicBezTo>
                      <a:pt x="1449" y="571"/>
                      <a:pt x="1449" y="571"/>
                      <a:pt x="1449" y="571"/>
                    </a:cubicBezTo>
                    <a:cubicBezTo>
                      <a:pt x="1449" y="563"/>
                      <a:pt x="1449" y="563"/>
                      <a:pt x="1449" y="563"/>
                    </a:cubicBezTo>
                    <a:cubicBezTo>
                      <a:pt x="1448" y="555"/>
                      <a:pt x="1448" y="555"/>
                      <a:pt x="1448" y="555"/>
                    </a:cubicBezTo>
                    <a:cubicBezTo>
                      <a:pt x="1448" y="554"/>
                      <a:pt x="1448" y="554"/>
                      <a:pt x="1448" y="554"/>
                    </a:cubicBezTo>
                    <a:cubicBezTo>
                      <a:pt x="1455" y="562"/>
                      <a:pt x="1455" y="562"/>
                      <a:pt x="1455" y="562"/>
                    </a:cubicBezTo>
                    <a:cubicBezTo>
                      <a:pt x="1459" y="566"/>
                      <a:pt x="1459" y="566"/>
                      <a:pt x="1459" y="566"/>
                    </a:cubicBezTo>
                    <a:cubicBezTo>
                      <a:pt x="1456" y="570"/>
                      <a:pt x="1456" y="570"/>
                      <a:pt x="1456" y="570"/>
                    </a:cubicBezTo>
                    <a:cubicBezTo>
                      <a:pt x="1452" y="575"/>
                      <a:pt x="1452" y="575"/>
                      <a:pt x="1452" y="575"/>
                    </a:cubicBezTo>
                    <a:lnTo>
                      <a:pt x="1449" y="579"/>
                    </a:lnTo>
                    <a:close/>
                    <a:moveTo>
                      <a:pt x="1448" y="542"/>
                    </a:moveTo>
                    <a:cubicBezTo>
                      <a:pt x="1448" y="539"/>
                      <a:pt x="1448" y="539"/>
                      <a:pt x="1448" y="539"/>
                    </a:cubicBezTo>
                    <a:cubicBezTo>
                      <a:pt x="1448" y="528"/>
                      <a:pt x="1448" y="528"/>
                      <a:pt x="1448" y="528"/>
                    </a:cubicBezTo>
                    <a:cubicBezTo>
                      <a:pt x="1447" y="524"/>
                      <a:pt x="1447" y="524"/>
                      <a:pt x="1447" y="524"/>
                    </a:cubicBezTo>
                    <a:cubicBezTo>
                      <a:pt x="1457" y="533"/>
                      <a:pt x="1457" y="533"/>
                      <a:pt x="1457" y="533"/>
                    </a:cubicBezTo>
                    <a:cubicBezTo>
                      <a:pt x="1455" y="535"/>
                      <a:pt x="1455" y="535"/>
                      <a:pt x="1455" y="535"/>
                    </a:cubicBezTo>
                    <a:cubicBezTo>
                      <a:pt x="1450" y="540"/>
                      <a:pt x="1450" y="540"/>
                      <a:pt x="1450" y="540"/>
                    </a:cubicBezTo>
                    <a:lnTo>
                      <a:pt x="1448" y="542"/>
                    </a:lnTo>
                    <a:close/>
                    <a:moveTo>
                      <a:pt x="1447" y="512"/>
                    </a:moveTo>
                    <a:cubicBezTo>
                      <a:pt x="1447" y="507"/>
                      <a:pt x="1447" y="507"/>
                      <a:pt x="1447" y="507"/>
                    </a:cubicBezTo>
                    <a:cubicBezTo>
                      <a:pt x="1447" y="503"/>
                      <a:pt x="1447" y="503"/>
                      <a:pt x="1447" y="503"/>
                    </a:cubicBezTo>
                    <a:cubicBezTo>
                      <a:pt x="1447" y="496"/>
                      <a:pt x="1447" y="496"/>
                      <a:pt x="1447" y="496"/>
                    </a:cubicBezTo>
                    <a:cubicBezTo>
                      <a:pt x="1447" y="495"/>
                      <a:pt x="1447" y="495"/>
                      <a:pt x="1447" y="495"/>
                    </a:cubicBezTo>
                    <a:cubicBezTo>
                      <a:pt x="1455" y="503"/>
                      <a:pt x="1455" y="503"/>
                      <a:pt x="1455" y="503"/>
                    </a:cubicBezTo>
                    <a:cubicBezTo>
                      <a:pt x="1455" y="504"/>
                      <a:pt x="1455" y="504"/>
                      <a:pt x="1455" y="504"/>
                    </a:cubicBezTo>
                    <a:cubicBezTo>
                      <a:pt x="1451" y="507"/>
                      <a:pt x="1451" y="507"/>
                      <a:pt x="1451" y="507"/>
                    </a:cubicBezTo>
                    <a:cubicBezTo>
                      <a:pt x="1449" y="509"/>
                      <a:pt x="1449" y="509"/>
                      <a:pt x="1449" y="509"/>
                    </a:cubicBezTo>
                    <a:lnTo>
                      <a:pt x="1447" y="512"/>
                    </a:lnTo>
                    <a:close/>
                    <a:moveTo>
                      <a:pt x="1446" y="483"/>
                    </a:moveTo>
                    <a:cubicBezTo>
                      <a:pt x="1446" y="478"/>
                      <a:pt x="1446" y="478"/>
                      <a:pt x="1446" y="478"/>
                    </a:cubicBezTo>
                    <a:cubicBezTo>
                      <a:pt x="1446" y="470"/>
                      <a:pt x="1446" y="470"/>
                      <a:pt x="1446" y="470"/>
                    </a:cubicBezTo>
                    <a:cubicBezTo>
                      <a:pt x="1446" y="466"/>
                      <a:pt x="1446" y="466"/>
                      <a:pt x="1446" y="466"/>
                    </a:cubicBezTo>
                    <a:cubicBezTo>
                      <a:pt x="1446" y="464"/>
                      <a:pt x="1446" y="464"/>
                      <a:pt x="1446" y="464"/>
                    </a:cubicBezTo>
                    <a:cubicBezTo>
                      <a:pt x="1454" y="473"/>
                      <a:pt x="1454" y="473"/>
                      <a:pt x="1454" y="473"/>
                    </a:cubicBezTo>
                    <a:cubicBezTo>
                      <a:pt x="1454" y="474"/>
                      <a:pt x="1454" y="474"/>
                      <a:pt x="1454" y="474"/>
                    </a:cubicBezTo>
                    <a:cubicBezTo>
                      <a:pt x="1452" y="476"/>
                      <a:pt x="1452" y="476"/>
                      <a:pt x="1452" y="476"/>
                    </a:cubicBezTo>
                    <a:cubicBezTo>
                      <a:pt x="1448" y="480"/>
                      <a:pt x="1448" y="480"/>
                      <a:pt x="1448" y="480"/>
                    </a:cubicBezTo>
                    <a:lnTo>
                      <a:pt x="1446" y="483"/>
                    </a:lnTo>
                    <a:close/>
                    <a:moveTo>
                      <a:pt x="1446" y="450"/>
                    </a:moveTo>
                    <a:cubicBezTo>
                      <a:pt x="1446" y="446"/>
                      <a:pt x="1446" y="446"/>
                      <a:pt x="1446" y="446"/>
                    </a:cubicBezTo>
                    <a:cubicBezTo>
                      <a:pt x="1446" y="438"/>
                      <a:pt x="1446" y="438"/>
                      <a:pt x="1446" y="438"/>
                    </a:cubicBezTo>
                    <a:cubicBezTo>
                      <a:pt x="1445" y="433"/>
                      <a:pt x="1445" y="433"/>
                      <a:pt x="1445" y="433"/>
                    </a:cubicBezTo>
                    <a:cubicBezTo>
                      <a:pt x="1453" y="441"/>
                      <a:pt x="1453" y="441"/>
                      <a:pt x="1453" y="441"/>
                    </a:cubicBezTo>
                    <a:cubicBezTo>
                      <a:pt x="1451" y="443"/>
                      <a:pt x="1451" y="443"/>
                      <a:pt x="1451" y="443"/>
                    </a:cubicBezTo>
                    <a:cubicBezTo>
                      <a:pt x="1447" y="448"/>
                      <a:pt x="1447" y="448"/>
                      <a:pt x="1447" y="448"/>
                    </a:cubicBezTo>
                    <a:lnTo>
                      <a:pt x="1446" y="450"/>
                    </a:lnTo>
                    <a:close/>
                    <a:moveTo>
                      <a:pt x="1447" y="419"/>
                    </a:moveTo>
                    <a:cubicBezTo>
                      <a:pt x="1445" y="420"/>
                      <a:pt x="1445" y="420"/>
                      <a:pt x="1445" y="420"/>
                    </a:cubicBezTo>
                    <a:cubicBezTo>
                      <a:pt x="1445" y="418"/>
                      <a:pt x="1445" y="418"/>
                      <a:pt x="1445" y="418"/>
                    </a:cubicBezTo>
                    <a:cubicBezTo>
                      <a:pt x="1445" y="414"/>
                      <a:pt x="1445" y="414"/>
                      <a:pt x="1445" y="414"/>
                    </a:cubicBezTo>
                    <a:cubicBezTo>
                      <a:pt x="1445" y="411"/>
                      <a:pt x="1445" y="411"/>
                      <a:pt x="1445" y="411"/>
                    </a:cubicBezTo>
                    <a:cubicBezTo>
                      <a:pt x="1445" y="409"/>
                      <a:pt x="1445" y="409"/>
                      <a:pt x="1445" y="409"/>
                    </a:cubicBezTo>
                    <a:cubicBezTo>
                      <a:pt x="1451" y="414"/>
                      <a:pt x="1451" y="414"/>
                      <a:pt x="1451" y="414"/>
                    </a:cubicBezTo>
                    <a:cubicBezTo>
                      <a:pt x="1450" y="416"/>
                      <a:pt x="1450" y="416"/>
                      <a:pt x="1450" y="416"/>
                    </a:cubicBezTo>
                    <a:cubicBezTo>
                      <a:pt x="1448" y="417"/>
                      <a:pt x="1448" y="417"/>
                      <a:pt x="1448" y="417"/>
                    </a:cubicBezTo>
                    <a:lnTo>
                      <a:pt x="1447" y="419"/>
                    </a:lnTo>
                    <a:close/>
                    <a:moveTo>
                      <a:pt x="1446" y="396"/>
                    </a:moveTo>
                    <a:cubicBezTo>
                      <a:pt x="1445" y="397"/>
                      <a:pt x="1445" y="397"/>
                      <a:pt x="1445" y="397"/>
                    </a:cubicBezTo>
                    <a:cubicBezTo>
                      <a:pt x="1445" y="395"/>
                      <a:pt x="1445" y="395"/>
                      <a:pt x="1445" y="395"/>
                    </a:cubicBezTo>
                    <a:cubicBezTo>
                      <a:pt x="1445" y="392"/>
                      <a:pt x="1445" y="392"/>
                      <a:pt x="1445" y="392"/>
                    </a:cubicBezTo>
                    <a:cubicBezTo>
                      <a:pt x="1445" y="387"/>
                      <a:pt x="1445" y="387"/>
                      <a:pt x="1445" y="387"/>
                    </a:cubicBezTo>
                    <a:cubicBezTo>
                      <a:pt x="1450" y="392"/>
                      <a:pt x="1450" y="392"/>
                      <a:pt x="1450" y="392"/>
                    </a:cubicBezTo>
                    <a:cubicBezTo>
                      <a:pt x="1447" y="394"/>
                      <a:pt x="1447" y="394"/>
                      <a:pt x="1447" y="394"/>
                    </a:cubicBezTo>
                    <a:lnTo>
                      <a:pt x="1446" y="396"/>
                    </a:lnTo>
                    <a:close/>
                    <a:moveTo>
                      <a:pt x="1445" y="374"/>
                    </a:moveTo>
                    <a:cubicBezTo>
                      <a:pt x="1444" y="374"/>
                      <a:pt x="1444" y="374"/>
                      <a:pt x="1444" y="374"/>
                    </a:cubicBezTo>
                    <a:cubicBezTo>
                      <a:pt x="1444" y="374"/>
                      <a:pt x="1444" y="374"/>
                      <a:pt x="1444" y="374"/>
                    </a:cubicBezTo>
                    <a:cubicBezTo>
                      <a:pt x="1444" y="368"/>
                      <a:pt x="1444" y="368"/>
                      <a:pt x="1444" y="368"/>
                    </a:cubicBezTo>
                    <a:cubicBezTo>
                      <a:pt x="1444" y="364"/>
                      <a:pt x="1444" y="364"/>
                      <a:pt x="1444" y="364"/>
                    </a:cubicBezTo>
                    <a:cubicBezTo>
                      <a:pt x="1449" y="369"/>
                      <a:pt x="1449" y="369"/>
                      <a:pt x="1449" y="369"/>
                    </a:cubicBezTo>
                    <a:cubicBezTo>
                      <a:pt x="1447" y="371"/>
                      <a:pt x="1447" y="371"/>
                      <a:pt x="1447" y="371"/>
                    </a:cubicBezTo>
                    <a:lnTo>
                      <a:pt x="1445" y="374"/>
                    </a:lnTo>
                    <a:close/>
                    <a:moveTo>
                      <a:pt x="1444" y="349"/>
                    </a:moveTo>
                    <a:cubicBezTo>
                      <a:pt x="1444" y="348"/>
                      <a:pt x="1444" y="348"/>
                      <a:pt x="1444" y="348"/>
                    </a:cubicBezTo>
                    <a:cubicBezTo>
                      <a:pt x="1444" y="342"/>
                      <a:pt x="1444" y="342"/>
                      <a:pt x="1444" y="342"/>
                    </a:cubicBezTo>
                    <a:cubicBezTo>
                      <a:pt x="1444" y="338"/>
                      <a:pt x="1444" y="338"/>
                      <a:pt x="1444" y="338"/>
                    </a:cubicBezTo>
                    <a:cubicBezTo>
                      <a:pt x="1444" y="336"/>
                      <a:pt x="1444" y="336"/>
                      <a:pt x="1444" y="336"/>
                    </a:cubicBezTo>
                    <a:cubicBezTo>
                      <a:pt x="1449" y="342"/>
                      <a:pt x="1449" y="342"/>
                      <a:pt x="1449" y="342"/>
                    </a:cubicBezTo>
                    <a:cubicBezTo>
                      <a:pt x="1449" y="343"/>
                      <a:pt x="1449" y="343"/>
                      <a:pt x="1449" y="343"/>
                    </a:cubicBezTo>
                    <a:cubicBezTo>
                      <a:pt x="1447" y="345"/>
                      <a:pt x="1447" y="345"/>
                      <a:pt x="1447" y="345"/>
                    </a:cubicBezTo>
                    <a:cubicBezTo>
                      <a:pt x="1445" y="348"/>
                      <a:pt x="1445" y="348"/>
                      <a:pt x="1445" y="348"/>
                    </a:cubicBezTo>
                    <a:lnTo>
                      <a:pt x="1444" y="349"/>
                    </a:lnTo>
                    <a:close/>
                    <a:moveTo>
                      <a:pt x="1444" y="320"/>
                    </a:moveTo>
                    <a:cubicBezTo>
                      <a:pt x="1444" y="318"/>
                      <a:pt x="1444" y="318"/>
                      <a:pt x="1444" y="318"/>
                    </a:cubicBezTo>
                    <a:cubicBezTo>
                      <a:pt x="1443" y="313"/>
                      <a:pt x="1443" y="313"/>
                      <a:pt x="1443" y="313"/>
                    </a:cubicBezTo>
                    <a:cubicBezTo>
                      <a:pt x="1443" y="309"/>
                      <a:pt x="1443" y="309"/>
                      <a:pt x="1443" y="309"/>
                    </a:cubicBezTo>
                    <a:cubicBezTo>
                      <a:pt x="1443" y="307"/>
                      <a:pt x="1443" y="307"/>
                      <a:pt x="1443" y="307"/>
                    </a:cubicBezTo>
                    <a:cubicBezTo>
                      <a:pt x="1448" y="313"/>
                      <a:pt x="1448" y="313"/>
                      <a:pt x="1448" y="313"/>
                    </a:cubicBezTo>
                    <a:cubicBezTo>
                      <a:pt x="1448" y="313"/>
                      <a:pt x="1448" y="313"/>
                      <a:pt x="1448" y="313"/>
                    </a:cubicBezTo>
                    <a:cubicBezTo>
                      <a:pt x="1446" y="316"/>
                      <a:pt x="1446" y="316"/>
                      <a:pt x="1446" y="316"/>
                    </a:cubicBezTo>
                    <a:cubicBezTo>
                      <a:pt x="1444" y="319"/>
                      <a:pt x="1444" y="319"/>
                      <a:pt x="1444" y="319"/>
                    </a:cubicBezTo>
                    <a:lnTo>
                      <a:pt x="1444" y="320"/>
                    </a:lnTo>
                    <a:close/>
                    <a:moveTo>
                      <a:pt x="1444" y="291"/>
                    </a:moveTo>
                    <a:cubicBezTo>
                      <a:pt x="1443" y="291"/>
                      <a:pt x="1443" y="291"/>
                      <a:pt x="1443" y="291"/>
                    </a:cubicBezTo>
                    <a:cubicBezTo>
                      <a:pt x="1443" y="291"/>
                      <a:pt x="1443" y="291"/>
                      <a:pt x="1443" y="291"/>
                    </a:cubicBezTo>
                    <a:cubicBezTo>
                      <a:pt x="1443" y="286"/>
                      <a:pt x="1443" y="286"/>
                      <a:pt x="1443" y="286"/>
                    </a:cubicBezTo>
                    <a:cubicBezTo>
                      <a:pt x="1443" y="283"/>
                      <a:pt x="1443" y="283"/>
                      <a:pt x="1443" y="283"/>
                    </a:cubicBezTo>
                    <a:cubicBezTo>
                      <a:pt x="1443" y="281"/>
                      <a:pt x="1443" y="281"/>
                      <a:pt x="1443" y="281"/>
                    </a:cubicBezTo>
                    <a:cubicBezTo>
                      <a:pt x="1447" y="286"/>
                      <a:pt x="1447" y="286"/>
                      <a:pt x="1447" y="286"/>
                    </a:cubicBezTo>
                    <a:cubicBezTo>
                      <a:pt x="1447" y="286"/>
                      <a:pt x="1447" y="286"/>
                      <a:pt x="1447" y="286"/>
                    </a:cubicBezTo>
                    <a:cubicBezTo>
                      <a:pt x="1445" y="288"/>
                      <a:pt x="1445" y="288"/>
                      <a:pt x="1445" y="288"/>
                    </a:cubicBezTo>
                    <a:lnTo>
                      <a:pt x="1444" y="291"/>
                    </a:lnTo>
                    <a:close/>
                    <a:moveTo>
                      <a:pt x="1443" y="265"/>
                    </a:moveTo>
                    <a:cubicBezTo>
                      <a:pt x="1443" y="265"/>
                      <a:pt x="1443" y="265"/>
                      <a:pt x="1443" y="265"/>
                    </a:cubicBezTo>
                    <a:cubicBezTo>
                      <a:pt x="1443" y="265"/>
                      <a:pt x="1443" y="265"/>
                      <a:pt x="1443" y="265"/>
                    </a:cubicBezTo>
                    <a:cubicBezTo>
                      <a:pt x="1443" y="262"/>
                      <a:pt x="1443" y="262"/>
                      <a:pt x="1443" y="262"/>
                    </a:cubicBezTo>
                    <a:cubicBezTo>
                      <a:pt x="1443" y="255"/>
                      <a:pt x="1443" y="255"/>
                      <a:pt x="1443" y="255"/>
                    </a:cubicBezTo>
                    <a:cubicBezTo>
                      <a:pt x="1446" y="260"/>
                      <a:pt x="1446" y="260"/>
                      <a:pt x="1446" y="260"/>
                    </a:cubicBezTo>
                    <a:cubicBezTo>
                      <a:pt x="1444" y="263"/>
                      <a:pt x="1444" y="263"/>
                      <a:pt x="1444" y="263"/>
                    </a:cubicBezTo>
                    <a:lnTo>
                      <a:pt x="1443" y="265"/>
                    </a:lnTo>
                    <a:close/>
                    <a:moveTo>
                      <a:pt x="1445" y="245"/>
                    </a:moveTo>
                    <a:cubicBezTo>
                      <a:pt x="1445" y="245"/>
                      <a:pt x="1445" y="245"/>
                      <a:pt x="1445" y="245"/>
                    </a:cubicBezTo>
                    <a:cubicBezTo>
                      <a:pt x="1445" y="244"/>
                      <a:pt x="1445" y="244"/>
                      <a:pt x="1445" y="244"/>
                    </a:cubicBezTo>
                    <a:cubicBezTo>
                      <a:pt x="1446" y="242"/>
                      <a:pt x="1446" y="242"/>
                      <a:pt x="1446" y="242"/>
                    </a:cubicBezTo>
                    <a:cubicBezTo>
                      <a:pt x="1447" y="241"/>
                      <a:pt x="1447" y="241"/>
                      <a:pt x="1447" y="241"/>
                    </a:cubicBezTo>
                    <a:cubicBezTo>
                      <a:pt x="1448" y="239"/>
                      <a:pt x="1448" y="239"/>
                      <a:pt x="1448" y="239"/>
                    </a:cubicBezTo>
                    <a:cubicBezTo>
                      <a:pt x="1448" y="238"/>
                      <a:pt x="1448" y="238"/>
                      <a:pt x="1448" y="238"/>
                    </a:cubicBezTo>
                    <a:cubicBezTo>
                      <a:pt x="1451" y="243"/>
                      <a:pt x="1451" y="243"/>
                      <a:pt x="1451" y="243"/>
                    </a:cubicBezTo>
                    <a:cubicBezTo>
                      <a:pt x="1453" y="245"/>
                      <a:pt x="1453" y="245"/>
                      <a:pt x="1453" y="245"/>
                    </a:cubicBezTo>
                    <a:cubicBezTo>
                      <a:pt x="1450" y="245"/>
                      <a:pt x="1450" y="245"/>
                      <a:pt x="1450" y="245"/>
                    </a:cubicBezTo>
                    <a:cubicBezTo>
                      <a:pt x="1449" y="245"/>
                      <a:pt x="1449" y="245"/>
                      <a:pt x="1449" y="245"/>
                    </a:cubicBezTo>
                    <a:cubicBezTo>
                      <a:pt x="1446" y="245"/>
                      <a:pt x="1446" y="245"/>
                      <a:pt x="1446" y="245"/>
                    </a:cubicBezTo>
                    <a:cubicBezTo>
                      <a:pt x="1445" y="245"/>
                      <a:pt x="1445" y="245"/>
                      <a:pt x="1445" y="245"/>
                    </a:cubicBezTo>
                    <a:close/>
                    <a:moveTo>
                      <a:pt x="1451" y="224"/>
                    </a:moveTo>
                    <a:cubicBezTo>
                      <a:pt x="1451" y="224"/>
                      <a:pt x="1451" y="224"/>
                      <a:pt x="1451" y="224"/>
                    </a:cubicBezTo>
                    <a:cubicBezTo>
                      <a:pt x="1450" y="226"/>
                      <a:pt x="1450" y="226"/>
                      <a:pt x="1450" y="226"/>
                    </a:cubicBezTo>
                    <a:cubicBezTo>
                      <a:pt x="1449" y="227"/>
                      <a:pt x="1449" y="227"/>
                      <a:pt x="1449" y="227"/>
                    </a:cubicBezTo>
                    <a:cubicBezTo>
                      <a:pt x="1449" y="228"/>
                      <a:pt x="1449" y="228"/>
                      <a:pt x="1449" y="228"/>
                    </a:cubicBezTo>
                    <a:cubicBezTo>
                      <a:pt x="1448" y="229"/>
                      <a:pt x="1448" y="229"/>
                      <a:pt x="1448" y="229"/>
                    </a:cubicBezTo>
                    <a:cubicBezTo>
                      <a:pt x="1447" y="227"/>
                      <a:pt x="1447" y="227"/>
                      <a:pt x="1447" y="227"/>
                    </a:cubicBezTo>
                    <a:cubicBezTo>
                      <a:pt x="1444" y="223"/>
                      <a:pt x="1444" y="223"/>
                      <a:pt x="1444" y="223"/>
                    </a:cubicBezTo>
                    <a:cubicBezTo>
                      <a:pt x="1445" y="223"/>
                      <a:pt x="1445" y="223"/>
                      <a:pt x="1445" y="223"/>
                    </a:cubicBezTo>
                    <a:cubicBezTo>
                      <a:pt x="1447" y="223"/>
                      <a:pt x="1447" y="223"/>
                      <a:pt x="1447" y="223"/>
                    </a:cubicBezTo>
                    <a:cubicBezTo>
                      <a:pt x="1450" y="223"/>
                      <a:pt x="1450" y="223"/>
                      <a:pt x="1450" y="223"/>
                    </a:cubicBezTo>
                    <a:cubicBezTo>
                      <a:pt x="1450" y="223"/>
                      <a:pt x="1450" y="223"/>
                      <a:pt x="1450" y="223"/>
                    </a:cubicBezTo>
                    <a:cubicBezTo>
                      <a:pt x="1452" y="223"/>
                      <a:pt x="1452" y="223"/>
                      <a:pt x="1452" y="223"/>
                    </a:cubicBezTo>
                    <a:lnTo>
                      <a:pt x="1451" y="224"/>
                    </a:lnTo>
                    <a:close/>
                    <a:moveTo>
                      <a:pt x="1450" y="218"/>
                    </a:moveTo>
                    <a:cubicBezTo>
                      <a:pt x="1449" y="218"/>
                      <a:pt x="1449" y="218"/>
                      <a:pt x="1449" y="218"/>
                    </a:cubicBezTo>
                    <a:cubicBezTo>
                      <a:pt x="1448" y="218"/>
                      <a:pt x="1448" y="218"/>
                      <a:pt x="1448" y="218"/>
                    </a:cubicBezTo>
                    <a:cubicBezTo>
                      <a:pt x="1445" y="218"/>
                      <a:pt x="1445" y="218"/>
                      <a:pt x="1445" y="218"/>
                    </a:cubicBezTo>
                    <a:cubicBezTo>
                      <a:pt x="1445" y="218"/>
                      <a:pt x="1445" y="218"/>
                      <a:pt x="1445" y="218"/>
                    </a:cubicBezTo>
                    <a:cubicBezTo>
                      <a:pt x="1444" y="218"/>
                      <a:pt x="1444" y="218"/>
                      <a:pt x="1444" y="218"/>
                    </a:cubicBezTo>
                    <a:cubicBezTo>
                      <a:pt x="1444" y="218"/>
                      <a:pt x="1444" y="218"/>
                      <a:pt x="1444" y="218"/>
                    </a:cubicBezTo>
                    <a:cubicBezTo>
                      <a:pt x="1445" y="218"/>
                      <a:pt x="1445" y="218"/>
                      <a:pt x="1445" y="218"/>
                    </a:cubicBezTo>
                    <a:cubicBezTo>
                      <a:pt x="1446" y="216"/>
                      <a:pt x="1446" y="216"/>
                      <a:pt x="1446" y="216"/>
                    </a:cubicBezTo>
                    <a:cubicBezTo>
                      <a:pt x="1446" y="215"/>
                      <a:pt x="1446" y="215"/>
                      <a:pt x="1446" y="215"/>
                    </a:cubicBezTo>
                    <a:cubicBezTo>
                      <a:pt x="1446" y="215"/>
                      <a:pt x="1446" y="215"/>
                      <a:pt x="1446" y="215"/>
                    </a:cubicBezTo>
                    <a:cubicBezTo>
                      <a:pt x="1448" y="212"/>
                      <a:pt x="1448" y="212"/>
                      <a:pt x="1448" y="212"/>
                    </a:cubicBezTo>
                    <a:cubicBezTo>
                      <a:pt x="1451" y="218"/>
                      <a:pt x="1451" y="218"/>
                      <a:pt x="1451" y="218"/>
                    </a:cubicBezTo>
                    <a:lnTo>
                      <a:pt x="1450" y="218"/>
                    </a:lnTo>
                    <a:close/>
                    <a:moveTo>
                      <a:pt x="1450" y="198"/>
                    </a:moveTo>
                    <a:cubicBezTo>
                      <a:pt x="1450" y="198"/>
                      <a:pt x="1450" y="198"/>
                      <a:pt x="1450" y="198"/>
                    </a:cubicBezTo>
                    <a:cubicBezTo>
                      <a:pt x="1448" y="202"/>
                      <a:pt x="1448" y="202"/>
                      <a:pt x="1448" y="202"/>
                    </a:cubicBezTo>
                    <a:cubicBezTo>
                      <a:pt x="1447" y="202"/>
                      <a:pt x="1447" y="202"/>
                      <a:pt x="1447" y="202"/>
                    </a:cubicBezTo>
                    <a:cubicBezTo>
                      <a:pt x="1447" y="203"/>
                      <a:pt x="1447" y="203"/>
                      <a:pt x="1447" y="203"/>
                    </a:cubicBezTo>
                    <a:cubicBezTo>
                      <a:pt x="1447" y="202"/>
                      <a:pt x="1447" y="202"/>
                      <a:pt x="1447" y="202"/>
                    </a:cubicBezTo>
                    <a:cubicBezTo>
                      <a:pt x="1445" y="200"/>
                      <a:pt x="1445" y="200"/>
                      <a:pt x="1445" y="200"/>
                    </a:cubicBezTo>
                    <a:cubicBezTo>
                      <a:pt x="1444" y="197"/>
                      <a:pt x="1444" y="197"/>
                      <a:pt x="1444" y="197"/>
                    </a:cubicBezTo>
                    <a:cubicBezTo>
                      <a:pt x="1449" y="197"/>
                      <a:pt x="1449" y="197"/>
                      <a:pt x="1449" y="197"/>
                    </a:cubicBezTo>
                    <a:cubicBezTo>
                      <a:pt x="1450" y="197"/>
                      <a:pt x="1450" y="197"/>
                      <a:pt x="1450" y="197"/>
                    </a:cubicBezTo>
                    <a:cubicBezTo>
                      <a:pt x="1450" y="197"/>
                      <a:pt x="1450" y="197"/>
                      <a:pt x="1450" y="197"/>
                    </a:cubicBezTo>
                    <a:lnTo>
                      <a:pt x="1450" y="198"/>
                    </a:lnTo>
                    <a:close/>
                    <a:moveTo>
                      <a:pt x="1445" y="192"/>
                    </a:moveTo>
                    <a:cubicBezTo>
                      <a:pt x="1446" y="190"/>
                      <a:pt x="1446" y="190"/>
                      <a:pt x="1446" y="190"/>
                    </a:cubicBezTo>
                    <a:cubicBezTo>
                      <a:pt x="1447" y="189"/>
                      <a:pt x="1447" y="189"/>
                      <a:pt x="1447" y="189"/>
                    </a:cubicBezTo>
                    <a:cubicBezTo>
                      <a:pt x="1449" y="192"/>
                      <a:pt x="1449" y="192"/>
                      <a:pt x="1449" y="192"/>
                    </a:cubicBezTo>
                    <a:cubicBezTo>
                      <a:pt x="1448" y="192"/>
                      <a:pt x="1448" y="192"/>
                      <a:pt x="1448" y="192"/>
                    </a:cubicBezTo>
                    <a:cubicBezTo>
                      <a:pt x="1445" y="192"/>
                      <a:pt x="1445" y="192"/>
                      <a:pt x="1445" y="192"/>
                    </a:cubicBezTo>
                    <a:cubicBezTo>
                      <a:pt x="1445" y="192"/>
                      <a:pt x="1445" y="192"/>
                      <a:pt x="1445" y="192"/>
                    </a:cubicBezTo>
                    <a:close/>
                    <a:moveTo>
                      <a:pt x="1445" y="179"/>
                    </a:moveTo>
                    <a:cubicBezTo>
                      <a:pt x="1445" y="179"/>
                      <a:pt x="1445" y="179"/>
                      <a:pt x="1445" y="179"/>
                    </a:cubicBezTo>
                    <a:cubicBezTo>
                      <a:pt x="1448" y="179"/>
                      <a:pt x="1448" y="179"/>
                      <a:pt x="1448" y="179"/>
                    </a:cubicBezTo>
                    <a:cubicBezTo>
                      <a:pt x="1449" y="179"/>
                      <a:pt x="1449" y="179"/>
                      <a:pt x="1449" y="179"/>
                    </a:cubicBezTo>
                    <a:cubicBezTo>
                      <a:pt x="1449" y="179"/>
                      <a:pt x="1449" y="179"/>
                      <a:pt x="1449" y="179"/>
                    </a:cubicBezTo>
                    <a:cubicBezTo>
                      <a:pt x="1449" y="179"/>
                      <a:pt x="1449" y="179"/>
                      <a:pt x="1449" y="179"/>
                    </a:cubicBezTo>
                    <a:cubicBezTo>
                      <a:pt x="1448" y="179"/>
                      <a:pt x="1448" y="179"/>
                      <a:pt x="1448" y="179"/>
                    </a:cubicBezTo>
                    <a:cubicBezTo>
                      <a:pt x="1447" y="181"/>
                      <a:pt x="1447" y="181"/>
                      <a:pt x="1447" y="181"/>
                    </a:cubicBezTo>
                    <a:cubicBezTo>
                      <a:pt x="1447" y="181"/>
                      <a:pt x="1447" y="181"/>
                      <a:pt x="1447" y="181"/>
                    </a:cubicBezTo>
                    <a:lnTo>
                      <a:pt x="1445" y="179"/>
                    </a:lnTo>
                    <a:close/>
                    <a:moveTo>
                      <a:pt x="1448" y="174"/>
                    </a:moveTo>
                    <a:cubicBezTo>
                      <a:pt x="1443" y="174"/>
                      <a:pt x="1443" y="174"/>
                      <a:pt x="1443" y="174"/>
                    </a:cubicBezTo>
                    <a:cubicBezTo>
                      <a:pt x="1443" y="174"/>
                      <a:pt x="1443" y="174"/>
                      <a:pt x="1443" y="174"/>
                    </a:cubicBezTo>
                    <a:cubicBezTo>
                      <a:pt x="1443" y="173"/>
                      <a:pt x="1443" y="173"/>
                      <a:pt x="1443" y="173"/>
                    </a:cubicBezTo>
                    <a:cubicBezTo>
                      <a:pt x="1445" y="170"/>
                      <a:pt x="1445" y="170"/>
                      <a:pt x="1445" y="170"/>
                    </a:cubicBezTo>
                    <a:cubicBezTo>
                      <a:pt x="1446" y="168"/>
                      <a:pt x="1446" y="168"/>
                      <a:pt x="1446" y="168"/>
                    </a:cubicBezTo>
                    <a:cubicBezTo>
                      <a:pt x="1450" y="174"/>
                      <a:pt x="1450" y="174"/>
                      <a:pt x="1450" y="174"/>
                    </a:cubicBezTo>
                    <a:lnTo>
                      <a:pt x="1448" y="174"/>
                    </a:lnTo>
                    <a:close/>
                    <a:moveTo>
                      <a:pt x="1447" y="154"/>
                    </a:moveTo>
                    <a:cubicBezTo>
                      <a:pt x="1446" y="157"/>
                      <a:pt x="1446" y="157"/>
                      <a:pt x="1446" y="157"/>
                    </a:cubicBezTo>
                    <a:cubicBezTo>
                      <a:pt x="1443" y="152"/>
                      <a:pt x="1443" y="152"/>
                      <a:pt x="1443" y="152"/>
                    </a:cubicBezTo>
                    <a:cubicBezTo>
                      <a:pt x="1445" y="152"/>
                      <a:pt x="1445" y="152"/>
                      <a:pt x="1445" y="152"/>
                    </a:cubicBezTo>
                    <a:cubicBezTo>
                      <a:pt x="1449" y="152"/>
                      <a:pt x="1449" y="152"/>
                      <a:pt x="1449" y="152"/>
                    </a:cubicBezTo>
                    <a:lnTo>
                      <a:pt x="1447" y="154"/>
                    </a:lnTo>
                    <a:close/>
                    <a:moveTo>
                      <a:pt x="1443" y="162"/>
                    </a:moveTo>
                    <a:cubicBezTo>
                      <a:pt x="1443" y="163"/>
                      <a:pt x="1443" y="163"/>
                      <a:pt x="1443" y="163"/>
                    </a:cubicBezTo>
                    <a:cubicBezTo>
                      <a:pt x="1442" y="166"/>
                      <a:pt x="1442" y="166"/>
                      <a:pt x="1442" y="166"/>
                    </a:cubicBezTo>
                    <a:cubicBezTo>
                      <a:pt x="1442" y="162"/>
                      <a:pt x="1442" y="162"/>
                      <a:pt x="1442" y="162"/>
                    </a:cubicBezTo>
                    <a:cubicBezTo>
                      <a:pt x="1442" y="159"/>
                      <a:pt x="1442" y="159"/>
                      <a:pt x="1442" y="159"/>
                    </a:cubicBezTo>
                    <a:lnTo>
                      <a:pt x="1443" y="162"/>
                    </a:lnTo>
                    <a:close/>
                    <a:moveTo>
                      <a:pt x="1442" y="496"/>
                    </a:moveTo>
                    <a:cubicBezTo>
                      <a:pt x="1442" y="498"/>
                      <a:pt x="1442" y="498"/>
                      <a:pt x="1442" y="498"/>
                    </a:cubicBezTo>
                    <a:cubicBezTo>
                      <a:pt x="1442" y="502"/>
                      <a:pt x="1442" y="502"/>
                      <a:pt x="1442" y="502"/>
                    </a:cubicBezTo>
                    <a:cubicBezTo>
                      <a:pt x="1442" y="510"/>
                      <a:pt x="1442" y="510"/>
                      <a:pt x="1442" y="510"/>
                    </a:cubicBezTo>
                    <a:cubicBezTo>
                      <a:pt x="1436" y="503"/>
                      <a:pt x="1436" y="503"/>
                      <a:pt x="1436" y="503"/>
                    </a:cubicBezTo>
                    <a:cubicBezTo>
                      <a:pt x="1439" y="500"/>
                      <a:pt x="1439" y="500"/>
                      <a:pt x="1439" y="500"/>
                    </a:cubicBezTo>
                    <a:cubicBezTo>
                      <a:pt x="1441" y="497"/>
                      <a:pt x="1441" y="497"/>
                      <a:pt x="1441" y="497"/>
                    </a:cubicBezTo>
                    <a:lnTo>
                      <a:pt x="1442" y="496"/>
                    </a:lnTo>
                    <a:close/>
                    <a:moveTo>
                      <a:pt x="1437" y="487"/>
                    </a:moveTo>
                    <a:cubicBezTo>
                      <a:pt x="1430" y="487"/>
                      <a:pt x="1430" y="487"/>
                      <a:pt x="1430" y="487"/>
                    </a:cubicBezTo>
                    <a:cubicBezTo>
                      <a:pt x="1426" y="487"/>
                      <a:pt x="1426" y="487"/>
                      <a:pt x="1426" y="487"/>
                    </a:cubicBezTo>
                    <a:cubicBezTo>
                      <a:pt x="1428" y="485"/>
                      <a:pt x="1428" y="485"/>
                      <a:pt x="1428" y="485"/>
                    </a:cubicBezTo>
                    <a:cubicBezTo>
                      <a:pt x="1431" y="481"/>
                      <a:pt x="1431" y="481"/>
                      <a:pt x="1431" y="481"/>
                    </a:cubicBezTo>
                    <a:cubicBezTo>
                      <a:pt x="1433" y="477"/>
                      <a:pt x="1433" y="477"/>
                      <a:pt x="1433" y="477"/>
                    </a:cubicBezTo>
                    <a:cubicBezTo>
                      <a:pt x="1439" y="487"/>
                      <a:pt x="1439" y="487"/>
                      <a:pt x="1439" y="487"/>
                    </a:cubicBezTo>
                    <a:lnTo>
                      <a:pt x="1437" y="487"/>
                    </a:lnTo>
                    <a:close/>
                    <a:moveTo>
                      <a:pt x="1433" y="468"/>
                    </a:moveTo>
                    <a:cubicBezTo>
                      <a:pt x="1427" y="460"/>
                      <a:pt x="1427" y="460"/>
                      <a:pt x="1427" y="460"/>
                    </a:cubicBezTo>
                    <a:cubicBezTo>
                      <a:pt x="1428" y="460"/>
                      <a:pt x="1428" y="460"/>
                      <a:pt x="1428" y="460"/>
                    </a:cubicBezTo>
                    <a:cubicBezTo>
                      <a:pt x="1436" y="460"/>
                      <a:pt x="1436" y="460"/>
                      <a:pt x="1436" y="460"/>
                    </a:cubicBezTo>
                    <a:cubicBezTo>
                      <a:pt x="1439" y="460"/>
                      <a:pt x="1439" y="460"/>
                      <a:pt x="1439" y="460"/>
                    </a:cubicBezTo>
                    <a:cubicBezTo>
                      <a:pt x="1437" y="462"/>
                      <a:pt x="1437" y="462"/>
                      <a:pt x="1437" y="462"/>
                    </a:cubicBezTo>
                    <a:cubicBezTo>
                      <a:pt x="1434" y="466"/>
                      <a:pt x="1434" y="466"/>
                      <a:pt x="1434" y="466"/>
                    </a:cubicBezTo>
                    <a:lnTo>
                      <a:pt x="1433" y="468"/>
                    </a:lnTo>
                    <a:close/>
                    <a:moveTo>
                      <a:pt x="1434" y="455"/>
                    </a:moveTo>
                    <a:cubicBezTo>
                      <a:pt x="1430" y="455"/>
                      <a:pt x="1430" y="455"/>
                      <a:pt x="1430" y="455"/>
                    </a:cubicBezTo>
                    <a:cubicBezTo>
                      <a:pt x="1427" y="455"/>
                      <a:pt x="1427" y="455"/>
                      <a:pt x="1427" y="455"/>
                    </a:cubicBezTo>
                    <a:cubicBezTo>
                      <a:pt x="1428" y="453"/>
                      <a:pt x="1428" y="453"/>
                      <a:pt x="1428" y="453"/>
                    </a:cubicBezTo>
                    <a:cubicBezTo>
                      <a:pt x="1430" y="451"/>
                      <a:pt x="1430" y="451"/>
                      <a:pt x="1430" y="451"/>
                    </a:cubicBezTo>
                    <a:cubicBezTo>
                      <a:pt x="1433" y="446"/>
                      <a:pt x="1433" y="446"/>
                      <a:pt x="1433" y="446"/>
                    </a:cubicBezTo>
                    <a:cubicBezTo>
                      <a:pt x="1439" y="455"/>
                      <a:pt x="1439" y="455"/>
                      <a:pt x="1439" y="455"/>
                    </a:cubicBezTo>
                    <a:lnTo>
                      <a:pt x="1434" y="455"/>
                    </a:lnTo>
                    <a:close/>
                    <a:moveTo>
                      <a:pt x="1430" y="441"/>
                    </a:moveTo>
                    <a:cubicBezTo>
                      <a:pt x="1430" y="441"/>
                      <a:pt x="1430" y="441"/>
                      <a:pt x="1430" y="441"/>
                    </a:cubicBezTo>
                    <a:cubicBezTo>
                      <a:pt x="1426" y="447"/>
                      <a:pt x="1426" y="447"/>
                      <a:pt x="1426" y="447"/>
                    </a:cubicBezTo>
                    <a:cubicBezTo>
                      <a:pt x="1425" y="448"/>
                      <a:pt x="1425" y="448"/>
                      <a:pt x="1425" y="448"/>
                    </a:cubicBezTo>
                    <a:cubicBezTo>
                      <a:pt x="1425" y="446"/>
                      <a:pt x="1425" y="446"/>
                      <a:pt x="1425" y="446"/>
                    </a:cubicBezTo>
                    <a:cubicBezTo>
                      <a:pt x="1426" y="437"/>
                      <a:pt x="1426" y="437"/>
                      <a:pt x="1426" y="437"/>
                    </a:cubicBezTo>
                    <a:cubicBezTo>
                      <a:pt x="1426" y="434"/>
                      <a:pt x="1426" y="434"/>
                      <a:pt x="1426" y="434"/>
                    </a:cubicBezTo>
                    <a:lnTo>
                      <a:pt x="1430" y="441"/>
                    </a:lnTo>
                    <a:close/>
                    <a:moveTo>
                      <a:pt x="1426" y="160"/>
                    </a:moveTo>
                    <a:cubicBezTo>
                      <a:pt x="1426" y="165"/>
                      <a:pt x="1426" y="165"/>
                      <a:pt x="1426" y="165"/>
                    </a:cubicBezTo>
                    <a:cubicBezTo>
                      <a:pt x="1426" y="166"/>
                      <a:pt x="1426" y="166"/>
                      <a:pt x="1426" y="166"/>
                    </a:cubicBezTo>
                    <a:cubicBezTo>
                      <a:pt x="1425" y="164"/>
                      <a:pt x="1425" y="164"/>
                      <a:pt x="1425" y="164"/>
                    </a:cubicBezTo>
                    <a:cubicBezTo>
                      <a:pt x="1424" y="162"/>
                      <a:pt x="1424" y="162"/>
                      <a:pt x="1424" y="162"/>
                    </a:cubicBezTo>
                    <a:cubicBezTo>
                      <a:pt x="1426" y="160"/>
                      <a:pt x="1426" y="160"/>
                      <a:pt x="1426" y="160"/>
                    </a:cubicBezTo>
                    <a:cubicBezTo>
                      <a:pt x="1426" y="159"/>
                      <a:pt x="1426" y="159"/>
                      <a:pt x="1426" y="159"/>
                    </a:cubicBezTo>
                    <a:lnTo>
                      <a:pt x="1426" y="160"/>
                    </a:lnTo>
                    <a:close/>
                    <a:moveTo>
                      <a:pt x="1423" y="154"/>
                    </a:moveTo>
                    <a:cubicBezTo>
                      <a:pt x="1423" y="154"/>
                      <a:pt x="1423" y="154"/>
                      <a:pt x="1423" y="154"/>
                    </a:cubicBezTo>
                    <a:cubicBezTo>
                      <a:pt x="1422" y="156"/>
                      <a:pt x="1422" y="156"/>
                      <a:pt x="1422" y="156"/>
                    </a:cubicBezTo>
                    <a:cubicBezTo>
                      <a:pt x="1422" y="157"/>
                      <a:pt x="1422" y="157"/>
                      <a:pt x="1422" y="157"/>
                    </a:cubicBezTo>
                    <a:cubicBezTo>
                      <a:pt x="1421" y="156"/>
                      <a:pt x="1421" y="156"/>
                      <a:pt x="1421" y="156"/>
                    </a:cubicBezTo>
                    <a:cubicBezTo>
                      <a:pt x="1419" y="152"/>
                      <a:pt x="1419" y="152"/>
                      <a:pt x="1419" y="152"/>
                    </a:cubicBezTo>
                    <a:cubicBezTo>
                      <a:pt x="1420" y="152"/>
                      <a:pt x="1420" y="152"/>
                      <a:pt x="1420" y="152"/>
                    </a:cubicBezTo>
                    <a:cubicBezTo>
                      <a:pt x="1421" y="152"/>
                      <a:pt x="1421" y="152"/>
                      <a:pt x="1421" y="152"/>
                    </a:cubicBezTo>
                    <a:cubicBezTo>
                      <a:pt x="1424" y="152"/>
                      <a:pt x="1424" y="152"/>
                      <a:pt x="1424" y="152"/>
                    </a:cubicBezTo>
                    <a:lnTo>
                      <a:pt x="1423" y="154"/>
                    </a:lnTo>
                    <a:close/>
                    <a:moveTo>
                      <a:pt x="1420" y="169"/>
                    </a:moveTo>
                    <a:cubicBezTo>
                      <a:pt x="1421" y="169"/>
                      <a:pt x="1421" y="169"/>
                      <a:pt x="1421" y="169"/>
                    </a:cubicBezTo>
                    <a:cubicBezTo>
                      <a:pt x="1421" y="168"/>
                      <a:pt x="1421" y="168"/>
                      <a:pt x="1421" y="168"/>
                    </a:cubicBezTo>
                    <a:cubicBezTo>
                      <a:pt x="1423" y="171"/>
                      <a:pt x="1423" y="171"/>
                      <a:pt x="1423" y="171"/>
                    </a:cubicBezTo>
                    <a:cubicBezTo>
                      <a:pt x="1424" y="173"/>
                      <a:pt x="1424" y="173"/>
                      <a:pt x="1424" y="173"/>
                    </a:cubicBezTo>
                    <a:cubicBezTo>
                      <a:pt x="1424" y="173"/>
                      <a:pt x="1424" y="173"/>
                      <a:pt x="1424" y="173"/>
                    </a:cubicBezTo>
                    <a:cubicBezTo>
                      <a:pt x="1418" y="173"/>
                      <a:pt x="1418" y="173"/>
                      <a:pt x="1418" y="173"/>
                    </a:cubicBezTo>
                    <a:cubicBezTo>
                      <a:pt x="1418" y="173"/>
                      <a:pt x="1418" y="173"/>
                      <a:pt x="1418" y="173"/>
                    </a:cubicBezTo>
                    <a:cubicBezTo>
                      <a:pt x="1418" y="173"/>
                      <a:pt x="1418" y="173"/>
                      <a:pt x="1418" y="173"/>
                    </a:cubicBezTo>
                    <a:lnTo>
                      <a:pt x="1420" y="169"/>
                    </a:lnTo>
                    <a:close/>
                    <a:moveTo>
                      <a:pt x="1421" y="181"/>
                    </a:moveTo>
                    <a:cubicBezTo>
                      <a:pt x="1421" y="181"/>
                      <a:pt x="1421" y="181"/>
                      <a:pt x="1421" y="181"/>
                    </a:cubicBezTo>
                    <a:cubicBezTo>
                      <a:pt x="1419" y="179"/>
                      <a:pt x="1419" y="179"/>
                      <a:pt x="1419" y="179"/>
                    </a:cubicBezTo>
                    <a:cubicBezTo>
                      <a:pt x="1419" y="179"/>
                      <a:pt x="1419" y="179"/>
                      <a:pt x="1419" y="179"/>
                    </a:cubicBezTo>
                    <a:cubicBezTo>
                      <a:pt x="1423" y="179"/>
                      <a:pt x="1423" y="179"/>
                      <a:pt x="1423" y="179"/>
                    </a:cubicBezTo>
                    <a:lnTo>
                      <a:pt x="1421" y="181"/>
                    </a:lnTo>
                    <a:close/>
                    <a:moveTo>
                      <a:pt x="1423" y="192"/>
                    </a:moveTo>
                    <a:cubicBezTo>
                      <a:pt x="1423" y="192"/>
                      <a:pt x="1423" y="192"/>
                      <a:pt x="1423" y="192"/>
                    </a:cubicBezTo>
                    <a:cubicBezTo>
                      <a:pt x="1421" y="192"/>
                      <a:pt x="1421" y="192"/>
                      <a:pt x="1421" y="192"/>
                    </a:cubicBezTo>
                    <a:cubicBezTo>
                      <a:pt x="1418" y="192"/>
                      <a:pt x="1418" y="192"/>
                      <a:pt x="1418" y="192"/>
                    </a:cubicBezTo>
                    <a:cubicBezTo>
                      <a:pt x="1418" y="192"/>
                      <a:pt x="1418" y="192"/>
                      <a:pt x="1418" y="192"/>
                    </a:cubicBezTo>
                    <a:cubicBezTo>
                      <a:pt x="1418" y="192"/>
                      <a:pt x="1418" y="192"/>
                      <a:pt x="1418" y="192"/>
                    </a:cubicBezTo>
                    <a:cubicBezTo>
                      <a:pt x="1418" y="192"/>
                      <a:pt x="1418" y="192"/>
                      <a:pt x="1418" y="192"/>
                    </a:cubicBezTo>
                    <a:cubicBezTo>
                      <a:pt x="1418" y="192"/>
                      <a:pt x="1418" y="192"/>
                      <a:pt x="1418" y="192"/>
                    </a:cubicBezTo>
                    <a:cubicBezTo>
                      <a:pt x="1420" y="190"/>
                      <a:pt x="1420" y="190"/>
                      <a:pt x="1420" y="190"/>
                    </a:cubicBezTo>
                    <a:cubicBezTo>
                      <a:pt x="1420" y="190"/>
                      <a:pt x="1420" y="190"/>
                      <a:pt x="1420" y="190"/>
                    </a:cubicBezTo>
                    <a:cubicBezTo>
                      <a:pt x="1420" y="190"/>
                      <a:pt x="1420" y="190"/>
                      <a:pt x="1420" y="190"/>
                    </a:cubicBezTo>
                    <a:cubicBezTo>
                      <a:pt x="1421" y="189"/>
                      <a:pt x="1421" y="189"/>
                      <a:pt x="1421" y="189"/>
                    </a:cubicBezTo>
                    <a:cubicBezTo>
                      <a:pt x="1422" y="191"/>
                      <a:pt x="1422" y="191"/>
                      <a:pt x="1422" y="191"/>
                    </a:cubicBezTo>
                    <a:lnTo>
                      <a:pt x="1423" y="192"/>
                    </a:lnTo>
                    <a:close/>
                    <a:moveTo>
                      <a:pt x="1419" y="197"/>
                    </a:moveTo>
                    <a:cubicBezTo>
                      <a:pt x="1420" y="197"/>
                      <a:pt x="1420" y="197"/>
                      <a:pt x="1420" y="197"/>
                    </a:cubicBezTo>
                    <a:cubicBezTo>
                      <a:pt x="1423" y="197"/>
                      <a:pt x="1423" y="197"/>
                      <a:pt x="1423" y="197"/>
                    </a:cubicBezTo>
                    <a:cubicBezTo>
                      <a:pt x="1423" y="197"/>
                      <a:pt x="1423" y="197"/>
                      <a:pt x="1423" y="197"/>
                    </a:cubicBezTo>
                    <a:cubicBezTo>
                      <a:pt x="1423" y="197"/>
                      <a:pt x="1423" y="197"/>
                      <a:pt x="1423" y="197"/>
                    </a:cubicBezTo>
                    <a:cubicBezTo>
                      <a:pt x="1422" y="199"/>
                      <a:pt x="1422" y="199"/>
                      <a:pt x="1422" y="199"/>
                    </a:cubicBezTo>
                    <a:cubicBezTo>
                      <a:pt x="1421" y="200"/>
                      <a:pt x="1421" y="200"/>
                      <a:pt x="1421" y="200"/>
                    </a:cubicBezTo>
                    <a:cubicBezTo>
                      <a:pt x="1421" y="201"/>
                      <a:pt x="1421" y="201"/>
                      <a:pt x="1421" y="201"/>
                    </a:cubicBezTo>
                    <a:cubicBezTo>
                      <a:pt x="1420" y="202"/>
                      <a:pt x="1420" y="202"/>
                      <a:pt x="1420" y="202"/>
                    </a:cubicBezTo>
                    <a:cubicBezTo>
                      <a:pt x="1418" y="199"/>
                      <a:pt x="1418" y="199"/>
                      <a:pt x="1418" y="199"/>
                    </a:cubicBezTo>
                    <a:cubicBezTo>
                      <a:pt x="1417" y="197"/>
                      <a:pt x="1417" y="197"/>
                      <a:pt x="1417" y="197"/>
                    </a:cubicBezTo>
                    <a:lnTo>
                      <a:pt x="1419" y="197"/>
                    </a:lnTo>
                    <a:close/>
                    <a:moveTo>
                      <a:pt x="1418" y="215"/>
                    </a:moveTo>
                    <a:cubicBezTo>
                      <a:pt x="1418" y="214"/>
                      <a:pt x="1418" y="214"/>
                      <a:pt x="1418" y="214"/>
                    </a:cubicBezTo>
                    <a:cubicBezTo>
                      <a:pt x="1420" y="212"/>
                      <a:pt x="1420" y="212"/>
                      <a:pt x="1420" y="212"/>
                    </a:cubicBezTo>
                    <a:cubicBezTo>
                      <a:pt x="1420" y="212"/>
                      <a:pt x="1420" y="212"/>
                      <a:pt x="1420" y="212"/>
                    </a:cubicBezTo>
                    <a:cubicBezTo>
                      <a:pt x="1420" y="213"/>
                      <a:pt x="1420" y="213"/>
                      <a:pt x="1420" y="213"/>
                    </a:cubicBezTo>
                    <a:cubicBezTo>
                      <a:pt x="1423" y="218"/>
                      <a:pt x="1423" y="218"/>
                      <a:pt x="1423" y="218"/>
                    </a:cubicBezTo>
                    <a:cubicBezTo>
                      <a:pt x="1422" y="218"/>
                      <a:pt x="1422" y="218"/>
                      <a:pt x="1422" y="218"/>
                    </a:cubicBezTo>
                    <a:cubicBezTo>
                      <a:pt x="1421" y="218"/>
                      <a:pt x="1421" y="218"/>
                      <a:pt x="1421" y="218"/>
                    </a:cubicBezTo>
                    <a:cubicBezTo>
                      <a:pt x="1418" y="218"/>
                      <a:pt x="1418" y="218"/>
                      <a:pt x="1418" y="218"/>
                    </a:cubicBezTo>
                    <a:cubicBezTo>
                      <a:pt x="1417" y="218"/>
                      <a:pt x="1417" y="218"/>
                      <a:pt x="1417" y="218"/>
                    </a:cubicBezTo>
                    <a:cubicBezTo>
                      <a:pt x="1416" y="218"/>
                      <a:pt x="1416" y="218"/>
                      <a:pt x="1416" y="218"/>
                    </a:cubicBezTo>
                    <a:cubicBezTo>
                      <a:pt x="1416" y="218"/>
                      <a:pt x="1416" y="218"/>
                      <a:pt x="1416" y="218"/>
                    </a:cubicBezTo>
                    <a:cubicBezTo>
                      <a:pt x="1417" y="217"/>
                      <a:pt x="1417" y="217"/>
                      <a:pt x="1417" y="217"/>
                    </a:cubicBezTo>
                    <a:lnTo>
                      <a:pt x="1418" y="215"/>
                    </a:lnTo>
                    <a:close/>
                    <a:moveTo>
                      <a:pt x="1417" y="223"/>
                    </a:moveTo>
                    <a:cubicBezTo>
                      <a:pt x="1422" y="223"/>
                      <a:pt x="1422" y="223"/>
                      <a:pt x="1422" y="223"/>
                    </a:cubicBezTo>
                    <a:cubicBezTo>
                      <a:pt x="1423" y="223"/>
                      <a:pt x="1423" y="223"/>
                      <a:pt x="1423" y="223"/>
                    </a:cubicBezTo>
                    <a:cubicBezTo>
                      <a:pt x="1422" y="224"/>
                      <a:pt x="1422" y="224"/>
                      <a:pt x="1422" y="224"/>
                    </a:cubicBezTo>
                    <a:cubicBezTo>
                      <a:pt x="1421" y="227"/>
                      <a:pt x="1421" y="227"/>
                      <a:pt x="1421" y="227"/>
                    </a:cubicBezTo>
                    <a:cubicBezTo>
                      <a:pt x="1419" y="229"/>
                      <a:pt x="1419" y="229"/>
                      <a:pt x="1419" y="229"/>
                    </a:cubicBezTo>
                    <a:cubicBezTo>
                      <a:pt x="1416" y="223"/>
                      <a:pt x="1416" y="223"/>
                      <a:pt x="1416" y="223"/>
                    </a:cubicBezTo>
                    <a:lnTo>
                      <a:pt x="1417" y="223"/>
                    </a:lnTo>
                    <a:close/>
                    <a:moveTo>
                      <a:pt x="1417" y="241"/>
                    </a:moveTo>
                    <a:cubicBezTo>
                      <a:pt x="1418" y="239"/>
                      <a:pt x="1418" y="239"/>
                      <a:pt x="1418" y="239"/>
                    </a:cubicBezTo>
                    <a:cubicBezTo>
                      <a:pt x="1419" y="238"/>
                      <a:pt x="1419" y="238"/>
                      <a:pt x="1419" y="238"/>
                    </a:cubicBezTo>
                    <a:cubicBezTo>
                      <a:pt x="1420" y="240"/>
                      <a:pt x="1420" y="240"/>
                      <a:pt x="1420" y="240"/>
                    </a:cubicBezTo>
                    <a:cubicBezTo>
                      <a:pt x="1423" y="245"/>
                      <a:pt x="1423" y="245"/>
                      <a:pt x="1423" y="245"/>
                    </a:cubicBezTo>
                    <a:cubicBezTo>
                      <a:pt x="1422" y="245"/>
                      <a:pt x="1422" y="245"/>
                      <a:pt x="1422" y="245"/>
                    </a:cubicBezTo>
                    <a:cubicBezTo>
                      <a:pt x="1420" y="245"/>
                      <a:pt x="1420" y="245"/>
                      <a:pt x="1420" y="245"/>
                    </a:cubicBezTo>
                    <a:cubicBezTo>
                      <a:pt x="1416" y="245"/>
                      <a:pt x="1416" y="245"/>
                      <a:pt x="1416" y="245"/>
                    </a:cubicBezTo>
                    <a:cubicBezTo>
                      <a:pt x="1414" y="245"/>
                      <a:pt x="1414" y="245"/>
                      <a:pt x="1414" y="245"/>
                    </a:cubicBezTo>
                    <a:cubicBezTo>
                      <a:pt x="1415" y="244"/>
                      <a:pt x="1415" y="244"/>
                      <a:pt x="1415" y="244"/>
                    </a:cubicBezTo>
                    <a:cubicBezTo>
                      <a:pt x="1417" y="242"/>
                      <a:pt x="1417" y="242"/>
                      <a:pt x="1417" y="242"/>
                    </a:cubicBezTo>
                    <a:lnTo>
                      <a:pt x="1417" y="241"/>
                    </a:lnTo>
                    <a:close/>
                    <a:moveTo>
                      <a:pt x="1424" y="256"/>
                    </a:moveTo>
                    <a:cubicBezTo>
                      <a:pt x="1424" y="255"/>
                      <a:pt x="1424" y="255"/>
                      <a:pt x="1424" y="255"/>
                    </a:cubicBezTo>
                    <a:cubicBezTo>
                      <a:pt x="1424" y="257"/>
                      <a:pt x="1424" y="257"/>
                      <a:pt x="1424" y="257"/>
                    </a:cubicBezTo>
                    <a:cubicBezTo>
                      <a:pt x="1424" y="260"/>
                      <a:pt x="1424" y="260"/>
                      <a:pt x="1424" y="260"/>
                    </a:cubicBezTo>
                    <a:cubicBezTo>
                      <a:pt x="1424" y="264"/>
                      <a:pt x="1424" y="264"/>
                      <a:pt x="1424" y="264"/>
                    </a:cubicBezTo>
                    <a:cubicBezTo>
                      <a:pt x="1424" y="265"/>
                      <a:pt x="1424" y="265"/>
                      <a:pt x="1424" y="265"/>
                    </a:cubicBezTo>
                    <a:cubicBezTo>
                      <a:pt x="1423" y="263"/>
                      <a:pt x="1423" y="263"/>
                      <a:pt x="1423" y="263"/>
                    </a:cubicBezTo>
                    <a:cubicBezTo>
                      <a:pt x="1421" y="260"/>
                      <a:pt x="1421" y="260"/>
                      <a:pt x="1421" y="260"/>
                    </a:cubicBezTo>
                    <a:cubicBezTo>
                      <a:pt x="1422" y="258"/>
                      <a:pt x="1422" y="258"/>
                      <a:pt x="1422" y="258"/>
                    </a:cubicBezTo>
                    <a:lnTo>
                      <a:pt x="1424" y="256"/>
                    </a:lnTo>
                    <a:close/>
                    <a:moveTo>
                      <a:pt x="1424" y="281"/>
                    </a:moveTo>
                    <a:cubicBezTo>
                      <a:pt x="1424" y="283"/>
                      <a:pt x="1424" y="283"/>
                      <a:pt x="1424" y="283"/>
                    </a:cubicBezTo>
                    <a:cubicBezTo>
                      <a:pt x="1424" y="286"/>
                      <a:pt x="1424" y="286"/>
                      <a:pt x="1424" y="286"/>
                    </a:cubicBezTo>
                    <a:cubicBezTo>
                      <a:pt x="1424" y="290"/>
                      <a:pt x="1424" y="290"/>
                      <a:pt x="1424" y="290"/>
                    </a:cubicBezTo>
                    <a:cubicBezTo>
                      <a:pt x="1424" y="291"/>
                      <a:pt x="1424" y="291"/>
                      <a:pt x="1424" y="291"/>
                    </a:cubicBezTo>
                    <a:cubicBezTo>
                      <a:pt x="1421" y="287"/>
                      <a:pt x="1421" y="287"/>
                      <a:pt x="1421" y="287"/>
                    </a:cubicBezTo>
                    <a:cubicBezTo>
                      <a:pt x="1420" y="286"/>
                      <a:pt x="1420" y="286"/>
                      <a:pt x="1420" y="286"/>
                    </a:cubicBezTo>
                    <a:cubicBezTo>
                      <a:pt x="1422" y="284"/>
                      <a:pt x="1422" y="284"/>
                      <a:pt x="1422" y="284"/>
                    </a:cubicBezTo>
                    <a:cubicBezTo>
                      <a:pt x="1423" y="282"/>
                      <a:pt x="1423" y="282"/>
                      <a:pt x="1423" y="282"/>
                    </a:cubicBezTo>
                    <a:lnTo>
                      <a:pt x="1424" y="281"/>
                    </a:lnTo>
                    <a:close/>
                    <a:moveTo>
                      <a:pt x="1423" y="307"/>
                    </a:moveTo>
                    <a:cubicBezTo>
                      <a:pt x="1423" y="310"/>
                      <a:pt x="1423" y="310"/>
                      <a:pt x="1423" y="310"/>
                    </a:cubicBezTo>
                    <a:cubicBezTo>
                      <a:pt x="1423" y="313"/>
                      <a:pt x="1423" y="313"/>
                      <a:pt x="1423" y="313"/>
                    </a:cubicBezTo>
                    <a:cubicBezTo>
                      <a:pt x="1423" y="318"/>
                      <a:pt x="1423" y="318"/>
                      <a:pt x="1423" y="318"/>
                    </a:cubicBezTo>
                    <a:cubicBezTo>
                      <a:pt x="1423" y="320"/>
                      <a:pt x="1423" y="320"/>
                      <a:pt x="1423" y="320"/>
                    </a:cubicBezTo>
                    <a:cubicBezTo>
                      <a:pt x="1420" y="315"/>
                      <a:pt x="1420" y="315"/>
                      <a:pt x="1420" y="315"/>
                    </a:cubicBezTo>
                    <a:cubicBezTo>
                      <a:pt x="1419" y="313"/>
                      <a:pt x="1419" y="313"/>
                      <a:pt x="1419" y="313"/>
                    </a:cubicBezTo>
                    <a:cubicBezTo>
                      <a:pt x="1421" y="311"/>
                      <a:pt x="1421" y="311"/>
                      <a:pt x="1421" y="311"/>
                    </a:cubicBezTo>
                    <a:cubicBezTo>
                      <a:pt x="1422" y="309"/>
                      <a:pt x="1422" y="309"/>
                      <a:pt x="1422" y="309"/>
                    </a:cubicBezTo>
                    <a:lnTo>
                      <a:pt x="1423" y="307"/>
                    </a:lnTo>
                    <a:close/>
                    <a:moveTo>
                      <a:pt x="1423" y="336"/>
                    </a:moveTo>
                    <a:cubicBezTo>
                      <a:pt x="1423" y="338"/>
                      <a:pt x="1423" y="338"/>
                      <a:pt x="1423" y="338"/>
                    </a:cubicBezTo>
                    <a:cubicBezTo>
                      <a:pt x="1423" y="342"/>
                      <a:pt x="1423" y="342"/>
                      <a:pt x="1423" y="342"/>
                    </a:cubicBezTo>
                    <a:cubicBezTo>
                      <a:pt x="1423" y="347"/>
                      <a:pt x="1423" y="347"/>
                      <a:pt x="1423" y="347"/>
                    </a:cubicBezTo>
                    <a:cubicBezTo>
                      <a:pt x="1423" y="349"/>
                      <a:pt x="1423" y="349"/>
                      <a:pt x="1423" y="349"/>
                    </a:cubicBezTo>
                    <a:cubicBezTo>
                      <a:pt x="1419" y="344"/>
                      <a:pt x="1419" y="344"/>
                      <a:pt x="1419" y="344"/>
                    </a:cubicBezTo>
                    <a:cubicBezTo>
                      <a:pt x="1418" y="342"/>
                      <a:pt x="1418" y="342"/>
                      <a:pt x="1418" y="342"/>
                    </a:cubicBezTo>
                    <a:cubicBezTo>
                      <a:pt x="1420" y="340"/>
                      <a:pt x="1420" y="340"/>
                      <a:pt x="1420" y="340"/>
                    </a:cubicBezTo>
                    <a:cubicBezTo>
                      <a:pt x="1422" y="337"/>
                      <a:pt x="1422" y="337"/>
                      <a:pt x="1422" y="337"/>
                    </a:cubicBezTo>
                    <a:lnTo>
                      <a:pt x="1423" y="336"/>
                    </a:lnTo>
                    <a:close/>
                    <a:moveTo>
                      <a:pt x="1422" y="364"/>
                    </a:moveTo>
                    <a:cubicBezTo>
                      <a:pt x="1422" y="364"/>
                      <a:pt x="1422" y="364"/>
                      <a:pt x="1422" y="364"/>
                    </a:cubicBezTo>
                    <a:cubicBezTo>
                      <a:pt x="1422" y="370"/>
                      <a:pt x="1422" y="370"/>
                      <a:pt x="1422" y="370"/>
                    </a:cubicBezTo>
                    <a:cubicBezTo>
                      <a:pt x="1422" y="374"/>
                      <a:pt x="1422" y="374"/>
                      <a:pt x="1422" y="374"/>
                    </a:cubicBezTo>
                    <a:cubicBezTo>
                      <a:pt x="1422" y="374"/>
                      <a:pt x="1422" y="374"/>
                      <a:pt x="1422" y="374"/>
                    </a:cubicBezTo>
                    <a:cubicBezTo>
                      <a:pt x="1417" y="369"/>
                      <a:pt x="1417" y="369"/>
                      <a:pt x="1417" y="369"/>
                    </a:cubicBezTo>
                    <a:cubicBezTo>
                      <a:pt x="1417" y="369"/>
                      <a:pt x="1417" y="369"/>
                      <a:pt x="1417" y="369"/>
                    </a:cubicBezTo>
                    <a:cubicBezTo>
                      <a:pt x="1419" y="367"/>
                      <a:pt x="1419" y="367"/>
                      <a:pt x="1419" y="367"/>
                    </a:cubicBezTo>
                    <a:cubicBezTo>
                      <a:pt x="1422" y="364"/>
                      <a:pt x="1422" y="364"/>
                      <a:pt x="1422" y="364"/>
                    </a:cubicBezTo>
                    <a:close/>
                    <a:moveTo>
                      <a:pt x="1421" y="388"/>
                    </a:moveTo>
                    <a:cubicBezTo>
                      <a:pt x="1422" y="386"/>
                      <a:pt x="1422" y="386"/>
                      <a:pt x="1422" y="386"/>
                    </a:cubicBezTo>
                    <a:cubicBezTo>
                      <a:pt x="1422" y="389"/>
                      <a:pt x="1422" y="389"/>
                      <a:pt x="1422" y="389"/>
                    </a:cubicBezTo>
                    <a:cubicBezTo>
                      <a:pt x="1422" y="392"/>
                      <a:pt x="1422" y="392"/>
                      <a:pt x="1422" y="392"/>
                    </a:cubicBezTo>
                    <a:cubicBezTo>
                      <a:pt x="1422" y="395"/>
                      <a:pt x="1422" y="395"/>
                      <a:pt x="1422" y="395"/>
                    </a:cubicBezTo>
                    <a:cubicBezTo>
                      <a:pt x="1422" y="397"/>
                      <a:pt x="1422" y="397"/>
                      <a:pt x="1422" y="397"/>
                    </a:cubicBezTo>
                    <a:cubicBezTo>
                      <a:pt x="1416" y="392"/>
                      <a:pt x="1416" y="392"/>
                      <a:pt x="1416" y="392"/>
                    </a:cubicBezTo>
                    <a:cubicBezTo>
                      <a:pt x="1417" y="391"/>
                      <a:pt x="1417" y="391"/>
                      <a:pt x="1417" y="391"/>
                    </a:cubicBezTo>
                    <a:cubicBezTo>
                      <a:pt x="1419" y="389"/>
                      <a:pt x="1419" y="389"/>
                      <a:pt x="1419" y="389"/>
                    </a:cubicBezTo>
                    <a:lnTo>
                      <a:pt x="1421" y="388"/>
                    </a:lnTo>
                    <a:close/>
                    <a:moveTo>
                      <a:pt x="1421" y="409"/>
                    </a:moveTo>
                    <a:cubicBezTo>
                      <a:pt x="1421" y="409"/>
                      <a:pt x="1421" y="409"/>
                      <a:pt x="1421" y="409"/>
                    </a:cubicBezTo>
                    <a:cubicBezTo>
                      <a:pt x="1421" y="409"/>
                      <a:pt x="1421" y="409"/>
                      <a:pt x="1421" y="409"/>
                    </a:cubicBezTo>
                    <a:cubicBezTo>
                      <a:pt x="1421" y="414"/>
                      <a:pt x="1421" y="414"/>
                      <a:pt x="1421" y="414"/>
                    </a:cubicBezTo>
                    <a:cubicBezTo>
                      <a:pt x="1421" y="420"/>
                      <a:pt x="1421" y="420"/>
                      <a:pt x="1421" y="420"/>
                    </a:cubicBezTo>
                    <a:cubicBezTo>
                      <a:pt x="1415" y="414"/>
                      <a:pt x="1415" y="414"/>
                      <a:pt x="1415" y="414"/>
                    </a:cubicBezTo>
                    <a:cubicBezTo>
                      <a:pt x="1418" y="411"/>
                      <a:pt x="1418" y="411"/>
                      <a:pt x="1418" y="411"/>
                    </a:cubicBezTo>
                    <a:lnTo>
                      <a:pt x="1421" y="409"/>
                    </a:lnTo>
                    <a:close/>
                    <a:moveTo>
                      <a:pt x="1420" y="442"/>
                    </a:moveTo>
                    <a:cubicBezTo>
                      <a:pt x="1420" y="445"/>
                      <a:pt x="1420" y="445"/>
                      <a:pt x="1420" y="445"/>
                    </a:cubicBezTo>
                    <a:cubicBezTo>
                      <a:pt x="1420" y="450"/>
                      <a:pt x="1420" y="450"/>
                      <a:pt x="1420" y="450"/>
                    </a:cubicBezTo>
                    <a:cubicBezTo>
                      <a:pt x="1413" y="441"/>
                      <a:pt x="1413" y="441"/>
                      <a:pt x="1413" y="441"/>
                    </a:cubicBezTo>
                    <a:cubicBezTo>
                      <a:pt x="1415" y="440"/>
                      <a:pt x="1415" y="440"/>
                      <a:pt x="1415" y="440"/>
                    </a:cubicBezTo>
                    <a:cubicBezTo>
                      <a:pt x="1416" y="438"/>
                      <a:pt x="1416" y="438"/>
                      <a:pt x="1416" y="438"/>
                    </a:cubicBezTo>
                    <a:cubicBezTo>
                      <a:pt x="1421" y="433"/>
                      <a:pt x="1421" y="433"/>
                      <a:pt x="1421" y="433"/>
                    </a:cubicBezTo>
                    <a:lnTo>
                      <a:pt x="1420" y="442"/>
                    </a:lnTo>
                    <a:close/>
                    <a:moveTo>
                      <a:pt x="1420" y="470"/>
                    </a:moveTo>
                    <a:cubicBezTo>
                      <a:pt x="1420" y="477"/>
                      <a:pt x="1420" y="477"/>
                      <a:pt x="1420" y="477"/>
                    </a:cubicBezTo>
                    <a:cubicBezTo>
                      <a:pt x="1419" y="481"/>
                      <a:pt x="1419" y="481"/>
                      <a:pt x="1419" y="481"/>
                    </a:cubicBezTo>
                    <a:cubicBezTo>
                      <a:pt x="1419" y="482"/>
                      <a:pt x="1419" y="482"/>
                      <a:pt x="1419" y="482"/>
                    </a:cubicBezTo>
                    <a:cubicBezTo>
                      <a:pt x="1412" y="474"/>
                      <a:pt x="1412" y="474"/>
                      <a:pt x="1412" y="474"/>
                    </a:cubicBezTo>
                    <a:cubicBezTo>
                      <a:pt x="1412" y="473"/>
                      <a:pt x="1412" y="473"/>
                      <a:pt x="1412" y="473"/>
                    </a:cubicBezTo>
                    <a:cubicBezTo>
                      <a:pt x="1414" y="471"/>
                      <a:pt x="1414" y="471"/>
                      <a:pt x="1414" y="471"/>
                    </a:cubicBezTo>
                    <a:cubicBezTo>
                      <a:pt x="1417" y="467"/>
                      <a:pt x="1417" y="467"/>
                      <a:pt x="1417" y="467"/>
                    </a:cubicBezTo>
                    <a:cubicBezTo>
                      <a:pt x="1420" y="464"/>
                      <a:pt x="1420" y="464"/>
                      <a:pt x="1420" y="464"/>
                    </a:cubicBezTo>
                    <a:lnTo>
                      <a:pt x="1420" y="470"/>
                    </a:lnTo>
                    <a:close/>
                    <a:moveTo>
                      <a:pt x="1419" y="500"/>
                    </a:moveTo>
                    <a:cubicBezTo>
                      <a:pt x="1419" y="510"/>
                      <a:pt x="1419" y="510"/>
                      <a:pt x="1419" y="510"/>
                    </a:cubicBezTo>
                    <a:cubicBezTo>
                      <a:pt x="1419" y="512"/>
                      <a:pt x="1419" y="512"/>
                      <a:pt x="1419" y="512"/>
                    </a:cubicBezTo>
                    <a:cubicBezTo>
                      <a:pt x="1410" y="503"/>
                      <a:pt x="1410" y="503"/>
                      <a:pt x="1410" y="503"/>
                    </a:cubicBezTo>
                    <a:cubicBezTo>
                      <a:pt x="1411" y="503"/>
                      <a:pt x="1411" y="503"/>
                      <a:pt x="1411" y="503"/>
                    </a:cubicBezTo>
                    <a:cubicBezTo>
                      <a:pt x="1416" y="498"/>
                      <a:pt x="1416" y="498"/>
                      <a:pt x="1416" y="498"/>
                    </a:cubicBezTo>
                    <a:cubicBezTo>
                      <a:pt x="1419" y="495"/>
                      <a:pt x="1419" y="495"/>
                      <a:pt x="1419" y="495"/>
                    </a:cubicBezTo>
                    <a:lnTo>
                      <a:pt x="1419" y="500"/>
                    </a:lnTo>
                    <a:close/>
                    <a:moveTo>
                      <a:pt x="1418" y="523"/>
                    </a:moveTo>
                    <a:cubicBezTo>
                      <a:pt x="1418" y="526"/>
                      <a:pt x="1418" y="526"/>
                      <a:pt x="1418" y="526"/>
                    </a:cubicBezTo>
                    <a:cubicBezTo>
                      <a:pt x="1418" y="533"/>
                      <a:pt x="1418" y="533"/>
                      <a:pt x="1418" y="533"/>
                    </a:cubicBezTo>
                    <a:cubicBezTo>
                      <a:pt x="1418" y="541"/>
                      <a:pt x="1418" y="541"/>
                      <a:pt x="1418" y="541"/>
                    </a:cubicBezTo>
                    <a:cubicBezTo>
                      <a:pt x="1418" y="542"/>
                      <a:pt x="1418" y="542"/>
                      <a:pt x="1418" y="542"/>
                    </a:cubicBezTo>
                    <a:cubicBezTo>
                      <a:pt x="1414" y="537"/>
                      <a:pt x="1414" y="537"/>
                      <a:pt x="1414" y="537"/>
                    </a:cubicBezTo>
                    <a:cubicBezTo>
                      <a:pt x="1409" y="532"/>
                      <a:pt x="1409" y="532"/>
                      <a:pt x="1409" y="532"/>
                    </a:cubicBezTo>
                    <a:cubicBezTo>
                      <a:pt x="1413" y="528"/>
                      <a:pt x="1413" y="528"/>
                      <a:pt x="1413" y="528"/>
                    </a:cubicBezTo>
                    <a:cubicBezTo>
                      <a:pt x="1417" y="525"/>
                      <a:pt x="1417" y="525"/>
                      <a:pt x="1417" y="525"/>
                    </a:cubicBezTo>
                    <a:lnTo>
                      <a:pt x="1418" y="523"/>
                    </a:lnTo>
                    <a:close/>
                    <a:moveTo>
                      <a:pt x="1417" y="554"/>
                    </a:moveTo>
                    <a:cubicBezTo>
                      <a:pt x="1417" y="557"/>
                      <a:pt x="1417" y="557"/>
                      <a:pt x="1417" y="557"/>
                    </a:cubicBezTo>
                    <a:cubicBezTo>
                      <a:pt x="1417" y="561"/>
                      <a:pt x="1417" y="566"/>
                      <a:pt x="1417" y="571"/>
                    </a:cubicBezTo>
                    <a:cubicBezTo>
                      <a:pt x="1416" y="578"/>
                      <a:pt x="1416" y="578"/>
                      <a:pt x="1416" y="578"/>
                    </a:cubicBezTo>
                    <a:cubicBezTo>
                      <a:pt x="1416" y="579"/>
                      <a:pt x="1416" y="579"/>
                      <a:pt x="1416" y="579"/>
                    </a:cubicBezTo>
                    <a:cubicBezTo>
                      <a:pt x="1414" y="576"/>
                      <a:pt x="1414" y="576"/>
                      <a:pt x="1414" y="576"/>
                    </a:cubicBezTo>
                    <a:cubicBezTo>
                      <a:pt x="1406" y="566"/>
                      <a:pt x="1406" y="566"/>
                      <a:pt x="1406" y="566"/>
                    </a:cubicBezTo>
                    <a:cubicBezTo>
                      <a:pt x="1409" y="563"/>
                      <a:pt x="1409" y="563"/>
                      <a:pt x="1409" y="563"/>
                    </a:cubicBezTo>
                    <a:cubicBezTo>
                      <a:pt x="1416" y="555"/>
                      <a:pt x="1416" y="555"/>
                      <a:pt x="1416" y="555"/>
                    </a:cubicBezTo>
                    <a:lnTo>
                      <a:pt x="1417" y="554"/>
                    </a:lnTo>
                    <a:close/>
                    <a:moveTo>
                      <a:pt x="1416" y="593"/>
                    </a:moveTo>
                    <a:cubicBezTo>
                      <a:pt x="1416" y="592"/>
                      <a:pt x="1416" y="592"/>
                      <a:pt x="1416" y="592"/>
                    </a:cubicBezTo>
                    <a:cubicBezTo>
                      <a:pt x="1416" y="593"/>
                      <a:pt x="1416" y="593"/>
                      <a:pt x="1416" y="593"/>
                    </a:cubicBezTo>
                    <a:cubicBezTo>
                      <a:pt x="1415" y="601"/>
                      <a:pt x="1415" y="609"/>
                      <a:pt x="1415" y="617"/>
                    </a:cubicBezTo>
                    <a:cubicBezTo>
                      <a:pt x="1415" y="620"/>
                      <a:pt x="1415" y="620"/>
                      <a:pt x="1415" y="620"/>
                    </a:cubicBezTo>
                    <a:cubicBezTo>
                      <a:pt x="1404" y="607"/>
                      <a:pt x="1404" y="607"/>
                      <a:pt x="1404" y="607"/>
                    </a:cubicBezTo>
                    <a:cubicBezTo>
                      <a:pt x="1403" y="606"/>
                      <a:pt x="1403" y="606"/>
                      <a:pt x="1403" y="606"/>
                    </a:cubicBezTo>
                    <a:lnTo>
                      <a:pt x="1416" y="593"/>
                    </a:lnTo>
                    <a:close/>
                    <a:moveTo>
                      <a:pt x="1414" y="634"/>
                    </a:moveTo>
                    <a:cubicBezTo>
                      <a:pt x="1414" y="635"/>
                      <a:pt x="1414" y="635"/>
                      <a:pt x="1414" y="635"/>
                    </a:cubicBezTo>
                    <a:cubicBezTo>
                      <a:pt x="1414" y="640"/>
                      <a:pt x="1413" y="646"/>
                      <a:pt x="1413" y="651"/>
                    </a:cubicBezTo>
                    <a:cubicBezTo>
                      <a:pt x="1413" y="657"/>
                      <a:pt x="1413" y="657"/>
                      <a:pt x="1413" y="657"/>
                    </a:cubicBezTo>
                    <a:cubicBezTo>
                      <a:pt x="1412" y="665"/>
                      <a:pt x="1412" y="665"/>
                      <a:pt x="1412" y="665"/>
                    </a:cubicBezTo>
                    <a:cubicBezTo>
                      <a:pt x="1399" y="648"/>
                      <a:pt x="1399" y="648"/>
                      <a:pt x="1399" y="648"/>
                    </a:cubicBezTo>
                    <a:cubicBezTo>
                      <a:pt x="1401" y="646"/>
                      <a:pt x="1401" y="646"/>
                      <a:pt x="1401" y="646"/>
                    </a:cubicBezTo>
                    <a:cubicBezTo>
                      <a:pt x="1405" y="643"/>
                      <a:pt x="1405" y="643"/>
                      <a:pt x="1405" y="643"/>
                    </a:cubicBezTo>
                    <a:cubicBezTo>
                      <a:pt x="1413" y="634"/>
                      <a:pt x="1413" y="634"/>
                      <a:pt x="1413" y="634"/>
                    </a:cubicBezTo>
                    <a:lnTo>
                      <a:pt x="1414" y="634"/>
                    </a:lnTo>
                    <a:close/>
                    <a:moveTo>
                      <a:pt x="1412" y="743"/>
                    </a:moveTo>
                    <a:cubicBezTo>
                      <a:pt x="1413" y="736"/>
                      <a:pt x="1413" y="736"/>
                      <a:pt x="1413" y="736"/>
                    </a:cubicBezTo>
                    <a:cubicBezTo>
                      <a:pt x="1413" y="735"/>
                      <a:pt x="1413" y="735"/>
                      <a:pt x="1413" y="735"/>
                    </a:cubicBezTo>
                    <a:cubicBezTo>
                      <a:pt x="1415" y="738"/>
                      <a:pt x="1415" y="738"/>
                      <a:pt x="1415" y="738"/>
                    </a:cubicBezTo>
                    <a:cubicBezTo>
                      <a:pt x="1418" y="743"/>
                      <a:pt x="1418" y="743"/>
                      <a:pt x="1418" y="743"/>
                    </a:cubicBezTo>
                    <a:cubicBezTo>
                      <a:pt x="1415" y="746"/>
                      <a:pt x="1415" y="746"/>
                      <a:pt x="1415" y="746"/>
                    </a:cubicBezTo>
                    <a:cubicBezTo>
                      <a:pt x="1413" y="749"/>
                      <a:pt x="1413" y="749"/>
                      <a:pt x="1413" y="749"/>
                    </a:cubicBezTo>
                    <a:cubicBezTo>
                      <a:pt x="1411" y="751"/>
                      <a:pt x="1411" y="751"/>
                      <a:pt x="1411" y="751"/>
                    </a:cubicBezTo>
                    <a:cubicBezTo>
                      <a:pt x="1412" y="748"/>
                      <a:pt x="1412" y="748"/>
                      <a:pt x="1412" y="748"/>
                    </a:cubicBezTo>
                    <a:lnTo>
                      <a:pt x="1412" y="743"/>
                    </a:lnTo>
                    <a:close/>
                    <a:moveTo>
                      <a:pt x="1414" y="756"/>
                    </a:moveTo>
                    <a:cubicBezTo>
                      <a:pt x="1417" y="753"/>
                      <a:pt x="1417" y="753"/>
                      <a:pt x="1417" y="753"/>
                    </a:cubicBezTo>
                    <a:cubicBezTo>
                      <a:pt x="1419" y="750"/>
                      <a:pt x="1419" y="750"/>
                      <a:pt x="1419" y="750"/>
                    </a:cubicBezTo>
                    <a:cubicBezTo>
                      <a:pt x="1421" y="747"/>
                      <a:pt x="1421" y="747"/>
                      <a:pt x="1421" y="747"/>
                    </a:cubicBezTo>
                    <a:cubicBezTo>
                      <a:pt x="1428" y="758"/>
                      <a:pt x="1428" y="758"/>
                      <a:pt x="1428" y="758"/>
                    </a:cubicBezTo>
                    <a:cubicBezTo>
                      <a:pt x="1427" y="758"/>
                      <a:pt x="1427" y="758"/>
                      <a:pt x="1427" y="758"/>
                    </a:cubicBezTo>
                    <a:cubicBezTo>
                      <a:pt x="1422" y="758"/>
                      <a:pt x="1422" y="758"/>
                      <a:pt x="1422" y="758"/>
                    </a:cubicBezTo>
                    <a:cubicBezTo>
                      <a:pt x="1416" y="758"/>
                      <a:pt x="1416" y="758"/>
                      <a:pt x="1416" y="758"/>
                    </a:cubicBezTo>
                    <a:cubicBezTo>
                      <a:pt x="1413" y="758"/>
                      <a:pt x="1413" y="758"/>
                      <a:pt x="1413" y="758"/>
                    </a:cubicBezTo>
                    <a:lnTo>
                      <a:pt x="1414" y="756"/>
                    </a:lnTo>
                    <a:close/>
                    <a:moveTo>
                      <a:pt x="1424" y="743"/>
                    </a:moveTo>
                    <a:cubicBezTo>
                      <a:pt x="1425" y="741"/>
                      <a:pt x="1425" y="741"/>
                      <a:pt x="1425" y="741"/>
                    </a:cubicBezTo>
                    <a:cubicBezTo>
                      <a:pt x="1427" y="739"/>
                      <a:pt x="1427" y="739"/>
                      <a:pt x="1427" y="739"/>
                    </a:cubicBezTo>
                    <a:cubicBezTo>
                      <a:pt x="1427" y="738"/>
                      <a:pt x="1427" y="738"/>
                      <a:pt x="1427" y="738"/>
                    </a:cubicBezTo>
                    <a:cubicBezTo>
                      <a:pt x="1428" y="738"/>
                      <a:pt x="1428" y="738"/>
                      <a:pt x="1428" y="738"/>
                    </a:cubicBezTo>
                    <a:cubicBezTo>
                      <a:pt x="1429" y="736"/>
                      <a:pt x="1429" y="736"/>
                      <a:pt x="1429" y="736"/>
                    </a:cubicBezTo>
                    <a:cubicBezTo>
                      <a:pt x="1431" y="733"/>
                      <a:pt x="1431" y="733"/>
                      <a:pt x="1431" y="733"/>
                    </a:cubicBezTo>
                    <a:cubicBezTo>
                      <a:pt x="1432" y="731"/>
                      <a:pt x="1432" y="731"/>
                      <a:pt x="1432" y="731"/>
                    </a:cubicBezTo>
                    <a:cubicBezTo>
                      <a:pt x="1438" y="740"/>
                      <a:pt x="1438" y="740"/>
                      <a:pt x="1438" y="740"/>
                    </a:cubicBezTo>
                    <a:cubicBezTo>
                      <a:pt x="1441" y="743"/>
                      <a:pt x="1441" y="743"/>
                      <a:pt x="1441" y="743"/>
                    </a:cubicBezTo>
                    <a:cubicBezTo>
                      <a:pt x="1439" y="746"/>
                      <a:pt x="1439" y="746"/>
                      <a:pt x="1439" y="746"/>
                    </a:cubicBezTo>
                    <a:cubicBezTo>
                      <a:pt x="1438" y="747"/>
                      <a:pt x="1438" y="747"/>
                      <a:pt x="1438" y="747"/>
                    </a:cubicBezTo>
                    <a:cubicBezTo>
                      <a:pt x="1437" y="748"/>
                      <a:pt x="1437" y="748"/>
                      <a:pt x="1437" y="748"/>
                    </a:cubicBezTo>
                    <a:cubicBezTo>
                      <a:pt x="1437" y="748"/>
                      <a:pt x="1437" y="748"/>
                      <a:pt x="1437" y="748"/>
                    </a:cubicBezTo>
                    <a:cubicBezTo>
                      <a:pt x="1435" y="751"/>
                      <a:pt x="1435" y="751"/>
                      <a:pt x="1435" y="751"/>
                    </a:cubicBezTo>
                    <a:cubicBezTo>
                      <a:pt x="1433" y="755"/>
                      <a:pt x="1433" y="755"/>
                      <a:pt x="1433" y="755"/>
                    </a:cubicBezTo>
                    <a:cubicBezTo>
                      <a:pt x="1432" y="756"/>
                      <a:pt x="1432" y="756"/>
                      <a:pt x="1432" y="756"/>
                    </a:cubicBezTo>
                    <a:cubicBezTo>
                      <a:pt x="1431" y="753"/>
                      <a:pt x="1431" y="753"/>
                      <a:pt x="1431" y="753"/>
                    </a:cubicBezTo>
                    <a:lnTo>
                      <a:pt x="1424" y="743"/>
                    </a:lnTo>
                    <a:close/>
                    <a:moveTo>
                      <a:pt x="1439" y="754"/>
                    </a:moveTo>
                    <a:cubicBezTo>
                      <a:pt x="1441" y="752"/>
                      <a:pt x="1441" y="752"/>
                      <a:pt x="1441" y="752"/>
                    </a:cubicBezTo>
                    <a:cubicBezTo>
                      <a:pt x="1441" y="751"/>
                      <a:pt x="1441" y="751"/>
                      <a:pt x="1441" y="751"/>
                    </a:cubicBezTo>
                    <a:cubicBezTo>
                      <a:pt x="1441" y="751"/>
                      <a:pt x="1441" y="751"/>
                      <a:pt x="1441" y="751"/>
                    </a:cubicBezTo>
                    <a:cubicBezTo>
                      <a:pt x="1442" y="749"/>
                      <a:pt x="1442" y="749"/>
                      <a:pt x="1442" y="749"/>
                    </a:cubicBezTo>
                    <a:cubicBezTo>
                      <a:pt x="1444" y="747"/>
                      <a:pt x="1444" y="747"/>
                      <a:pt x="1444" y="747"/>
                    </a:cubicBezTo>
                    <a:cubicBezTo>
                      <a:pt x="1451" y="758"/>
                      <a:pt x="1451" y="758"/>
                      <a:pt x="1451" y="758"/>
                    </a:cubicBezTo>
                    <a:cubicBezTo>
                      <a:pt x="1451" y="758"/>
                      <a:pt x="1451" y="758"/>
                      <a:pt x="1451" y="758"/>
                    </a:cubicBezTo>
                    <a:cubicBezTo>
                      <a:pt x="1448" y="758"/>
                      <a:pt x="1448" y="758"/>
                      <a:pt x="1448" y="758"/>
                    </a:cubicBezTo>
                    <a:cubicBezTo>
                      <a:pt x="1447" y="758"/>
                      <a:pt x="1447" y="758"/>
                      <a:pt x="1447" y="758"/>
                    </a:cubicBezTo>
                    <a:cubicBezTo>
                      <a:pt x="1447" y="758"/>
                      <a:pt x="1447" y="758"/>
                      <a:pt x="1447" y="758"/>
                    </a:cubicBezTo>
                    <a:cubicBezTo>
                      <a:pt x="1442" y="758"/>
                      <a:pt x="1442" y="758"/>
                      <a:pt x="1442" y="758"/>
                    </a:cubicBezTo>
                    <a:cubicBezTo>
                      <a:pt x="1437" y="758"/>
                      <a:pt x="1437" y="758"/>
                      <a:pt x="1437" y="758"/>
                    </a:cubicBezTo>
                    <a:lnTo>
                      <a:pt x="1439" y="754"/>
                    </a:lnTo>
                    <a:close/>
                    <a:moveTo>
                      <a:pt x="1447" y="743"/>
                    </a:moveTo>
                    <a:cubicBezTo>
                      <a:pt x="1451" y="737"/>
                      <a:pt x="1451" y="737"/>
                      <a:pt x="1451" y="737"/>
                    </a:cubicBezTo>
                    <a:cubicBezTo>
                      <a:pt x="1452" y="735"/>
                      <a:pt x="1452" y="735"/>
                      <a:pt x="1452" y="735"/>
                    </a:cubicBezTo>
                    <a:cubicBezTo>
                      <a:pt x="1452" y="738"/>
                      <a:pt x="1452" y="738"/>
                      <a:pt x="1452" y="738"/>
                    </a:cubicBezTo>
                    <a:cubicBezTo>
                      <a:pt x="1452" y="743"/>
                      <a:pt x="1453" y="747"/>
                      <a:pt x="1453" y="751"/>
                    </a:cubicBezTo>
                    <a:lnTo>
                      <a:pt x="1447" y="743"/>
                    </a:lnTo>
                    <a:close/>
                    <a:moveTo>
                      <a:pt x="1453" y="665"/>
                    </a:moveTo>
                    <a:cubicBezTo>
                      <a:pt x="1452" y="658"/>
                      <a:pt x="1452" y="658"/>
                      <a:pt x="1452" y="658"/>
                    </a:cubicBezTo>
                    <a:cubicBezTo>
                      <a:pt x="1452" y="653"/>
                      <a:pt x="1452" y="653"/>
                      <a:pt x="1452" y="653"/>
                    </a:cubicBezTo>
                    <a:cubicBezTo>
                      <a:pt x="1452" y="647"/>
                      <a:pt x="1451" y="640"/>
                      <a:pt x="1451" y="634"/>
                    </a:cubicBezTo>
                    <a:cubicBezTo>
                      <a:pt x="1466" y="649"/>
                      <a:pt x="1466" y="649"/>
                      <a:pt x="1466" y="649"/>
                    </a:cubicBezTo>
                    <a:cubicBezTo>
                      <a:pt x="1458" y="659"/>
                      <a:pt x="1458" y="659"/>
                      <a:pt x="1458" y="659"/>
                    </a:cubicBezTo>
                    <a:cubicBezTo>
                      <a:pt x="1456" y="661"/>
                      <a:pt x="1456" y="661"/>
                      <a:pt x="1456" y="661"/>
                    </a:cubicBezTo>
                    <a:lnTo>
                      <a:pt x="1453" y="665"/>
                    </a:lnTo>
                    <a:close/>
                    <a:moveTo>
                      <a:pt x="1469" y="691"/>
                    </a:moveTo>
                    <a:cubicBezTo>
                      <a:pt x="1462" y="698"/>
                      <a:pt x="1462" y="698"/>
                      <a:pt x="1462" y="698"/>
                    </a:cubicBezTo>
                    <a:cubicBezTo>
                      <a:pt x="1459" y="702"/>
                      <a:pt x="1459" y="702"/>
                      <a:pt x="1459" y="702"/>
                    </a:cubicBezTo>
                    <a:cubicBezTo>
                      <a:pt x="1457" y="704"/>
                      <a:pt x="1457" y="704"/>
                      <a:pt x="1457" y="704"/>
                    </a:cubicBezTo>
                    <a:cubicBezTo>
                      <a:pt x="1455" y="704"/>
                      <a:pt x="1455" y="704"/>
                      <a:pt x="1455" y="704"/>
                    </a:cubicBezTo>
                    <a:cubicBezTo>
                      <a:pt x="1454" y="697"/>
                      <a:pt x="1454" y="697"/>
                      <a:pt x="1454" y="697"/>
                    </a:cubicBezTo>
                    <a:cubicBezTo>
                      <a:pt x="1454" y="691"/>
                      <a:pt x="1454" y="691"/>
                      <a:pt x="1454" y="691"/>
                    </a:cubicBezTo>
                    <a:cubicBezTo>
                      <a:pt x="1454" y="686"/>
                      <a:pt x="1453" y="682"/>
                      <a:pt x="1453" y="677"/>
                    </a:cubicBezTo>
                    <a:lnTo>
                      <a:pt x="1469" y="691"/>
                    </a:lnTo>
                    <a:close/>
                    <a:moveTo>
                      <a:pt x="1459" y="709"/>
                    </a:moveTo>
                    <a:cubicBezTo>
                      <a:pt x="1466" y="709"/>
                      <a:pt x="1466" y="709"/>
                      <a:pt x="1466" y="709"/>
                    </a:cubicBezTo>
                    <a:cubicBezTo>
                      <a:pt x="1473" y="709"/>
                      <a:pt x="1473" y="709"/>
                      <a:pt x="1473" y="709"/>
                    </a:cubicBezTo>
                    <a:cubicBezTo>
                      <a:pt x="1491" y="709"/>
                      <a:pt x="1491" y="709"/>
                      <a:pt x="1491" y="709"/>
                    </a:cubicBezTo>
                    <a:cubicBezTo>
                      <a:pt x="1491" y="709"/>
                      <a:pt x="1491" y="709"/>
                      <a:pt x="1491" y="709"/>
                    </a:cubicBezTo>
                    <a:cubicBezTo>
                      <a:pt x="1491" y="709"/>
                      <a:pt x="1491" y="709"/>
                      <a:pt x="1491" y="709"/>
                    </a:cubicBezTo>
                    <a:cubicBezTo>
                      <a:pt x="1491" y="709"/>
                      <a:pt x="1491" y="709"/>
                      <a:pt x="1491" y="709"/>
                    </a:cubicBezTo>
                    <a:cubicBezTo>
                      <a:pt x="1473" y="709"/>
                      <a:pt x="1473" y="709"/>
                      <a:pt x="1473" y="709"/>
                    </a:cubicBezTo>
                    <a:cubicBezTo>
                      <a:pt x="1466" y="709"/>
                      <a:pt x="1466" y="709"/>
                      <a:pt x="1466" y="709"/>
                    </a:cubicBezTo>
                    <a:cubicBezTo>
                      <a:pt x="1459" y="709"/>
                      <a:pt x="1459" y="709"/>
                      <a:pt x="1459" y="709"/>
                    </a:cubicBezTo>
                    <a:close/>
                    <a:moveTo>
                      <a:pt x="1467" y="704"/>
                    </a:moveTo>
                    <a:cubicBezTo>
                      <a:pt x="1464" y="704"/>
                      <a:pt x="1464" y="704"/>
                      <a:pt x="1464" y="704"/>
                    </a:cubicBezTo>
                    <a:cubicBezTo>
                      <a:pt x="1466" y="702"/>
                      <a:pt x="1466" y="702"/>
                      <a:pt x="1466" y="702"/>
                    </a:cubicBezTo>
                    <a:cubicBezTo>
                      <a:pt x="1473" y="694"/>
                      <a:pt x="1473" y="694"/>
                      <a:pt x="1473" y="694"/>
                    </a:cubicBezTo>
                    <a:cubicBezTo>
                      <a:pt x="1485" y="704"/>
                      <a:pt x="1485" y="704"/>
                      <a:pt x="1485" y="704"/>
                    </a:cubicBezTo>
                    <a:lnTo>
                      <a:pt x="1467" y="704"/>
                    </a:lnTo>
                    <a:close/>
                    <a:moveTo>
                      <a:pt x="1473" y="687"/>
                    </a:moveTo>
                    <a:cubicBezTo>
                      <a:pt x="1457" y="674"/>
                      <a:pt x="1457" y="674"/>
                      <a:pt x="1457" y="674"/>
                    </a:cubicBezTo>
                    <a:cubicBezTo>
                      <a:pt x="1469" y="674"/>
                      <a:pt x="1469" y="674"/>
                      <a:pt x="1469" y="674"/>
                    </a:cubicBezTo>
                    <a:cubicBezTo>
                      <a:pt x="1474" y="674"/>
                      <a:pt x="1474" y="674"/>
                      <a:pt x="1474" y="674"/>
                    </a:cubicBezTo>
                    <a:cubicBezTo>
                      <a:pt x="1486" y="674"/>
                      <a:pt x="1486" y="674"/>
                      <a:pt x="1486" y="674"/>
                    </a:cubicBezTo>
                    <a:cubicBezTo>
                      <a:pt x="1480" y="680"/>
                      <a:pt x="1480" y="680"/>
                      <a:pt x="1480" y="680"/>
                    </a:cubicBezTo>
                    <a:cubicBezTo>
                      <a:pt x="1478" y="683"/>
                      <a:pt x="1478" y="683"/>
                      <a:pt x="1478" y="683"/>
                    </a:cubicBezTo>
                    <a:lnTo>
                      <a:pt x="1473" y="687"/>
                    </a:lnTo>
                    <a:close/>
                    <a:moveTo>
                      <a:pt x="1468" y="669"/>
                    </a:moveTo>
                    <a:cubicBezTo>
                      <a:pt x="1464" y="669"/>
                      <a:pt x="1464" y="669"/>
                      <a:pt x="1464" y="669"/>
                    </a:cubicBezTo>
                    <a:cubicBezTo>
                      <a:pt x="1456" y="669"/>
                      <a:pt x="1456" y="669"/>
                      <a:pt x="1456" y="669"/>
                    </a:cubicBezTo>
                    <a:cubicBezTo>
                      <a:pt x="1459" y="665"/>
                      <a:pt x="1459" y="665"/>
                      <a:pt x="1459" y="665"/>
                    </a:cubicBezTo>
                    <a:cubicBezTo>
                      <a:pt x="1461" y="662"/>
                      <a:pt x="1461" y="662"/>
                      <a:pt x="1461" y="662"/>
                    </a:cubicBezTo>
                    <a:cubicBezTo>
                      <a:pt x="1469" y="652"/>
                      <a:pt x="1469" y="652"/>
                      <a:pt x="1469" y="652"/>
                    </a:cubicBezTo>
                    <a:cubicBezTo>
                      <a:pt x="1486" y="669"/>
                      <a:pt x="1486" y="669"/>
                      <a:pt x="1486" y="669"/>
                    </a:cubicBezTo>
                    <a:lnTo>
                      <a:pt x="1468" y="669"/>
                    </a:lnTo>
                    <a:close/>
                    <a:moveTo>
                      <a:pt x="1469" y="644"/>
                    </a:moveTo>
                    <a:cubicBezTo>
                      <a:pt x="1469" y="645"/>
                      <a:pt x="1469" y="645"/>
                      <a:pt x="1469" y="645"/>
                    </a:cubicBezTo>
                    <a:cubicBezTo>
                      <a:pt x="1456" y="631"/>
                      <a:pt x="1456" y="631"/>
                      <a:pt x="1456" y="631"/>
                    </a:cubicBezTo>
                    <a:cubicBezTo>
                      <a:pt x="1454" y="630"/>
                      <a:pt x="1454" y="630"/>
                      <a:pt x="1454" y="630"/>
                    </a:cubicBezTo>
                    <a:cubicBezTo>
                      <a:pt x="1469" y="630"/>
                      <a:pt x="1469" y="630"/>
                      <a:pt x="1469" y="630"/>
                    </a:cubicBezTo>
                    <a:cubicBezTo>
                      <a:pt x="1478" y="630"/>
                      <a:pt x="1478" y="630"/>
                      <a:pt x="1478" y="630"/>
                    </a:cubicBezTo>
                    <a:cubicBezTo>
                      <a:pt x="1481" y="630"/>
                      <a:pt x="1481" y="630"/>
                      <a:pt x="1481" y="630"/>
                    </a:cubicBezTo>
                    <a:cubicBezTo>
                      <a:pt x="1480" y="631"/>
                      <a:pt x="1480" y="631"/>
                      <a:pt x="1480" y="631"/>
                    </a:cubicBezTo>
                    <a:cubicBezTo>
                      <a:pt x="1476" y="636"/>
                      <a:pt x="1476" y="636"/>
                      <a:pt x="1476" y="636"/>
                    </a:cubicBezTo>
                    <a:lnTo>
                      <a:pt x="1469" y="644"/>
                    </a:lnTo>
                    <a:close/>
                    <a:moveTo>
                      <a:pt x="1473" y="625"/>
                    </a:moveTo>
                    <a:cubicBezTo>
                      <a:pt x="1464" y="625"/>
                      <a:pt x="1464" y="625"/>
                      <a:pt x="1464" y="625"/>
                    </a:cubicBezTo>
                    <a:cubicBezTo>
                      <a:pt x="1454" y="625"/>
                      <a:pt x="1454" y="625"/>
                      <a:pt x="1454" y="625"/>
                    </a:cubicBezTo>
                    <a:cubicBezTo>
                      <a:pt x="1458" y="619"/>
                      <a:pt x="1458" y="619"/>
                      <a:pt x="1458" y="619"/>
                    </a:cubicBezTo>
                    <a:cubicBezTo>
                      <a:pt x="1462" y="614"/>
                      <a:pt x="1462" y="614"/>
                      <a:pt x="1462" y="614"/>
                    </a:cubicBezTo>
                    <a:cubicBezTo>
                      <a:pt x="1466" y="610"/>
                      <a:pt x="1466" y="610"/>
                      <a:pt x="1466" y="610"/>
                    </a:cubicBezTo>
                    <a:cubicBezTo>
                      <a:pt x="1480" y="625"/>
                      <a:pt x="1480" y="625"/>
                      <a:pt x="1480" y="625"/>
                    </a:cubicBezTo>
                    <a:lnTo>
                      <a:pt x="1473" y="625"/>
                    </a:lnTo>
                    <a:close/>
                    <a:moveTo>
                      <a:pt x="1465" y="602"/>
                    </a:moveTo>
                    <a:cubicBezTo>
                      <a:pt x="1453" y="589"/>
                      <a:pt x="1453" y="589"/>
                      <a:pt x="1453" y="589"/>
                    </a:cubicBezTo>
                    <a:cubicBezTo>
                      <a:pt x="1467" y="589"/>
                      <a:pt x="1467" y="589"/>
                      <a:pt x="1467" y="589"/>
                    </a:cubicBezTo>
                    <a:cubicBezTo>
                      <a:pt x="1476" y="589"/>
                      <a:pt x="1476" y="589"/>
                      <a:pt x="1476" y="589"/>
                    </a:cubicBezTo>
                    <a:cubicBezTo>
                      <a:pt x="1476" y="589"/>
                      <a:pt x="1476" y="589"/>
                      <a:pt x="1476" y="589"/>
                    </a:cubicBezTo>
                    <a:cubicBezTo>
                      <a:pt x="1476" y="589"/>
                      <a:pt x="1476" y="589"/>
                      <a:pt x="1476" y="589"/>
                    </a:cubicBezTo>
                    <a:cubicBezTo>
                      <a:pt x="1472" y="594"/>
                      <a:pt x="1472" y="594"/>
                      <a:pt x="1472" y="594"/>
                    </a:cubicBezTo>
                    <a:lnTo>
                      <a:pt x="1465" y="602"/>
                    </a:lnTo>
                    <a:close/>
                    <a:moveTo>
                      <a:pt x="1470" y="584"/>
                    </a:moveTo>
                    <a:cubicBezTo>
                      <a:pt x="1461" y="584"/>
                      <a:pt x="1461" y="584"/>
                      <a:pt x="1461" y="584"/>
                    </a:cubicBezTo>
                    <a:cubicBezTo>
                      <a:pt x="1452" y="584"/>
                      <a:pt x="1452" y="584"/>
                      <a:pt x="1452" y="584"/>
                    </a:cubicBezTo>
                    <a:cubicBezTo>
                      <a:pt x="1456" y="578"/>
                      <a:pt x="1456" y="578"/>
                      <a:pt x="1456" y="578"/>
                    </a:cubicBezTo>
                    <a:cubicBezTo>
                      <a:pt x="1460" y="574"/>
                      <a:pt x="1460" y="574"/>
                      <a:pt x="1460" y="574"/>
                    </a:cubicBezTo>
                    <a:cubicBezTo>
                      <a:pt x="1463" y="570"/>
                      <a:pt x="1463" y="570"/>
                      <a:pt x="1463" y="570"/>
                    </a:cubicBezTo>
                    <a:cubicBezTo>
                      <a:pt x="1476" y="584"/>
                      <a:pt x="1476" y="584"/>
                      <a:pt x="1476" y="584"/>
                    </a:cubicBezTo>
                    <a:lnTo>
                      <a:pt x="1470" y="584"/>
                    </a:lnTo>
                    <a:close/>
                    <a:moveTo>
                      <a:pt x="1463" y="562"/>
                    </a:moveTo>
                    <a:cubicBezTo>
                      <a:pt x="1451" y="550"/>
                      <a:pt x="1451" y="550"/>
                      <a:pt x="1451" y="550"/>
                    </a:cubicBezTo>
                    <a:cubicBezTo>
                      <a:pt x="1460" y="550"/>
                      <a:pt x="1460" y="550"/>
                      <a:pt x="1460" y="550"/>
                    </a:cubicBezTo>
                    <a:cubicBezTo>
                      <a:pt x="1470" y="550"/>
                      <a:pt x="1470" y="550"/>
                      <a:pt x="1470" y="550"/>
                    </a:cubicBezTo>
                    <a:cubicBezTo>
                      <a:pt x="1472" y="550"/>
                      <a:pt x="1472" y="550"/>
                      <a:pt x="1472" y="550"/>
                    </a:cubicBezTo>
                    <a:cubicBezTo>
                      <a:pt x="1472" y="551"/>
                      <a:pt x="1472" y="551"/>
                      <a:pt x="1472" y="551"/>
                    </a:cubicBezTo>
                    <a:cubicBezTo>
                      <a:pt x="1467" y="557"/>
                      <a:pt x="1467" y="557"/>
                      <a:pt x="1467" y="557"/>
                    </a:cubicBezTo>
                    <a:lnTo>
                      <a:pt x="1463" y="562"/>
                    </a:lnTo>
                    <a:close/>
                    <a:moveTo>
                      <a:pt x="1465" y="545"/>
                    </a:moveTo>
                    <a:cubicBezTo>
                      <a:pt x="1455" y="545"/>
                      <a:pt x="1455" y="545"/>
                      <a:pt x="1455" y="545"/>
                    </a:cubicBezTo>
                    <a:cubicBezTo>
                      <a:pt x="1452" y="545"/>
                      <a:pt x="1452" y="545"/>
                      <a:pt x="1452" y="545"/>
                    </a:cubicBezTo>
                    <a:cubicBezTo>
                      <a:pt x="1453" y="544"/>
                      <a:pt x="1453" y="544"/>
                      <a:pt x="1453" y="544"/>
                    </a:cubicBezTo>
                    <a:cubicBezTo>
                      <a:pt x="1458" y="539"/>
                      <a:pt x="1458" y="539"/>
                      <a:pt x="1458" y="539"/>
                    </a:cubicBezTo>
                    <a:cubicBezTo>
                      <a:pt x="1461" y="536"/>
                      <a:pt x="1461" y="536"/>
                      <a:pt x="1461" y="536"/>
                    </a:cubicBezTo>
                    <a:cubicBezTo>
                      <a:pt x="1471" y="545"/>
                      <a:pt x="1471" y="545"/>
                      <a:pt x="1471" y="545"/>
                    </a:cubicBezTo>
                    <a:lnTo>
                      <a:pt x="1465" y="545"/>
                    </a:lnTo>
                    <a:close/>
                    <a:moveTo>
                      <a:pt x="1461" y="529"/>
                    </a:moveTo>
                    <a:cubicBezTo>
                      <a:pt x="1451" y="520"/>
                      <a:pt x="1451" y="520"/>
                      <a:pt x="1451" y="520"/>
                    </a:cubicBezTo>
                    <a:cubicBezTo>
                      <a:pt x="1460" y="520"/>
                      <a:pt x="1460" y="520"/>
                      <a:pt x="1460" y="520"/>
                    </a:cubicBezTo>
                    <a:cubicBezTo>
                      <a:pt x="1465" y="520"/>
                      <a:pt x="1465" y="520"/>
                      <a:pt x="1465" y="520"/>
                    </a:cubicBezTo>
                    <a:cubicBezTo>
                      <a:pt x="1470" y="520"/>
                      <a:pt x="1470" y="520"/>
                      <a:pt x="1470" y="520"/>
                    </a:cubicBezTo>
                    <a:cubicBezTo>
                      <a:pt x="1467" y="523"/>
                      <a:pt x="1467" y="523"/>
                      <a:pt x="1467" y="523"/>
                    </a:cubicBezTo>
                    <a:cubicBezTo>
                      <a:pt x="1465" y="525"/>
                      <a:pt x="1465" y="525"/>
                      <a:pt x="1465" y="525"/>
                    </a:cubicBezTo>
                    <a:lnTo>
                      <a:pt x="1461" y="529"/>
                    </a:lnTo>
                    <a:close/>
                    <a:moveTo>
                      <a:pt x="1466" y="515"/>
                    </a:moveTo>
                    <a:cubicBezTo>
                      <a:pt x="1459" y="515"/>
                      <a:pt x="1459" y="515"/>
                      <a:pt x="1459" y="515"/>
                    </a:cubicBezTo>
                    <a:cubicBezTo>
                      <a:pt x="1455" y="515"/>
                      <a:pt x="1455" y="515"/>
                      <a:pt x="1455" y="515"/>
                    </a:cubicBezTo>
                    <a:cubicBezTo>
                      <a:pt x="1451" y="515"/>
                      <a:pt x="1451" y="515"/>
                      <a:pt x="1451" y="515"/>
                    </a:cubicBezTo>
                    <a:cubicBezTo>
                      <a:pt x="1453" y="513"/>
                      <a:pt x="1453" y="513"/>
                      <a:pt x="1453" y="513"/>
                    </a:cubicBezTo>
                    <a:cubicBezTo>
                      <a:pt x="1455" y="511"/>
                      <a:pt x="1455" y="511"/>
                      <a:pt x="1455" y="511"/>
                    </a:cubicBezTo>
                    <a:cubicBezTo>
                      <a:pt x="1458" y="507"/>
                      <a:pt x="1458" y="507"/>
                      <a:pt x="1458" y="507"/>
                    </a:cubicBezTo>
                    <a:cubicBezTo>
                      <a:pt x="1459" y="507"/>
                      <a:pt x="1459" y="507"/>
                      <a:pt x="1459" y="507"/>
                    </a:cubicBezTo>
                    <a:cubicBezTo>
                      <a:pt x="1468" y="515"/>
                      <a:pt x="1468" y="515"/>
                      <a:pt x="1468" y="515"/>
                    </a:cubicBezTo>
                    <a:lnTo>
                      <a:pt x="1466" y="515"/>
                    </a:lnTo>
                    <a:close/>
                    <a:moveTo>
                      <a:pt x="1459" y="500"/>
                    </a:moveTo>
                    <a:cubicBezTo>
                      <a:pt x="1451" y="492"/>
                      <a:pt x="1451" y="492"/>
                      <a:pt x="1451" y="492"/>
                    </a:cubicBezTo>
                    <a:cubicBezTo>
                      <a:pt x="1452" y="492"/>
                      <a:pt x="1452" y="492"/>
                      <a:pt x="1452" y="492"/>
                    </a:cubicBezTo>
                    <a:cubicBezTo>
                      <a:pt x="1461" y="492"/>
                      <a:pt x="1461" y="492"/>
                      <a:pt x="1461" y="492"/>
                    </a:cubicBezTo>
                    <a:cubicBezTo>
                      <a:pt x="1467" y="492"/>
                      <a:pt x="1467" y="492"/>
                      <a:pt x="1467" y="492"/>
                    </a:cubicBezTo>
                    <a:cubicBezTo>
                      <a:pt x="1464" y="495"/>
                      <a:pt x="1464" y="495"/>
                      <a:pt x="1464" y="495"/>
                    </a:cubicBezTo>
                    <a:cubicBezTo>
                      <a:pt x="1460" y="499"/>
                      <a:pt x="1460" y="499"/>
                      <a:pt x="1460" y="499"/>
                    </a:cubicBezTo>
                    <a:lnTo>
                      <a:pt x="1459" y="500"/>
                    </a:lnTo>
                    <a:close/>
                    <a:moveTo>
                      <a:pt x="1464" y="487"/>
                    </a:moveTo>
                    <a:cubicBezTo>
                      <a:pt x="1456" y="487"/>
                      <a:pt x="1456" y="487"/>
                      <a:pt x="1456" y="487"/>
                    </a:cubicBezTo>
                    <a:cubicBezTo>
                      <a:pt x="1449" y="487"/>
                      <a:pt x="1449" y="487"/>
                      <a:pt x="1449" y="487"/>
                    </a:cubicBezTo>
                    <a:cubicBezTo>
                      <a:pt x="1452" y="484"/>
                      <a:pt x="1452" y="484"/>
                      <a:pt x="1452" y="484"/>
                    </a:cubicBezTo>
                    <a:cubicBezTo>
                      <a:pt x="1456" y="479"/>
                      <a:pt x="1456" y="479"/>
                      <a:pt x="1456" y="479"/>
                    </a:cubicBezTo>
                    <a:cubicBezTo>
                      <a:pt x="1457" y="477"/>
                      <a:pt x="1457" y="477"/>
                      <a:pt x="1457" y="477"/>
                    </a:cubicBezTo>
                    <a:cubicBezTo>
                      <a:pt x="1458" y="477"/>
                      <a:pt x="1458" y="477"/>
                      <a:pt x="1458" y="477"/>
                    </a:cubicBezTo>
                    <a:cubicBezTo>
                      <a:pt x="1462" y="482"/>
                      <a:pt x="1462" y="482"/>
                      <a:pt x="1462" y="482"/>
                    </a:cubicBezTo>
                    <a:cubicBezTo>
                      <a:pt x="1467" y="487"/>
                      <a:pt x="1467" y="487"/>
                      <a:pt x="1467" y="487"/>
                    </a:cubicBezTo>
                    <a:lnTo>
                      <a:pt x="1464" y="487"/>
                    </a:lnTo>
                    <a:close/>
                    <a:moveTo>
                      <a:pt x="1457" y="469"/>
                    </a:moveTo>
                    <a:cubicBezTo>
                      <a:pt x="1450" y="460"/>
                      <a:pt x="1450" y="460"/>
                      <a:pt x="1450" y="460"/>
                    </a:cubicBezTo>
                    <a:cubicBezTo>
                      <a:pt x="1449" y="460"/>
                      <a:pt x="1449" y="460"/>
                      <a:pt x="1449" y="460"/>
                    </a:cubicBezTo>
                    <a:cubicBezTo>
                      <a:pt x="1460" y="460"/>
                      <a:pt x="1460" y="460"/>
                      <a:pt x="1460" y="460"/>
                    </a:cubicBezTo>
                    <a:cubicBezTo>
                      <a:pt x="1465" y="460"/>
                      <a:pt x="1465" y="460"/>
                      <a:pt x="1465" y="460"/>
                    </a:cubicBezTo>
                    <a:cubicBezTo>
                      <a:pt x="1463" y="463"/>
                      <a:pt x="1463" y="463"/>
                      <a:pt x="1463" y="463"/>
                    </a:cubicBezTo>
                    <a:cubicBezTo>
                      <a:pt x="1458" y="468"/>
                      <a:pt x="1458" y="468"/>
                      <a:pt x="1458" y="468"/>
                    </a:cubicBezTo>
                    <a:lnTo>
                      <a:pt x="1457" y="469"/>
                    </a:lnTo>
                    <a:close/>
                    <a:moveTo>
                      <a:pt x="1463" y="455"/>
                    </a:moveTo>
                    <a:cubicBezTo>
                      <a:pt x="1454" y="455"/>
                      <a:pt x="1454" y="455"/>
                      <a:pt x="1454" y="455"/>
                    </a:cubicBezTo>
                    <a:cubicBezTo>
                      <a:pt x="1449" y="455"/>
                      <a:pt x="1449" y="455"/>
                      <a:pt x="1449" y="455"/>
                    </a:cubicBezTo>
                    <a:cubicBezTo>
                      <a:pt x="1451" y="452"/>
                      <a:pt x="1451" y="452"/>
                      <a:pt x="1451" y="452"/>
                    </a:cubicBezTo>
                    <a:cubicBezTo>
                      <a:pt x="1455" y="447"/>
                      <a:pt x="1455" y="447"/>
                      <a:pt x="1455" y="447"/>
                    </a:cubicBezTo>
                    <a:cubicBezTo>
                      <a:pt x="1456" y="445"/>
                      <a:pt x="1456" y="445"/>
                      <a:pt x="1456" y="445"/>
                    </a:cubicBezTo>
                    <a:cubicBezTo>
                      <a:pt x="1465" y="455"/>
                      <a:pt x="1465" y="455"/>
                      <a:pt x="1465" y="455"/>
                    </a:cubicBezTo>
                    <a:lnTo>
                      <a:pt x="1463" y="455"/>
                    </a:lnTo>
                    <a:close/>
                    <a:moveTo>
                      <a:pt x="1456" y="437"/>
                    </a:moveTo>
                    <a:cubicBezTo>
                      <a:pt x="1448" y="429"/>
                      <a:pt x="1448" y="429"/>
                      <a:pt x="1448" y="429"/>
                    </a:cubicBezTo>
                    <a:cubicBezTo>
                      <a:pt x="1453" y="429"/>
                      <a:pt x="1453" y="429"/>
                      <a:pt x="1453" y="429"/>
                    </a:cubicBezTo>
                    <a:cubicBezTo>
                      <a:pt x="1457" y="429"/>
                      <a:pt x="1457" y="429"/>
                      <a:pt x="1457" y="429"/>
                    </a:cubicBezTo>
                    <a:cubicBezTo>
                      <a:pt x="1460" y="429"/>
                      <a:pt x="1460" y="429"/>
                      <a:pt x="1460" y="429"/>
                    </a:cubicBezTo>
                    <a:cubicBezTo>
                      <a:pt x="1463" y="429"/>
                      <a:pt x="1463" y="429"/>
                      <a:pt x="1463" y="429"/>
                    </a:cubicBezTo>
                    <a:cubicBezTo>
                      <a:pt x="1462" y="430"/>
                      <a:pt x="1462" y="430"/>
                      <a:pt x="1462" y="430"/>
                    </a:cubicBezTo>
                    <a:cubicBezTo>
                      <a:pt x="1460" y="432"/>
                      <a:pt x="1460" y="432"/>
                      <a:pt x="1460" y="432"/>
                    </a:cubicBezTo>
                    <a:cubicBezTo>
                      <a:pt x="1459" y="434"/>
                      <a:pt x="1459" y="434"/>
                      <a:pt x="1459" y="434"/>
                    </a:cubicBezTo>
                    <a:lnTo>
                      <a:pt x="1456" y="437"/>
                    </a:lnTo>
                    <a:close/>
                    <a:moveTo>
                      <a:pt x="1458" y="424"/>
                    </a:moveTo>
                    <a:cubicBezTo>
                      <a:pt x="1455" y="424"/>
                      <a:pt x="1455" y="424"/>
                      <a:pt x="1455" y="424"/>
                    </a:cubicBezTo>
                    <a:cubicBezTo>
                      <a:pt x="1452" y="424"/>
                      <a:pt x="1452" y="424"/>
                      <a:pt x="1452" y="424"/>
                    </a:cubicBezTo>
                    <a:cubicBezTo>
                      <a:pt x="1449" y="424"/>
                      <a:pt x="1449" y="424"/>
                      <a:pt x="1449" y="424"/>
                    </a:cubicBezTo>
                    <a:cubicBezTo>
                      <a:pt x="1450" y="422"/>
                      <a:pt x="1450" y="422"/>
                      <a:pt x="1450" y="422"/>
                    </a:cubicBezTo>
                    <a:cubicBezTo>
                      <a:pt x="1452" y="421"/>
                      <a:pt x="1452" y="421"/>
                      <a:pt x="1452" y="421"/>
                    </a:cubicBezTo>
                    <a:cubicBezTo>
                      <a:pt x="1453" y="419"/>
                      <a:pt x="1453" y="419"/>
                      <a:pt x="1453" y="419"/>
                    </a:cubicBezTo>
                    <a:cubicBezTo>
                      <a:pt x="1455" y="418"/>
                      <a:pt x="1455" y="418"/>
                      <a:pt x="1455" y="418"/>
                    </a:cubicBezTo>
                    <a:cubicBezTo>
                      <a:pt x="1461" y="424"/>
                      <a:pt x="1461" y="424"/>
                      <a:pt x="1461" y="424"/>
                    </a:cubicBezTo>
                    <a:lnTo>
                      <a:pt x="1458" y="424"/>
                    </a:lnTo>
                    <a:close/>
                    <a:moveTo>
                      <a:pt x="1455" y="411"/>
                    </a:moveTo>
                    <a:cubicBezTo>
                      <a:pt x="1449" y="405"/>
                      <a:pt x="1449" y="405"/>
                      <a:pt x="1449" y="405"/>
                    </a:cubicBezTo>
                    <a:cubicBezTo>
                      <a:pt x="1455" y="406"/>
                      <a:pt x="1455" y="406"/>
                      <a:pt x="1455" y="406"/>
                    </a:cubicBezTo>
                    <a:cubicBezTo>
                      <a:pt x="1459" y="406"/>
                      <a:pt x="1459" y="406"/>
                      <a:pt x="1459" y="406"/>
                    </a:cubicBezTo>
                    <a:cubicBezTo>
                      <a:pt x="1460" y="406"/>
                      <a:pt x="1460" y="406"/>
                      <a:pt x="1460" y="406"/>
                    </a:cubicBezTo>
                    <a:cubicBezTo>
                      <a:pt x="1460" y="406"/>
                      <a:pt x="1460" y="406"/>
                      <a:pt x="1460" y="406"/>
                    </a:cubicBezTo>
                    <a:cubicBezTo>
                      <a:pt x="1458" y="408"/>
                      <a:pt x="1458" y="408"/>
                      <a:pt x="1458" y="408"/>
                    </a:cubicBezTo>
                    <a:lnTo>
                      <a:pt x="1455" y="411"/>
                    </a:lnTo>
                    <a:close/>
                    <a:moveTo>
                      <a:pt x="1454" y="400"/>
                    </a:moveTo>
                    <a:cubicBezTo>
                      <a:pt x="1450" y="400"/>
                      <a:pt x="1450" y="400"/>
                      <a:pt x="1450" y="400"/>
                    </a:cubicBezTo>
                    <a:cubicBezTo>
                      <a:pt x="1448" y="400"/>
                      <a:pt x="1448" y="400"/>
                      <a:pt x="1448" y="400"/>
                    </a:cubicBezTo>
                    <a:cubicBezTo>
                      <a:pt x="1449" y="400"/>
                      <a:pt x="1449" y="400"/>
                      <a:pt x="1449" y="400"/>
                    </a:cubicBezTo>
                    <a:cubicBezTo>
                      <a:pt x="1451" y="398"/>
                      <a:pt x="1451" y="398"/>
                      <a:pt x="1451" y="398"/>
                    </a:cubicBezTo>
                    <a:cubicBezTo>
                      <a:pt x="1454" y="395"/>
                      <a:pt x="1454" y="395"/>
                      <a:pt x="1454" y="395"/>
                    </a:cubicBezTo>
                    <a:cubicBezTo>
                      <a:pt x="1459" y="400"/>
                      <a:pt x="1459" y="400"/>
                      <a:pt x="1459" y="400"/>
                    </a:cubicBezTo>
                    <a:lnTo>
                      <a:pt x="1454" y="400"/>
                    </a:lnTo>
                    <a:close/>
                    <a:moveTo>
                      <a:pt x="1454" y="388"/>
                    </a:moveTo>
                    <a:cubicBezTo>
                      <a:pt x="1454" y="388"/>
                      <a:pt x="1454" y="388"/>
                      <a:pt x="1454" y="388"/>
                    </a:cubicBezTo>
                    <a:cubicBezTo>
                      <a:pt x="1448" y="383"/>
                      <a:pt x="1448" y="383"/>
                      <a:pt x="1448" y="383"/>
                    </a:cubicBezTo>
                    <a:cubicBezTo>
                      <a:pt x="1449" y="383"/>
                      <a:pt x="1449" y="383"/>
                      <a:pt x="1449" y="383"/>
                    </a:cubicBezTo>
                    <a:cubicBezTo>
                      <a:pt x="1454" y="383"/>
                      <a:pt x="1454" y="383"/>
                      <a:pt x="1454" y="383"/>
                    </a:cubicBezTo>
                    <a:cubicBezTo>
                      <a:pt x="1459" y="383"/>
                      <a:pt x="1459" y="383"/>
                      <a:pt x="1459" y="383"/>
                    </a:cubicBezTo>
                    <a:cubicBezTo>
                      <a:pt x="1456" y="385"/>
                      <a:pt x="1456" y="385"/>
                      <a:pt x="1456" y="385"/>
                    </a:cubicBezTo>
                    <a:lnTo>
                      <a:pt x="1454" y="388"/>
                    </a:lnTo>
                    <a:close/>
                    <a:moveTo>
                      <a:pt x="1454" y="378"/>
                    </a:moveTo>
                    <a:cubicBezTo>
                      <a:pt x="1449" y="378"/>
                      <a:pt x="1449" y="378"/>
                      <a:pt x="1449" y="378"/>
                    </a:cubicBezTo>
                    <a:cubicBezTo>
                      <a:pt x="1448" y="378"/>
                      <a:pt x="1448" y="378"/>
                      <a:pt x="1448" y="378"/>
                    </a:cubicBezTo>
                    <a:cubicBezTo>
                      <a:pt x="1448" y="378"/>
                      <a:pt x="1448" y="378"/>
                      <a:pt x="1448" y="378"/>
                    </a:cubicBezTo>
                    <a:cubicBezTo>
                      <a:pt x="1451" y="375"/>
                      <a:pt x="1451" y="375"/>
                      <a:pt x="1451" y="375"/>
                    </a:cubicBezTo>
                    <a:cubicBezTo>
                      <a:pt x="1453" y="372"/>
                      <a:pt x="1453" y="372"/>
                      <a:pt x="1453" y="372"/>
                    </a:cubicBezTo>
                    <a:cubicBezTo>
                      <a:pt x="1459" y="378"/>
                      <a:pt x="1459" y="378"/>
                      <a:pt x="1459" y="378"/>
                    </a:cubicBezTo>
                    <a:lnTo>
                      <a:pt x="1454" y="378"/>
                    </a:lnTo>
                    <a:close/>
                    <a:moveTo>
                      <a:pt x="1453" y="365"/>
                    </a:move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57" y="360"/>
                      <a:pt x="1457" y="360"/>
                      <a:pt x="1457" y="360"/>
                    </a:cubicBezTo>
                    <a:cubicBezTo>
                      <a:pt x="1458" y="360"/>
                      <a:pt x="1458" y="360"/>
                      <a:pt x="1458" y="360"/>
                    </a:cubicBezTo>
                    <a:cubicBezTo>
                      <a:pt x="1457" y="360"/>
                      <a:pt x="1457" y="360"/>
                      <a:pt x="1457" y="360"/>
                    </a:cubicBezTo>
                    <a:lnTo>
                      <a:pt x="1453" y="365"/>
                    </a:lnTo>
                    <a:close/>
                    <a:moveTo>
                      <a:pt x="1457" y="355"/>
                    </a:moveTo>
                    <a:cubicBezTo>
                      <a:pt x="1452" y="355"/>
                      <a:pt x="1452" y="355"/>
                      <a:pt x="1452" y="355"/>
                    </a:cubicBezTo>
                    <a:cubicBezTo>
                      <a:pt x="1446" y="355"/>
                      <a:pt x="1446" y="355"/>
                      <a:pt x="1446" y="355"/>
                    </a:cubicBezTo>
                    <a:cubicBezTo>
                      <a:pt x="1448" y="352"/>
                      <a:pt x="1448" y="352"/>
                      <a:pt x="1448" y="352"/>
                    </a:cubicBezTo>
                    <a:cubicBezTo>
                      <a:pt x="1451" y="349"/>
                      <a:pt x="1451" y="349"/>
                      <a:pt x="1451" y="349"/>
                    </a:cubicBezTo>
                    <a:cubicBezTo>
                      <a:pt x="1452" y="347"/>
                      <a:pt x="1452" y="347"/>
                      <a:pt x="1452" y="347"/>
                    </a:cubicBezTo>
                    <a:cubicBezTo>
                      <a:pt x="1458" y="355"/>
                      <a:pt x="1458" y="355"/>
                      <a:pt x="1458" y="355"/>
                    </a:cubicBezTo>
                    <a:lnTo>
                      <a:pt x="1457" y="355"/>
                    </a:lnTo>
                    <a:close/>
                    <a:moveTo>
                      <a:pt x="1452" y="338"/>
                    </a:moveTo>
                    <a:cubicBezTo>
                      <a:pt x="1452" y="338"/>
                      <a:pt x="1452" y="338"/>
                      <a:pt x="1452" y="338"/>
                    </a:cubicBezTo>
                    <a:cubicBezTo>
                      <a:pt x="1450" y="336"/>
                      <a:pt x="1450" y="336"/>
                      <a:pt x="1450" y="336"/>
                    </a:cubicBezTo>
                    <a:cubicBezTo>
                      <a:pt x="1446" y="330"/>
                      <a:pt x="1446" y="330"/>
                      <a:pt x="1446" y="330"/>
                    </a:cubicBezTo>
                    <a:cubicBezTo>
                      <a:pt x="1448" y="330"/>
                      <a:pt x="1448" y="330"/>
                      <a:pt x="1448" y="330"/>
                    </a:cubicBezTo>
                    <a:cubicBezTo>
                      <a:pt x="1456" y="330"/>
                      <a:pt x="1456" y="330"/>
                      <a:pt x="1456" y="330"/>
                    </a:cubicBezTo>
                    <a:cubicBezTo>
                      <a:pt x="1457" y="330"/>
                      <a:pt x="1457" y="330"/>
                      <a:pt x="1457" y="330"/>
                    </a:cubicBezTo>
                    <a:cubicBezTo>
                      <a:pt x="1457" y="331"/>
                      <a:pt x="1457" y="331"/>
                      <a:pt x="1457" y="331"/>
                    </a:cubicBezTo>
                    <a:cubicBezTo>
                      <a:pt x="1453" y="336"/>
                      <a:pt x="1453" y="336"/>
                      <a:pt x="1453" y="336"/>
                    </a:cubicBezTo>
                    <a:lnTo>
                      <a:pt x="1452" y="338"/>
                    </a:lnTo>
                    <a:close/>
                    <a:moveTo>
                      <a:pt x="1456" y="325"/>
                    </a:moveTo>
                    <a:cubicBezTo>
                      <a:pt x="1451" y="325"/>
                      <a:pt x="1451" y="325"/>
                      <a:pt x="1451" y="325"/>
                    </a:cubicBezTo>
                    <a:cubicBezTo>
                      <a:pt x="1446" y="325"/>
                      <a:pt x="1446" y="325"/>
                      <a:pt x="1446" y="325"/>
                    </a:cubicBezTo>
                    <a:cubicBezTo>
                      <a:pt x="1448" y="322"/>
                      <a:pt x="1448" y="322"/>
                      <a:pt x="1448" y="322"/>
                    </a:cubicBezTo>
                    <a:cubicBezTo>
                      <a:pt x="1450" y="319"/>
                      <a:pt x="1450" y="319"/>
                      <a:pt x="1450" y="319"/>
                    </a:cubicBezTo>
                    <a:cubicBezTo>
                      <a:pt x="1451" y="318"/>
                      <a:pt x="1451" y="318"/>
                      <a:pt x="1451" y="318"/>
                    </a:cubicBezTo>
                    <a:cubicBezTo>
                      <a:pt x="1457" y="325"/>
                      <a:pt x="1457" y="325"/>
                      <a:pt x="1457" y="325"/>
                    </a:cubicBezTo>
                    <a:lnTo>
                      <a:pt x="1456" y="325"/>
                    </a:lnTo>
                    <a:close/>
                    <a:moveTo>
                      <a:pt x="1451" y="309"/>
                    </a:moveTo>
                    <a:cubicBezTo>
                      <a:pt x="1451" y="309"/>
                      <a:pt x="1451" y="309"/>
                      <a:pt x="1451" y="309"/>
                    </a:cubicBezTo>
                    <a:cubicBezTo>
                      <a:pt x="1451" y="309"/>
                      <a:pt x="1451" y="309"/>
                      <a:pt x="1451" y="309"/>
                    </a:cubicBezTo>
                    <a:cubicBezTo>
                      <a:pt x="1446" y="302"/>
                      <a:pt x="1446" y="302"/>
                      <a:pt x="1446" y="302"/>
                    </a:cubicBezTo>
                    <a:cubicBezTo>
                      <a:pt x="1446" y="302"/>
                      <a:pt x="1446" y="302"/>
                      <a:pt x="1446" y="302"/>
                    </a:cubicBezTo>
                    <a:cubicBezTo>
                      <a:pt x="1455" y="302"/>
                      <a:pt x="1455" y="302"/>
                      <a:pt x="1455" y="302"/>
                    </a:cubicBezTo>
                    <a:cubicBezTo>
                      <a:pt x="1455" y="302"/>
                      <a:pt x="1455" y="302"/>
                      <a:pt x="1455" y="302"/>
                    </a:cubicBezTo>
                    <a:cubicBezTo>
                      <a:pt x="1455" y="302"/>
                      <a:pt x="1455" y="302"/>
                      <a:pt x="1455" y="302"/>
                    </a:cubicBezTo>
                    <a:cubicBezTo>
                      <a:pt x="1452" y="307"/>
                      <a:pt x="1452" y="307"/>
                      <a:pt x="1452" y="307"/>
                    </a:cubicBezTo>
                    <a:lnTo>
                      <a:pt x="1451" y="309"/>
                    </a:lnTo>
                    <a:close/>
                    <a:moveTo>
                      <a:pt x="1454" y="297"/>
                    </a:moveTo>
                    <a:cubicBezTo>
                      <a:pt x="1450" y="297"/>
                      <a:pt x="1450" y="297"/>
                      <a:pt x="1450" y="297"/>
                    </a:cubicBezTo>
                    <a:cubicBezTo>
                      <a:pt x="1446" y="297"/>
                      <a:pt x="1446" y="297"/>
                      <a:pt x="1446" y="297"/>
                    </a:cubicBezTo>
                    <a:cubicBezTo>
                      <a:pt x="1447" y="294"/>
                      <a:pt x="1447" y="294"/>
                      <a:pt x="1447" y="294"/>
                    </a:cubicBezTo>
                    <a:cubicBezTo>
                      <a:pt x="1449" y="292"/>
                      <a:pt x="1449" y="292"/>
                      <a:pt x="1449" y="292"/>
                    </a:cubicBezTo>
                    <a:cubicBezTo>
                      <a:pt x="1450" y="290"/>
                      <a:pt x="1450" y="290"/>
                      <a:pt x="1450" y="290"/>
                    </a:cubicBezTo>
                    <a:cubicBezTo>
                      <a:pt x="1455" y="297"/>
                      <a:pt x="1455" y="297"/>
                      <a:pt x="1455" y="297"/>
                    </a:cubicBezTo>
                    <a:lnTo>
                      <a:pt x="1454" y="297"/>
                    </a:lnTo>
                    <a:close/>
                    <a:moveTo>
                      <a:pt x="1451" y="280"/>
                    </a:moveTo>
                    <a:cubicBezTo>
                      <a:pt x="1450" y="282"/>
                      <a:pt x="1450" y="282"/>
                      <a:pt x="1450" y="282"/>
                    </a:cubicBezTo>
                    <a:cubicBezTo>
                      <a:pt x="1450" y="282"/>
                      <a:pt x="1450" y="282"/>
                      <a:pt x="1450" y="282"/>
                    </a:cubicBezTo>
                    <a:cubicBezTo>
                      <a:pt x="1449" y="280"/>
                      <a:pt x="1449" y="280"/>
                      <a:pt x="1449" y="280"/>
                    </a:cubicBezTo>
                    <a:cubicBezTo>
                      <a:pt x="1446" y="276"/>
                      <a:pt x="1446" y="276"/>
                      <a:pt x="1446" y="276"/>
                    </a:cubicBezTo>
                    <a:cubicBezTo>
                      <a:pt x="1446" y="276"/>
                      <a:pt x="1446" y="276"/>
                      <a:pt x="1446" y="276"/>
                    </a:cubicBezTo>
                    <a:cubicBezTo>
                      <a:pt x="1448" y="276"/>
                      <a:pt x="1448" y="276"/>
                      <a:pt x="1448" y="276"/>
                    </a:cubicBezTo>
                    <a:cubicBezTo>
                      <a:pt x="1452" y="276"/>
                      <a:pt x="1452" y="276"/>
                      <a:pt x="1452" y="276"/>
                    </a:cubicBezTo>
                    <a:cubicBezTo>
                      <a:pt x="1454" y="276"/>
                      <a:pt x="1454" y="276"/>
                      <a:pt x="1454" y="276"/>
                    </a:cubicBezTo>
                    <a:cubicBezTo>
                      <a:pt x="1453" y="277"/>
                      <a:pt x="1453" y="277"/>
                      <a:pt x="1453" y="277"/>
                    </a:cubicBezTo>
                    <a:cubicBezTo>
                      <a:pt x="1451" y="279"/>
                      <a:pt x="1451" y="279"/>
                      <a:pt x="1451" y="279"/>
                    </a:cubicBezTo>
                    <a:lnTo>
                      <a:pt x="1451" y="280"/>
                    </a:lnTo>
                    <a:close/>
                    <a:moveTo>
                      <a:pt x="1452" y="271"/>
                    </a:moveTo>
                    <a:cubicBezTo>
                      <a:pt x="1449" y="271"/>
                      <a:pt x="1449" y="271"/>
                      <a:pt x="1449" y="271"/>
                    </a:cubicBezTo>
                    <a:cubicBezTo>
                      <a:pt x="1447" y="271"/>
                      <a:pt x="1447" y="271"/>
                      <a:pt x="1447" y="271"/>
                    </a:cubicBezTo>
                    <a:cubicBezTo>
                      <a:pt x="1445" y="271"/>
                      <a:pt x="1445" y="271"/>
                      <a:pt x="1445" y="271"/>
                    </a:cubicBezTo>
                    <a:cubicBezTo>
                      <a:pt x="1446" y="270"/>
                      <a:pt x="1446" y="270"/>
                      <a:pt x="1446" y="270"/>
                    </a:cubicBezTo>
                    <a:cubicBezTo>
                      <a:pt x="1447" y="269"/>
                      <a:pt x="1447" y="269"/>
                      <a:pt x="1447" y="269"/>
                    </a:cubicBezTo>
                    <a:cubicBezTo>
                      <a:pt x="1448" y="267"/>
                      <a:pt x="1448" y="267"/>
                      <a:pt x="1448" y="267"/>
                    </a:cubicBezTo>
                    <a:cubicBezTo>
                      <a:pt x="1449" y="265"/>
                      <a:pt x="1449" y="265"/>
                      <a:pt x="1449" y="265"/>
                    </a:cubicBezTo>
                    <a:cubicBezTo>
                      <a:pt x="1454" y="271"/>
                      <a:pt x="1454" y="271"/>
                      <a:pt x="1454" y="271"/>
                    </a:cubicBezTo>
                    <a:lnTo>
                      <a:pt x="1452" y="271"/>
                    </a:lnTo>
                    <a:close/>
                    <a:moveTo>
                      <a:pt x="1452" y="252"/>
                    </a:moveTo>
                    <a:cubicBezTo>
                      <a:pt x="1450" y="255"/>
                      <a:pt x="1450" y="255"/>
                      <a:pt x="1450" y="255"/>
                    </a:cubicBezTo>
                    <a:cubicBezTo>
                      <a:pt x="1449" y="256"/>
                      <a:pt x="1449" y="256"/>
                      <a:pt x="1449" y="256"/>
                    </a:cubicBezTo>
                    <a:cubicBezTo>
                      <a:pt x="1445" y="250"/>
                      <a:pt x="1445" y="250"/>
                      <a:pt x="1445" y="250"/>
                    </a:cubicBezTo>
                    <a:cubicBezTo>
                      <a:pt x="1445" y="250"/>
                      <a:pt x="1445" y="250"/>
                      <a:pt x="1445" y="250"/>
                    </a:cubicBezTo>
                    <a:cubicBezTo>
                      <a:pt x="1450" y="250"/>
                      <a:pt x="1450" y="250"/>
                      <a:pt x="1450" y="250"/>
                    </a:cubicBezTo>
                    <a:cubicBezTo>
                      <a:pt x="1451" y="250"/>
                      <a:pt x="1451" y="250"/>
                      <a:pt x="1451" y="250"/>
                    </a:cubicBezTo>
                    <a:cubicBezTo>
                      <a:pt x="1453" y="250"/>
                      <a:pt x="1453" y="250"/>
                      <a:pt x="1453" y="250"/>
                    </a:cubicBezTo>
                    <a:cubicBezTo>
                      <a:pt x="1452" y="251"/>
                      <a:pt x="1452" y="251"/>
                      <a:pt x="1452" y="251"/>
                    </a:cubicBezTo>
                    <a:lnTo>
                      <a:pt x="1452" y="252"/>
                    </a:lnTo>
                    <a:close/>
                    <a:moveTo>
                      <a:pt x="1450" y="207"/>
                    </a:moveTo>
                    <a:cubicBezTo>
                      <a:pt x="1451" y="206"/>
                      <a:pt x="1451" y="206"/>
                      <a:pt x="1451" y="206"/>
                    </a:cubicBezTo>
                    <a:cubicBezTo>
                      <a:pt x="1452" y="205"/>
                      <a:pt x="1452" y="205"/>
                      <a:pt x="1452" y="205"/>
                    </a:cubicBezTo>
                    <a:cubicBezTo>
                      <a:pt x="1453" y="204"/>
                      <a:pt x="1453" y="204"/>
                      <a:pt x="1453" y="204"/>
                    </a:cubicBezTo>
                    <a:cubicBezTo>
                      <a:pt x="1453" y="207"/>
                      <a:pt x="1453" y="207"/>
                      <a:pt x="1453" y="207"/>
                    </a:cubicBezTo>
                    <a:cubicBezTo>
                      <a:pt x="1453" y="207"/>
                      <a:pt x="1453" y="207"/>
                      <a:pt x="1453" y="207"/>
                    </a:cubicBezTo>
                    <a:cubicBezTo>
                      <a:pt x="1453" y="211"/>
                      <a:pt x="1453" y="211"/>
                      <a:pt x="1453" y="211"/>
                    </a:cubicBezTo>
                    <a:lnTo>
                      <a:pt x="1450" y="207"/>
                    </a:lnTo>
                    <a:close/>
                    <a:moveTo>
                      <a:pt x="1450" y="185"/>
                    </a:moveTo>
                    <a:cubicBezTo>
                      <a:pt x="1451" y="184"/>
                      <a:pt x="1451" y="184"/>
                      <a:pt x="1451" y="184"/>
                    </a:cubicBezTo>
                    <a:cubicBezTo>
                      <a:pt x="1452" y="183"/>
                      <a:pt x="1452" y="183"/>
                      <a:pt x="1452" y="183"/>
                    </a:cubicBezTo>
                    <a:cubicBezTo>
                      <a:pt x="1452" y="185"/>
                      <a:pt x="1452" y="185"/>
                      <a:pt x="1452" y="185"/>
                    </a:cubicBezTo>
                    <a:cubicBezTo>
                      <a:pt x="1452" y="187"/>
                      <a:pt x="1452" y="187"/>
                      <a:pt x="1452" y="187"/>
                    </a:cubicBezTo>
                    <a:lnTo>
                      <a:pt x="1450" y="185"/>
                    </a:lnTo>
                    <a:close/>
                    <a:moveTo>
                      <a:pt x="1449" y="162"/>
                    </a:moveTo>
                    <a:cubicBezTo>
                      <a:pt x="1450" y="161"/>
                      <a:pt x="1450" y="161"/>
                      <a:pt x="1450" y="161"/>
                    </a:cubicBezTo>
                    <a:cubicBezTo>
                      <a:pt x="1451" y="159"/>
                      <a:pt x="1451" y="159"/>
                      <a:pt x="1451" y="159"/>
                    </a:cubicBezTo>
                    <a:cubicBezTo>
                      <a:pt x="1451" y="161"/>
                      <a:pt x="1451" y="161"/>
                      <a:pt x="1451" y="161"/>
                    </a:cubicBezTo>
                    <a:cubicBezTo>
                      <a:pt x="1451" y="165"/>
                      <a:pt x="1451" y="165"/>
                      <a:pt x="1451" y="165"/>
                    </a:cubicBezTo>
                    <a:lnTo>
                      <a:pt x="1449" y="162"/>
                    </a:lnTo>
                    <a:close/>
                    <a:moveTo>
                      <a:pt x="1447" y="144"/>
                    </a:moveTo>
                    <a:cubicBezTo>
                      <a:pt x="1447" y="145"/>
                      <a:pt x="1447" y="145"/>
                      <a:pt x="1446" y="145"/>
                    </a:cubicBezTo>
                    <a:cubicBezTo>
                      <a:pt x="1446" y="145"/>
                      <a:pt x="1445" y="145"/>
                      <a:pt x="1444" y="145"/>
                    </a:cubicBezTo>
                    <a:cubicBezTo>
                      <a:pt x="1443" y="146"/>
                      <a:pt x="1442" y="146"/>
                      <a:pt x="1441" y="146"/>
                    </a:cubicBezTo>
                    <a:cubicBezTo>
                      <a:pt x="1441" y="143"/>
                      <a:pt x="1441" y="143"/>
                      <a:pt x="1441" y="143"/>
                    </a:cubicBezTo>
                    <a:cubicBezTo>
                      <a:pt x="1441" y="139"/>
                      <a:pt x="1441" y="139"/>
                      <a:pt x="1441" y="139"/>
                    </a:cubicBezTo>
                    <a:cubicBezTo>
                      <a:pt x="1441" y="130"/>
                      <a:pt x="1441" y="130"/>
                      <a:pt x="1441" y="130"/>
                    </a:cubicBezTo>
                    <a:cubicBezTo>
                      <a:pt x="1441" y="125"/>
                      <a:pt x="1441" y="125"/>
                      <a:pt x="1441" y="125"/>
                    </a:cubicBezTo>
                    <a:cubicBezTo>
                      <a:pt x="1441" y="124"/>
                      <a:pt x="1441" y="124"/>
                      <a:pt x="1441" y="124"/>
                    </a:cubicBezTo>
                    <a:cubicBezTo>
                      <a:pt x="1446" y="124"/>
                      <a:pt x="1446" y="124"/>
                      <a:pt x="1446" y="124"/>
                    </a:cubicBezTo>
                    <a:cubicBezTo>
                      <a:pt x="1449" y="124"/>
                      <a:pt x="1449" y="124"/>
                      <a:pt x="1449" y="124"/>
                    </a:cubicBezTo>
                    <a:cubicBezTo>
                      <a:pt x="1449" y="127"/>
                      <a:pt x="1449" y="127"/>
                      <a:pt x="1449" y="127"/>
                    </a:cubicBezTo>
                    <a:cubicBezTo>
                      <a:pt x="1449" y="132"/>
                      <a:pt x="1449" y="132"/>
                      <a:pt x="1449" y="132"/>
                    </a:cubicBezTo>
                    <a:cubicBezTo>
                      <a:pt x="1450" y="138"/>
                      <a:pt x="1450" y="138"/>
                      <a:pt x="1450" y="138"/>
                    </a:cubicBezTo>
                    <a:cubicBezTo>
                      <a:pt x="1450" y="143"/>
                      <a:pt x="1450" y="143"/>
                      <a:pt x="1450" y="143"/>
                    </a:cubicBezTo>
                    <a:cubicBezTo>
                      <a:pt x="1449" y="144"/>
                      <a:pt x="1448" y="144"/>
                      <a:pt x="1447" y="144"/>
                    </a:cubicBezTo>
                    <a:close/>
                    <a:moveTo>
                      <a:pt x="1441" y="473"/>
                    </a:moveTo>
                    <a:cubicBezTo>
                      <a:pt x="1441" y="481"/>
                      <a:pt x="1441" y="481"/>
                      <a:pt x="1441" y="481"/>
                    </a:cubicBezTo>
                    <a:cubicBezTo>
                      <a:pt x="1436" y="473"/>
                      <a:pt x="1436" y="473"/>
                      <a:pt x="1436" y="473"/>
                    </a:cubicBezTo>
                    <a:cubicBezTo>
                      <a:pt x="1438" y="470"/>
                      <a:pt x="1438" y="470"/>
                      <a:pt x="1438" y="470"/>
                    </a:cubicBezTo>
                    <a:cubicBezTo>
                      <a:pt x="1441" y="465"/>
                      <a:pt x="1441" y="465"/>
                      <a:pt x="1441" y="465"/>
                    </a:cubicBezTo>
                    <a:lnTo>
                      <a:pt x="1441" y="473"/>
                    </a:lnTo>
                    <a:close/>
                    <a:moveTo>
                      <a:pt x="1436" y="441"/>
                    </a:moveTo>
                    <a:cubicBezTo>
                      <a:pt x="1438" y="439"/>
                      <a:pt x="1438" y="439"/>
                      <a:pt x="1438" y="439"/>
                    </a:cubicBezTo>
                    <a:cubicBezTo>
                      <a:pt x="1440" y="434"/>
                      <a:pt x="1440" y="434"/>
                      <a:pt x="1440" y="434"/>
                    </a:cubicBezTo>
                    <a:cubicBezTo>
                      <a:pt x="1441" y="441"/>
                      <a:pt x="1441" y="441"/>
                      <a:pt x="1441" y="441"/>
                    </a:cubicBezTo>
                    <a:cubicBezTo>
                      <a:pt x="1441" y="449"/>
                      <a:pt x="1441" y="449"/>
                      <a:pt x="1441" y="449"/>
                    </a:cubicBezTo>
                    <a:lnTo>
                      <a:pt x="1436" y="441"/>
                    </a:lnTo>
                    <a:close/>
                    <a:moveTo>
                      <a:pt x="1436" y="414"/>
                    </a:moveTo>
                    <a:cubicBezTo>
                      <a:pt x="1437" y="413"/>
                      <a:pt x="1437" y="413"/>
                      <a:pt x="1437" y="413"/>
                    </a:cubicBezTo>
                    <a:cubicBezTo>
                      <a:pt x="1439" y="411"/>
                      <a:pt x="1439" y="411"/>
                      <a:pt x="1439" y="411"/>
                    </a:cubicBezTo>
                    <a:cubicBezTo>
                      <a:pt x="1440" y="410"/>
                      <a:pt x="1440" y="410"/>
                      <a:pt x="1440" y="410"/>
                    </a:cubicBezTo>
                    <a:cubicBezTo>
                      <a:pt x="1440" y="413"/>
                      <a:pt x="1440" y="413"/>
                      <a:pt x="1440" y="413"/>
                    </a:cubicBezTo>
                    <a:cubicBezTo>
                      <a:pt x="1440" y="416"/>
                      <a:pt x="1440" y="416"/>
                      <a:pt x="1440" y="416"/>
                    </a:cubicBezTo>
                    <a:cubicBezTo>
                      <a:pt x="1440" y="419"/>
                      <a:pt x="1440" y="419"/>
                      <a:pt x="1440" y="419"/>
                    </a:cubicBezTo>
                    <a:lnTo>
                      <a:pt x="1436" y="414"/>
                    </a:lnTo>
                    <a:close/>
                    <a:moveTo>
                      <a:pt x="1436" y="392"/>
                    </a:moveTo>
                    <a:cubicBezTo>
                      <a:pt x="1438" y="389"/>
                      <a:pt x="1438" y="389"/>
                      <a:pt x="1438" y="389"/>
                    </a:cubicBezTo>
                    <a:cubicBezTo>
                      <a:pt x="1440" y="388"/>
                      <a:pt x="1440" y="388"/>
                      <a:pt x="1440" y="388"/>
                    </a:cubicBezTo>
                    <a:cubicBezTo>
                      <a:pt x="1440" y="391"/>
                      <a:pt x="1440" y="391"/>
                      <a:pt x="1440" y="391"/>
                    </a:cubicBezTo>
                    <a:cubicBezTo>
                      <a:pt x="1440" y="396"/>
                      <a:pt x="1440" y="396"/>
                      <a:pt x="1440" y="396"/>
                    </a:cubicBezTo>
                    <a:lnTo>
                      <a:pt x="1436" y="392"/>
                    </a:lnTo>
                    <a:close/>
                    <a:moveTo>
                      <a:pt x="1436" y="369"/>
                    </a:moveTo>
                    <a:cubicBezTo>
                      <a:pt x="1438" y="367"/>
                      <a:pt x="1438" y="367"/>
                      <a:pt x="1438" y="367"/>
                    </a:cubicBezTo>
                    <a:cubicBezTo>
                      <a:pt x="1439" y="365"/>
                      <a:pt x="1439" y="365"/>
                      <a:pt x="1439" y="365"/>
                    </a:cubicBezTo>
                    <a:cubicBezTo>
                      <a:pt x="1439" y="369"/>
                      <a:pt x="1439" y="369"/>
                      <a:pt x="1439" y="369"/>
                    </a:cubicBezTo>
                    <a:cubicBezTo>
                      <a:pt x="1439" y="373"/>
                      <a:pt x="1439" y="373"/>
                      <a:pt x="1439" y="373"/>
                    </a:cubicBezTo>
                    <a:lnTo>
                      <a:pt x="1436" y="369"/>
                    </a:lnTo>
                    <a:close/>
                    <a:moveTo>
                      <a:pt x="1436" y="342"/>
                    </a:moveTo>
                    <a:cubicBezTo>
                      <a:pt x="1437" y="341"/>
                      <a:pt x="1437" y="341"/>
                      <a:pt x="1437" y="341"/>
                    </a:cubicBezTo>
                    <a:cubicBezTo>
                      <a:pt x="1439" y="337"/>
                      <a:pt x="1439" y="337"/>
                      <a:pt x="1439" y="337"/>
                    </a:cubicBezTo>
                    <a:cubicBezTo>
                      <a:pt x="1439" y="343"/>
                      <a:pt x="1439" y="343"/>
                      <a:pt x="1439" y="343"/>
                    </a:cubicBezTo>
                    <a:cubicBezTo>
                      <a:pt x="1439" y="347"/>
                      <a:pt x="1439" y="347"/>
                      <a:pt x="1439" y="347"/>
                    </a:cubicBezTo>
                    <a:lnTo>
                      <a:pt x="1436" y="342"/>
                    </a:lnTo>
                    <a:close/>
                    <a:moveTo>
                      <a:pt x="1436" y="313"/>
                    </a:moveTo>
                    <a:cubicBezTo>
                      <a:pt x="1437" y="312"/>
                      <a:pt x="1437" y="312"/>
                      <a:pt x="1437" y="312"/>
                    </a:cubicBezTo>
                    <a:cubicBezTo>
                      <a:pt x="1438" y="309"/>
                      <a:pt x="1438" y="309"/>
                      <a:pt x="1438" y="309"/>
                    </a:cubicBezTo>
                    <a:cubicBezTo>
                      <a:pt x="1438" y="313"/>
                      <a:pt x="1438" y="313"/>
                      <a:pt x="1438" y="313"/>
                    </a:cubicBezTo>
                    <a:cubicBezTo>
                      <a:pt x="1439" y="317"/>
                      <a:pt x="1439" y="317"/>
                      <a:pt x="1439" y="317"/>
                    </a:cubicBezTo>
                    <a:lnTo>
                      <a:pt x="1436" y="313"/>
                    </a:lnTo>
                    <a:close/>
                    <a:moveTo>
                      <a:pt x="1436" y="286"/>
                    </a:moveTo>
                    <a:cubicBezTo>
                      <a:pt x="1437" y="285"/>
                      <a:pt x="1437" y="285"/>
                      <a:pt x="1437" y="285"/>
                    </a:cubicBezTo>
                    <a:cubicBezTo>
                      <a:pt x="1438" y="283"/>
                      <a:pt x="1438" y="283"/>
                      <a:pt x="1438" y="283"/>
                    </a:cubicBezTo>
                    <a:cubicBezTo>
                      <a:pt x="1438" y="286"/>
                      <a:pt x="1438" y="286"/>
                      <a:pt x="1438" y="286"/>
                    </a:cubicBezTo>
                    <a:cubicBezTo>
                      <a:pt x="1438" y="289"/>
                      <a:pt x="1438" y="289"/>
                      <a:pt x="1438" y="289"/>
                    </a:cubicBezTo>
                    <a:lnTo>
                      <a:pt x="1436" y="286"/>
                    </a:lnTo>
                    <a:close/>
                    <a:moveTo>
                      <a:pt x="1437" y="262"/>
                    </a:moveTo>
                    <a:cubicBezTo>
                      <a:pt x="1436" y="260"/>
                      <a:pt x="1436" y="260"/>
                      <a:pt x="1436" y="260"/>
                    </a:cubicBezTo>
                    <a:cubicBezTo>
                      <a:pt x="1437" y="259"/>
                      <a:pt x="1437" y="259"/>
                      <a:pt x="1437" y="259"/>
                    </a:cubicBezTo>
                    <a:cubicBezTo>
                      <a:pt x="1438" y="258"/>
                      <a:pt x="1438" y="258"/>
                      <a:pt x="1438" y="258"/>
                    </a:cubicBezTo>
                    <a:cubicBezTo>
                      <a:pt x="1438" y="260"/>
                      <a:pt x="1438" y="260"/>
                      <a:pt x="1438" y="260"/>
                    </a:cubicBezTo>
                    <a:cubicBezTo>
                      <a:pt x="1438" y="262"/>
                      <a:pt x="1438" y="262"/>
                      <a:pt x="1438" y="262"/>
                    </a:cubicBezTo>
                    <a:cubicBezTo>
                      <a:pt x="1438" y="263"/>
                      <a:pt x="1438" y="263"/>
                      <a:pt x="1438" y="263"/>
                    </a:cubicBezTo>
                    <a:lnTo>
                      <a:pt x="1437" y="262"/>
                    </a:lnTo>
                    <a:close/>
                    <a:moveTo>
                      <a:pt x="1436" y="234"/>
                    </a:moveTo>
                    <a:cubicBezTo>
                      <a:pt x="1437" y="233"/>
                      <a:pt x="1437" y="233"/>
                      <a:pt x="1437" y="233"/>
                    </a:cubicBezTo>
                    <a:cubicBezTo>
                      <a:pt x="1437" y="232"/>
                      <a:pt x="1437" y="232"/>
                      <a:pt x="1437" y="232"/>
                    </a:cubicBezTo>
                    <a:cubicBezTo>
                      <a:pt x="1437" y="232"/>
                      <a:pt x="1437" y="232"/>
                      <a:pt x="1437" y="232"/>
                    </a:cubicBezTo>
                    <a:cubicBezTo>
                      <a:pt x="1437" y="233"/>
                      <a:pt x="1437" y="233"/>
                      <a:pt x="1437" y="233"/>
                    </a:cubicBezTo>
                    <a:cubicBezTo>
                      <a:pt x="1437" y="234"/>
                      <a:pt x="1437" y="234"/>
                      <a:pt x="1437" y="234"/>
                    </a:cubicBezTo>
                    <a:cubicBezTo>
                      <a:pt x="1437" y="236"/>
                      <a:pt x="1437" y="236"/>
                      <a:pt x="1437" y="236"/>
                    </a:cubicBezTo>
                    <a:lnTo>
                      <a:pt x="1436" y="234"/>
                    </a:lnTo>
                    <a:close/>
                    <a:moveTo>
                      <a:pt x="1435" y="147"/>
                    </a:moveTo>
                    <a:cubicBezTo>
                      <a:pt x="1431" y="147"/>
                      <a:pt x="1431" y="147"/>
                      <a:pt x="1431" y="147"/>
                    </a:cubicBezTo>
                    <a:cubicBezTo>
                      <a:pt x="1431" y="143"/>
                      <a:pt x="1431" y="143"/>
                      <a:pt x="1431" y="143"/>
                    </a:cubicBezTo>
                    <a:cubicBezTo>
                      <a:pt x="1431" y="139"/>
                      <a:pt x="1431" y="139"/>
                      <a:pt x="1431" y="139"/>
                    </a:cubicBezTo>
                    <a:cubicBezTo>
                      <a:pt x="1431" y="133"/>
                      <a:pt x="1431" y="133"/>
                      <a:pt x="1431" y="133"/>
                    </a:cubicBezTo>
                    <a:cubicBezTo>
                      <a:pt x="1432" y="129"/>
                      <a:pt x="1432" y="129"/>
                      <a:pt x="1432" y="129"/>
                    </a:cubicBezTo>
                    <a:cubicBezTo>
                      <a:pt x="1432" y="124"/>
                      <a:pt x="1432" y="124"/>
                      <a:pt x="1432" y="124"/>
                    </a:cubicBezTo>
                    <a:cubicBezTo>
                      <a:pt x="1436" y="124"/>
                      <a:pt x="1436" y="124"/>
                      <a:pt x="1436" y="124"/>
                    </a:cubicBezTo>
                    <a:cubicBezTo>
                      <a:pt x="1436" y="124"/>
                      <a:pt x="1436" y="124"/>
                      <a:pt x="1436" y="124"/>
                    </a:cubicBezTo>
                    <a:cubicBezTo>
                      <a:pt x="1436" y="125"/>
                      <a:pt x="1436" y="125"/>
                      <a:pt x="1436" y="125"/>
                    </a:cubicBezTo>
                    <a:cubicBezTo>
                      <a:pt x="1436" y="134"/>
                      <a:pt x="1436" y="134"/>
                      <a:pt x="1436" y="134"/>
                    </a:cubicBezTo>
                    <a:cubicBezTo>
                      <a:pt x="1436" y="138"/>
                      <a:pt x="1436" y="138"/>
                      <a:pt x="1436" y="138"/>
                    </a:cubicBezTo>
                    <a:cubicBezTo>
                      <a:pt x="1436" y="144"/>
                      <a:pt x="1436" y="144"/>
                      <a:pt x="1436" y="144"/>
                    </a:cubicBezTo>
                    <a:cubicBezTo>
                      <a:pt x="1436" y="147"/>
                      <a:pt x="1436" y="147"/>
                      <a:pt x="1436" y="147"/>
                    </a:cubicBezTo>
                    <a:lnTo>
                      <a:pt x="1435" y="147"/>
                    </a:lnTo>
                    <a:close/>
                    <a:moveTo>
                      <a:pt x="1431" y="218"/>
                    </a:moveTo>
                    <a:cubicBezTo>
                      <a:pt x="1433" y="214"/>
                      <a:pt x="1433" y="214"/>
                      <a:pt x="1433" y="214"/>
                    </a:cubicBezTo>
                    <a:cubicBezTo>
                      <a:pt x="1434" y="213"/>
                      <a:pt x="1434" y="213"/>
                      <a:pt x="1434" y="213"/>
                    </a:cubicBezTo>
                    <a:cubicBezTo>
                      <a:pt x="1434" y="215"/>
                      <a:pt x="1434" y="215"/>
                      <a:pt x="1434" y="215"/>
                    </a:cubicBezTo>
                    <a:cubicBezTo>
                      <a:pt x="1436" y="218"/>
                      <a:pt x="1436" y="218"/>
                      <a:pt x="1436" y="218"/>
                    </a:cubicBezTo>
                    <a:lnTo>
                      <a:pt x="1431" y="218"/>
                    </a:lnTo>
                    <a:close/>
                    <a:moveTo>
                      <a:pt x="1436" y="223"/>
                    </a:moveTo>
                    <a:cubicBezTo>
                      <a:pt x="1434" y="226"/>
                      <a:pt x="1434" y="226"/>
                      <a:pt x="1434" y="226"/>
                    </a:cubicBezTo>
                    <a:cubicBezTo>
                      <a:pt x="1434" y="228"/>
                      <a:pt x="1434" y="228"/>
                      <a:pt x="1434" y="228"/>
                    </a:cubicBezTo>
                    <a:cubicBezTo>
                      <a:pt x="1432" y="224"/>
                      <a:pt x="1432" y="224"/>
                      <a:pt x="1432" y="224"/>
                    </a:cubicBezTo>
                    <a:cubicBezTo>
                      <a:pt x="1431" y="223"/>
                      <a:pt x="1431" y="223"/>
                      <a:pt x="1431" y="223"/>
                    </a:cubicBezTo>
                    <a:lnTo>
                      <a:pt x="1436" y="223"/>
                    </a:lnTo>
                    <a:close/>
                    <a:moveTo>
                      <a:pt x="1433" y="171"/>
                    </a:moveTo>
                    <a:cubicBezTo>
                      <a:pt x="1434" y="169"/>
                      <a:pt x="1434" y="169"/>
                      <a:pt x="1434" y="169"/>
                    </a:cubicBezTo>
                    <a:cubicBezTo>
                      <a:pt x="1436" y="174"/>
                      <a:pt x="1436" y="174"/>
                      <a:pt x="1436" y="174"/>
                    </a:cubicBezTo>
                    <a:cubicBezTo>
                      <a:pt x="1435" y="174"/>
                      <a:pt x="1435" y="174"/>
                      <a:pt x="1435" y="174"/>
                    </a:cubicBezTo>
                    <a:cubicBezTo>
                      <a:pt x="1432" y="174"/>
                      <a:pt x="1432" y="174"/>
                      <a:pt x="1432" y="174"/>
                    </a:cubicBezTo>
                    <a:lnTo>
                      <a:pt x="1433" y="171"/>
                    </a:lnTo>
                    <a:close/>
                    <a:moveTo>
                      <a:pt x="1432" y="152"/>
                    </a:moveTo>
                    <a:cubicBezTo>
                      <a:pt x="1433" y="152"/>
                      <a:pt x="1433" y="152"/>
                      <a:pt x="1434" y="152"/>
                    </a:cubicBezTo>
                    <a:cubicBezTo>
                      <a:pt x="1434" y="152"/>
                      <a:pt x="1435" y="152"/>
                      <a:pt x="1435" y="152"/>
                    </a:cubicBezTo>
                    <a:cubicBezTo>
                      <a:pt x="1434" y="155"/>
                      <a:pt x="1434" y="155"/>
                      <a:pt x="1434" y="155"/>
                    </a:cubicBezTo>
                    <a:cubicBezTo>
                      <a:pt x="1434" y="155"/>
                      <a:pt x="1434" y="155"/>
                      <a:pt x="1434" y="155"/>
                    </a:cubicBezTo>
                    <a:cubicBezTo>
                      <a:pt x="1433" y="154"/>
                      <a:pt x="1433" y="154"/>
                      <a:pt x="1433" y="154"/>
                    </a:cubicBezTo>
                    <a:lnTo>
                      <a:pt x="1432" y="152"/>
                    </a:lnTo>
                    <a:close/>
                    <a:moveTo>
                      <a:pt x="1434" y="190"/>
                    </a:moveTo>
                    <a:cubicBezTo>
                      <a:pt x="1435" y="192"/>
                      <a:pt x="1435" y="192"/>
                      <a:pt x="1435" y="192"/>
                    </a:cubicBezTo>
                    <a:cubicBezTo>
                      <a:pt x="1433" y="192"/>
                      <a:pt x="1433" y="192"/>
                      <a:pt x="1433" y="192"/>
                    </a:cubicBezTo>
                    <a:cubicBezTo>
                      <a:pt x="1432" y="192"/>
                      <a:pt x="1432" y="192"/>
                      <a:pt x="1432" y="192"/>
                    </a:cubicBezTo>
                    <a:cubicBezTo>
                      <a:pt x="1433" y="192"/>
                      <a:pt x="1433" y="192"/>
                      <a:pt x="1433" y="192"/>
                    </a:cubicBezTo>
                    <a:lnTo>
                      <a:pt x="1434" y="190"/>
                    </a:lnTo>
                    <a:close/>
                    <a:moveTo>
                      <a:pt x="1433" y="179"/>
                    </a:moveTo>
                    <a:cubicBezTo>
                      <a:pt x="1434" y="179"/>
                      <a:pt x="1434" y="179"/>
                      <a:pt x="1434" y="179"/>
                    </a:cubicBezTo>
                    <a:cubicBezTo>
                      <a:pt x="1435" y="179"/>
                      <a:pt x="1435" y="179"/>
                      <a:pt x="1435" y="179"/>
                    </a:cubicBezTo>
                    <a:cubicBezTo>
                      <a:pt x="1434" y="179"/>
                      <a:pt x="1434" y="179"/>
                      <a:pt x="1434" y="179"/>
                    </a:cubicBezTo>
                    <a:cubicBezTo>
                      <a:pt x="1434" y="180"/>
                      <a:pt x="1434" y="180"/>
                      <a:pt x="1434" y="180"/>
                    </a:cubicBezTo>
                    <a:lnTo>
                      <a:pt x="1433" y="179"/>
                    </a:lnTo>
                    <a:close/>
                    <a:moveTo>
                      <a:pt x="1433" y="197"/>
                    </a:moveTo>
                    <a:cubicBezTo>
                      <a:pt x="1436" y="197"/>
                      <a:pt x="1436" y="197"/>
                      <a:pt x="1436" y="197"/>
                    </a:cubicBezTo>
                    <a:cubicBezTo>
                      <a:pt x="1435" y="199"/>
                      <a:pt x="1435" y="199"/>
                      <a:pt x="1435" y="199"/>
                    </a:cubicBezTo>
                    <a:cubicBezTo>
                      <a:pt x="1434" y="201"/>
                      <a:pt x="1434" y="201"/>
                      <a:pt x="1434" y="201"/>
                    </a:cubicBezTo>
                    <a:cubicBezTo>
                      <a:pt x="1432" y="197"/>
                      <a:pt x="1432" y="197"/>
                      <a:pt x="1432" y="197"/>
                    </a:cubicBezTo>
                    <a:lnTo>
                      <a:pt x="1433" y="197"/>
                    </a:lnTo>
                    <a:close/>
                    <a:moveTo>
                      <a:pt x="1432" y="242"/>
                    </a:moveTo>
                    <a:cubicBezTo>
                      <a:pt x="1434" y="240"/>
                      <a:pt x="1434" y="240"/>
                      <a:pt x="1434" y="240"/>
                    </a:cubicBezTo>
                    <a:cubicBezTo>
                      <a:pt x="1436" y="245"/>
                      <a:pt x="1436" y="245"/>
                      <a:pt x="1436" y="245"/>
                    </a:cubicBezTo>
                    <a:cubicBezTo>
                      <a:pt x="1435" y="245"/>
                      <a:pt x="1435" y="245"/>
                      <a:pt x="1435" y="245"/>
                    </a:cubicBezTo>
                    <a:cubicBezTo>
                      <a:pt x="1431" y="245"/>
                      <a:pt x="1431" y="245"/>
                      <a:pt x="1431" y="245"/>
                    </a:cubicBezTo>
                    <a:lnTo>
                      <a:pt x="1432" y="242"/>
                    </a:lnTo>
                    <a:close/>
                    <a:moveTo>
                      <a:pt x="1436" y="250"/>
                    </a:moveTo>
                    <a:cubicBezTo>
                      <a:pt x="1434" y="254"/>
                      <a:pt x="1434" y="254"/>
                      <a:pt x="1434" y="254"/>
                    </a:cubicBezTo>
                    <a:cubicBezTo>
                      <a:pt x="1434" y="255"/>
                      <a:pt x="1434" y="255"/>
                      <a:pt x="1434" y="255"/>
                    </a:cubicBezTo>
                    <a:cubicBezTo>
                      <a:pt x="1432" y="252"/>
                      <a:pt x="1432" y="252"/>
                      <a:pt x="1432" y="252"/>
                    </a:cubicBezTo>
                    <a:cubicBezTo>
                      <a:pt x="1431" y="250"/>
                      <a:pt x="1431" y="250"/>
                      <a:pt x="1431" y="250"/>
                    </a:cubicBezTo>
                    <a:lnTo>
                      <a:pt x="1436" y="250"/>
                    </a:lnTo>
                    <a:close/>
                    <a:moveTo>
                      <a:pt x="1431" y="162"/>
                    </a:moveTo>
                    <a:cubicBezTo>
                      <a:pt x="1431" y="162"/>
                      <a:pt x="1431" y="162"/>
                      <a:pt x="1431" y="162"/>
                    </a:cubicBezTo>
                    <a:cubicBezTo>
                      <a:pt x="1431" y="162"/>
                      <a:pt x="1431" y="162"/>
                      <a:pt x="1431" y="162"/>
                    </a:cubicBezTo>
                    <a:cubicBezTo>
                      <a:pt x="1431" y="162"/>
                      <a:pt x="1431" y="162"/>
                      <a:pt x="1431" y="162"/>
                    </a:cubicBezTo>
                    <a:cubicBezTo>
                      <a:pt x="1431" y="162"/>
                      <a:pt x="1431" y="162"/>
                      <a:pt x="1431" y="162"/>
                    </a:cubicBezTo>
                    <a:close/>
                    <a:moveTo>
                      <a:pt x="1432" y="268"/>
                    </a:moveTo>
                    <a:cubicBezTo>
                      <a:pt x="1434" y="266"/>
                      <a:pt x="1434" y="266"/>
                      <a:pt x="1434" y="266"/>
                    </a:cubicBezTo>
                    <a:cubicBezTo>
                      <a:pt x="1434" y="266"/>
                      <a:pt x="1434" y="266"/>
                      <a:pt x="1434" y="266"/>
                    </a:cubicBezTo>
                    <a:cubicBezTo>
                      <a:pt x="1434" y="266"/>
                      <a:pt x="1434" y="266"/>
                      <a:pt x="1434" y="266"/>
                    </a:cubicBezTo>
                    <a:cubicBezTo>
                      <a:pt x="1436" y="271"/>
                      <a:pt x="1436" y="271"/>
                      <a:pt x="1436" y="271"/>
                    </a:cubicBezTo>
                    <a:cubicBezTo>
                      <a:pt x="1435" y="271"/>
                      <a:pt x="1435" y="271"/>
                      <a:pt x="1435" y="271"/>
                    </a:cubicBezTo>
                    <a:cubicBezTo>
                      <a:pt x="1431" y="271"/>
                      <a:pt x="1431" y="271"/>
                      <a:pt x="1431" y="271"/>
                    </a:cubicBezTo>
                    <a:cubicBezTo>
                      <a:pt x="1431" y="271"/>
                      <a:pt x="1431" y="271"/>
                      <a:pt x="1431" y="271"/>
                    </a:cubicBezTo>
                    <a:cubicBezTo>
                      <a:pt x="1431" y="271"/>
                      <a:pt x="1431" y="271"/>
                      <a:pt x="1431" y="271"/>
                    </a:cubicBezTo>
                    <a:lnTo>
                      <a:pt x="1432" y="268"/>
                    </a:lnTo>
                    <a:close/>
                    <a:moveTo>
                      <a:pt x="1431" y="234"/>
                    </a:moveTo>
                    <a:cubicBezTo>
                      <a:pt x="1430" y="236"/>
                      <a:pt x="1430" y="236"/>
                      <a:pt x="1430" y="236"/>
                    </a:cubicBezTo>
                    <a:cubicBezTo>
                      <a:pt x="1430" y="236"/>
                      <a:pt x="1430" y="236"/>
                      <a:pt x="1430" y="236"/>
                    </a:cubicBezTo>
                    <a:cubicBezTo>
                      <a:pt x="1430" y="235"/>
                      <a:pt x="1430" y="235"/>
                      <a:pt x="1430" y="235"/>
                    </a:cubicBezTo>
                    <a:cubicBezTo>
                      <a:pt x="1430" y="232"/>
                      <a:pt x="1430" y="232"/>
                      <a:pt x="1430" y="232"/>
                    </a:cubicBezTo>
                    <a:lnTo>
                      <a:pt x="1431" y="234"/>
                    </a:lnTo>
                    <a:close/>
                    <a:moveTo>
                      <a:pt x="1430" y="259"/>
                    </a:moveTo>
                    <a:cubicBezTo>
                      <a:pt x="1431" y="260"/>
                      <a:pt x="1431" y="260"/>
                      <a:pt x="1431" y="260"/>
                    </a:cubicBezTo>
                    <a:cubicBezTo>
                      <a:pt x="1430" y="261"/>
                      <a:pt x="1430" y="261"/>
                      <a:pt x="1430" y="261"/>
                    </a:cubicBezTo>
                    <a:cubicBezTo>
                      <a:pt x="1430" y="262"/>
                      <a:pt x="1430" y="262"/>
                      <a:pt x="1430" y="262"/>
                    </a:cubicBezTo>
                    <a:cubicBezTo>
                      <a:pt x="1429" y="263"/>
                      <a:pt x="1429" y="263"/>
                      <a:pt x="1429" y="263"/>
                    </a:cubicBezTo>
                    <a:cubicBezTo>
                      <a:pt x="1429" y="261"/>
                      <a:pt x="1429" y="261"/>
                      <a:pt x="1429" y="261"/>
                    </a:cubicBezTo>
                    <a:cubicBezTo>
                      <a:pt x="1429" y="260"/>
                      <a:pt x="1429" y="260"/>
                      <a:pt x="1429" y="260"/>
                    </a:cubicBezTo>
                    <a:cubicBezTo>
                      <a:pt x="1429" y="258"/>
                      <a:pt x="1429" y="258"/>
                      <a:pt x="1429" y="258"/>
                    </a:cubicBezTo>
                    <a:cubicBezTo>
                      <a:pt x="1429" y="258"/>
                      <a:pt x="1429" y="258"/>
                      <a:pt x="1429" y="258"/>
                    </a:cubicBezTo>
                    <a:lnTo>
                      <a:pt x="1430" y="259"/>
                    </a:lnTo>
                    <a:close/>
                    <a:moveTo>
                      <a:pt x="1431" y="286"/>
                    </a:moveTo>
                    <a:cubicBezTo>
                      <a:pt x="1430" y="286"/>
                      <a:pt x="1430" y="286"/>
                      <a:pt x="1430" y="286"/>
                    </a:cubicBezTo>
                    <a:cubicBezTo>
                      <a:pt x="1429" y="288"/>
                      <a:pt x="1429" y="288"/>
                      <a:pt x="1429" y="288"/>
                    </a:cubicBezTo>
                    <a:cubicBezTo>
                      <a:pt x="1429" y="289"/>
                      <a:pt x="1429" y="289"/>
                      <a:pt x="1429" y="289"/>
                    </a:cubicBezTo>
                    <a:cubicBezTo>
                      <a:pt x="1429" y="287"/>
                      <a:pt x="1429" y="287"/>
                      <a:pt x="1429" y="287"/>
                    </a:cubicBezTo>
                    <a:cubicBezTo>
                      <a:pt x="1429" y="285"/>
                      <a:pt x="1429" y="285"/>
                      <a:pt x="1429" y="285"/>
                    </a:cubicBezTo>
                    <a:cubicBezTo>
                      <a:pt x="1429" y="283"/>
                      <a:pt x="1429" y="283"/>
                      <a:pt x="1429" y="283"/>
                    </a:cubicBezTo>
                    <a:lnTo>
                      <a:pt x="1431" y="286"/>
                    </a:lnTo>
                    <a:close/>
                    <a:moveTo>
                      <a:pt x="1431" y="313"/>
                    </a:moveTo>
                    <a:cubicBezTo>
                      <a:pt x="1430" y="314"/>
                      <a:pt x="1430" y="314"/>
                      <a:pt x="1430" y="314"/>
                    </a:cubicBezTo>
                    <a:cubicBezTo>
                      <a:pt x="1429" y="316"/>
                      <a:pt x="1429" y="316"/>
                      <a:pt x="1429" y="316"/>
                    </a:cubicBezTo>
                    <a:cubicBezTo>
                      <a:pt x="1428" y="317"/>
                      <a:pt x="1428" y="317"/>
                      <a:pt x="1428" y="317"/>
                    </a:cubicBezTo>
                    <a:cubicBezTo>
                      <a:pt x="1428" y="315"/>
                      <a:pt x="1428" y="315"/>
                      <a:pt x="1428" y="315"/>
                    </a:cubicBezTo>
                    <a:cubicBezTo>
                      <a:pt x="1428" y="312"/>
                      <a:pt x="1428" y="312"/>
                      <a:pt x="1428" y="312"/>
                    </a:cubicBezTo>
                    <a:cubicBezTo>
                      <a:pt x="1428" y="309"/>
                      <a:pt x="1428" y="309"/>
                      <a:pt x="1428" y="309"/>
                    </a:cubicBezTo>
                    <a:lnTo>
                      <a:pt x="1431" y="313"/>
                    </a:lnTo>
                    <a:close/>
                    <a:moveTo>
                      <a:pt x="1430" y="342"/>
                    </a:moveTo>
                    <a:cubicBezTo>
                      <a:pt x="1429" y="344"/>
                      <a:pt x="1429" y="344"/>
                      <a:pt x="1429" y="344"/>
                    </a:cubicBezTo>
                    <a:cubicBezTo>
                      <a:pt x="1428" y="347"/>
                      <a:pt x="1428" y="347"/>
                      <a:pt x="1428" y="347"/>
                    </a:cubicBezTo>
                    <a:cubicBezTo>
                      <a:pt x="1428" y="342"/>
                      <a:pt x="1428" y="342"/>
                      <a:pt x="1428" y="342"/>
                    </a:cubicBezTo>
                    <a:cubicBezTo>
                      <a:pt x="1428" y="337"/>
                      <a:pt x="1428" y="337"/>
                      <a:pt x="1428" y="337"/>
                    </a:cubicBezTo>
                    <a:lnTo>
                      <a:pt x="1430" y="342"/>
                    </a:lnTo>
                    <a:close/>
                    <a:moveTo>
                      <a:pt x="1430" y="369"/>
                    </a:moveTo>
                    <a:cubicBezTo>
                      <a:pt x="1429" y="370"/>
                      <a:pt x="1429" y="370"/>
                      <a:pt x="1429" y="370"/>
                    </a:cubicBezTo>
                    <a:cubicBezTo>
                      <a:pt x="1427" y="373"/>
                      <a:pt x="1427" y="373"/>
                      <a:pt x="1427" y="373"/>
                    </a:cubicBezTo>
                    <a:cubicBezTo>
                      <a:pt x="1427" y="369"/>
                      <a:pt x="1427" y="369"/>
                      <a:pt x="1427" y="369"/>
                    </a:cubicBezTo>
                    <a:cubicBezTo>
                      <a:pt x="1427" y="365"/>
                      <a:pt x="1427" y="365"/>
                      <a:pt x="1427" y="365"/>
                    </a:cubicBezTo>
                    <a:lnTo>
                      <a:pt x="1430" y="369"/>
                    </a:lnTo>
                    <a:close/>
                    <a:moveTo>
                      <a:pt x="1430" y="392"/>
                    </a:moveTo>
                    <a:cubicBezTo>
                      <a:pt x="1429" y="392"/>
                      <a:pt x="1429" y="392"/>
                      <a:pt x="1429" y="392"/>
                    </a:cubicBezTo>
                    <a:cubicBezTo>
                      <a:pt x="1428" y="394"/>
                      <a:pt x="1428" y="394"/>
                      <a:pt x="1428" y="394"/>
                    </a:cubicBezTo>
                    <a:cubicBezTo>
                      <a:pt x="1427" y="396"/>
                      <a:pt x="1427" y="396"/>
                      <a:pt x="1427" y="396"/>
                    </a:cubicBezTo>
                    <a:cubicBezTo>
                      <a:pt x="1427" y="393"/>
                      <a:pt x="1427" y="393"/>
                      <a:pt x="1427" y="393"/>
                    </a:cubicBezTo>
                    <a:cubicBezTo>
                      <a:pt x="1427" y="390"/>
                      <a:pt x="1427" y="390"/>
                      <a:pt x="1427" y="390"/>
                    </a:cubicBezTo>
                    <a:cubicBezTo>
                      <a:pt x="1427" y="388"/>
                      <a:pt x="1427" y="388"/>
                      <a:pt x="1427" y="388"/>
                    </a:cubicBezTo>
                    <a:lnTo>
                      <a:pt x="1430" y="392"/>
                    </a:lnTo>
                    <a:close/>
                    <a:moveTo>
                      <a:pt x="1430" y="414"/>
                    </a:moveTo>
                    <a:cubicBezTo>
                      <a:pt x="1429" y="416"/>
                      <a:pt x="1429" y="416"/>
                      <a:pt x="1429" y="416"/>
                    </a:cubicBezTo>
                    <a:cubicBezTo>
                      <a:pt x="1426" y="419"/>
                      <a:pt x="1426" y="419"/>
                      <a:pt x="1426" y="419"/>
                    </a:cubicBezTo>
                    <a:cubicBezTo>
                      <a:pt x="1426" y="414"/>
                      <a:pt x="1426" y="414"/>
                      <a:pt x="1426" y="414"/>
                    </a:cubicBezTo>
                    <a:cubicBezTo>
                      <a:pt x="1426" y="410"/>
                      <a:pt x="1426" y="410"/>
                      <a:pt x="1426" y="410"/>
                    </a:cubicBezTo>
                    <a:lnTo>
                      <a:pt x="1430" y="414"/>
                    </a:lnTo>
                    <a:close/>
                    <a:moveTo>
                      <a:pt x="1427" y="124"/>
                    </a:moveTo>
                    <a:cubicBezTo>
                      <a:pt x="1426" y="128"/>
                      <a:pt x="1426" y="128"/>
                      <a:pt x="1426" y="128"/>
                    </a:cubicBezTo>
                    <a:cubicBezTo>
                      <a:pt x="1426" y="134"/>
                      <a:pt x="1426" y="134"/>
                      <a:pt x="1426" y="134"/>
                    </a:cubicBezTo>
                    <a:cubicBezTo>
                      <a:pt x="1426" y="138"/>
                      <a:pt x="1426" y="138"/>
                      <a:pt x="1426" y="138"/>
                    </a:cubicBezTo>
                    <a:cubicBezTo>
                      <a:pt x="1426" y="146"/>
                      <a:pt x="1426" y="146"/>
                      <a:pt x="1426" y="146"/>
                    </a:cubicBezTo>
                    <a:cubicBezTo>
                      <a:pt x="1426" y="146"/>
                      <a:pt x="1425" y="146"/>
                      <a:pt x="1424" y="146"/>
                    </a:cubicBezTo>
                    <a:cubicBezTo>
                      <a:pt x="1423" y="145"/>
                      <a:pt x="1422" y="145"/>
                      <a:pt x="1421" y="145"/>
                    </a:cubicBezTo>
                    <a:cubicBezTo>
                      <a:pt x="1420" y="144"/>
                      <a:pt x="1419" y="144"/>
                      <a:pt x="1418" y="143"/>
                    </a:cubicBezTo>
                    <a:cubicBezTo>
                      <a:pt x="1418" y="140"/>
                      <a:pt x="1418" y="140"/>
                      <a:pt x="1418" y="140"/>
                    </a:cubicBezTo>
                    <a:cubicBezTo>
                      <a:pt x="1419" y="130"/>
                      <a:pt x="1419" y="130"/>
                      <a:pt x="1419" y="130"/>
                    </a:cubicBezTo>
                    <a:cubicBezTo>
                      <a:pt x="1419" y="127"/>
                      <a:pt x="1419" y="127"/>
                      <a:pt x="1419" y="127"/>
                    </a:cubicBezTo>
                    <a:cubicBezTo>
                      <a:pt x="1419" y="124"/>
                      <a:pt x="1419" y="124"/>
                      <a:pt x="1419" y="124"/>
                    </a:cubicBezTo>
                    <a:cubicBezTo>
                      <a:pt x="1422" y="124"/>
                      <a:pt x="1422" y="124"/>
                      <a:pt x="1422" y="124"/>
                    </a:cubicBezTo>
                    <a:cubicBezTo>
                      <a:pt x="1426" y="124"/>
                      <a:pt x="1426" y="124"/>
                      <a:pt x="1426" y="124"/>
                    </a:cubicBezTo>
                    <a:cubicBezTo>
                      <a:pt x="1427" y="124"/>
                      <a:pt x="1427" y="124"/>
                      <a:pt x="1427" y="124"/>
                    </a:cubicBezTo>
                    <a:close/>
                    <a:moveTo>
                      <a:pt x="1419" y="162"/>
                    </a:moveTo>
                    <a:cubicBezTo>
                      <a:pt x="1418" y="163"/>
                      <a:pt x="1418" y="163"/>
                      <a:pt x="1418" y="163"/>
                    </a:cubicBezTo>
                    <a:cubicBezTo>
                      <a:pt x="1417" y="165"/>
                      <a:pt x="1417" y="165"/>
                      <a:pt x="1417" y="165"/>
                    </a:cubicBezTo>
                    <a:cubicBezTo>
                      <a:pt x="1417" y="165"/>
                      <a:pt x="1417" y="165"/>
                      <a:pt x="1417" y="165"/>
                    </a:cubicBezTo>
                    <a:cubicBezTo>
                      <a:pt x="1417" y="165"/>
                      <a:pt x="1417" y="165"/>
                      <a:pt x="1417" y="165"/>
                    </a:cubicBezTo>
                    <a:cubicBezTo>
                      <a:pt x="1417" y="162"/>
                      <a:pt x="1417" y="162"/>
                      <a:pt x="1417" y="162"/>
                    </a:cubicBezTo>
                    <a:cubicBezTo>
                      <a:pt x="1417" y="159"/>
                      <a:pt x="1417" y="159"/>
                      <a:pt x="1417" y="159"/>
                    </a:cubicBezTo>
                    <a:lnTo>
                      <a:pt x="1419" y="162"/>
                    </a:lnTo>
                    <a:close/>
                    <a:moveTo>
                      <a:pt x="1417" y="185"/>
                    </a:moveTo>
                    <a:cubicBezTo>
                      <a:pt x="1417" y="186"/>
                      <a:pt x="1417" y="186"/>
                      <a:pt x="1417" y="186"/>
                    </a:cubicBezTo>
                    <a:cubicBezTo>
                      <a:pt x="1416" y="186"/>
                      <a:pt x="1416" y="186"/>
                      <a:pt x="1416" y="186"/>
                    </a:cubicBezTo>
                    <a:cubicBezTo>
                      <a:pt x="1416" y="187"/>
                      <a:pt x="1416" y="187"/>
                      <a:pt x="1416" y="187"/>
                    </a:cubicBezTo>
                    <a:cubicBezTo>
                      <a:pt x="1416" y="187"/>
                      <a:pt x="1416" y="187"/>
                      <a:pt x="1416" y="187"/>
                    </a:cubicBezTo>
                    <a:cubicBezTo>
                      <a:pt x="1416" y="187"/>
                      <a:pt x="1416" y="187"/>
                      <a:pt x="1416" y="187"/>
                    </a:cubicBezTo>
                    <a:cubicBezTo>
                      <a:pt x="1416" y="186"/>
                      <a:pt x="1416" y="186"/>
                      <a:pt x="1416" y="186"/>
                    </a:cubicBezTo>
                    <a:cubicBezTo>
                      <a:pt x="1416" y="185"/>
                      <a:pt x="1416" y="185"/>
                      <a:pt x="1416" y="185"/>
                    </a:cubicBezTo>
                    <a:cubicBezTo>
                      <a:pt x="1416" y="183"/>
                      <a:pt x="1416" y="183"/>
                      <a:pt x="1416" y="183"/>
                    </a:cubicBezTo>
                    <a:lnTo>
                      <a:pt x="1417" y="185"/>
                    </a:lnTo>
                    <a:close/>
                    <a:moveTo>
                      <a:pt x="1417" y="207"/>
                    </a:moveTo>
                    <a:cubicBezTo>
                      <a:pt x="1416" y="209"/>
                      <a:pt x="1416" y="209"/>
                      <a:pt x="1416" y="209"/>
                    </a:cubicBezTo>
                    <a:cubicBezTo>
                      <a:pt x="1415" y="211"/>
                      <a:pt x="1415" y="211"/>
                      <a:pt x="1415" y="211"/>
                    </a:cubicBezTo>
                    <a:cubicBezTo>
                      <a:pt x="1414" y="211"/>
                      <a:pt x="1414" y="211"/>
                      <a:pt x="1414" y="211"/>
                    </a:cubicBezTo>
                    <a:cubicBezTo>
                      <a:pt x="1414" y="210"/>
                      <a:pt x="1414" y="210"/>
                      <a:pt x="1414" y="210"/>
                    </a:cubicBezTo>
                    <a:cubicBezTo>
                      <a:pt x="1415" y="207"/>
                      <a:pt x="1415" y="207"/>
                      <a:pt x="1415" y="207"/>
                    </a:cubicBezTo>
                    <a:cubicBezTo>
                      <a:pt x="1415" y="203"/>
                      <a:pt x="1415" y="203"/>
                      <a:pt x="1415" y="203"/>
                    </a:cubicBezTo>
                    <a:lnTo>
                      <a:pt x="1417" y="207"/>
                    </a:lnTo>
                    <a:close/>
                    <a:moveTo>
                      <a:pt x="1417" y="250"/>
                    </a:moveTo>
                    <a:cubicBezTo>
                      <a:pt x="1419" y="250"/>
                      <a:pt x="1419" y="250"/>
                      <a:pt x="1419" y="250"/>
                    </a:cubicBezTo>
                    <a:cubicBezTo>
                      <a:pt x="1421" y="250"/>
                      <a:pt x="1421" y="250"/>
                      <a:pt x="1421" y="250"/>
                    </a:cubicBezTo>
                    <a:cubicBezTo>
                      <a:pt x="1422" y="250"/>
                      <a:pt x="1422" y="250"/>
                      <a:pt x="1422" y="250"/>
                    </a:cubicBezTo>
                    <a:cubicBezTo>
                      <a:pt x="1422" y="251"/>
                      <a:pt x="1422" y="251"/>
                      <a:pt x="1422" y="251"/>
                    </a:cubicBezTo>
                    <a:cubicBezTo>
                      <a:pt x="1421" y="252"/>
                      <a:pt x="1421" y="252"/>
                      <a:pt x="1421" y="252"/>
                    </a:cubicBezTo>
                    <a:cubicBezTo>
                      <a:pt x="1420" y="253"/>
                      <a:pt x="1420" y="253"/>
                      <a:pt x="1420" y="253"/>
                    </a:cubicBezTo>
                    <a:cubicBezTo>
                      <a:pt x="1419" y="255"/>
                      <a:pt x="1419" y="255"/>
                      <a:pt x="1419" y="255"/>
                    </a:cubicBezTo>
                    <a:cubicBezTo>
                      <a:pt x="1418" y="256"/>
                      <a:pt x="1418" y="256"/>
                      <a:pt x="1418" y="256"/>
                    </a:cubicBezTo>
                    <a:cubicBezTo>
                      <a:pt x="1416" y="252"/>
                      <a:pt x="1416" y="252"/>
                      <a:pt x="1416" y="252"/>
                    </a:cubicBezTo>
                    <a:cubicBezTo>
                      <a:pt x="1414" y="250"/>
                      <a:pt x="1414" y="250"/>
                      <a:pt x="1414" y="250"/>
                    </a:cubicBezTo>
                    <a:lnTo>
                      <a:pt x="1417" y="250"/>
                    </a:lnTo>
                    <a:close/>
                    <a:moveTo>
                      <a:pt x="1417" y="265"/>
                    </a:moveTo>
                    <a:cubicBezTo>
                      <a:pt x="1418" y="264"/>
                      <a:pt x="1418" y="264"/>
                      <a:pt x="1418" y="264"/>
                    </a:cubicBezTo>
                    <a:cubicBezTo>
                      <a:pt x="1421" y="269"/>
                      <a:pt x="1421" y="269"/>
                      <a:pt x="1421" y="269"/>
                    </a:cubicBezTo>
                    <a:cubicBezTo>
                      <a:pt x="1422" y="271"/>
                      <a:pt x="1422" y="271"/>
                      <a:pt x="1422" y="271"/>
                    </a:cubicBezTo>
                    <a:cubicBezTo>
                      <a:pt x="1414" y="271"/>
                      <a:pt x="1414" y="271"/>
                      <a:pt x="1414" y="271"/>
                    </a:cubicBezTo>
                    <a:cubicBezTo>
                      <a:pt x="1413" y="271"/>
                      <a:pt x="1413" y="271"/>
                      <a:pt x="1413" y="271"/>
                    </a:cubicBezTo>
                    <a:cubicBezTo>
                      <a:pt x="1414" y="270"/>
                      <a:pt x="1414" y="270"/>
                      <a:pt x="1414" y="270"/>
                    </a:cubicBezTo>
                    <a:lnTo>
                      <a:pt x="1417" y="265"/>
                    </a:lnTo>
                    <a:close/>
                    <a:moveTo>
                      <a:pt x="1417" y="276"/>
                    </a:moveTo>
                    <a:cubicBezTo>
                      <a:pt x="1420" y="276"/>
                      <a:pt x="1420" y="276"/>
                      <a:pt x="1420" y="276"/>
                    </a:cubicBezTo>
                    <a:cubicBezTo>
                      <a:pt x="1421" y="276"/>
                      <a:pt x="1421" y="276"/>
                      <a:pt x="1421" y="276"/>
                    </a:cubicBezTo>
                    <a:cubicBezTo>
                      <a:pt x="1421" y="277"/>
                      <a:pt x="1421" y="277"/>
                      <a:pt x="1421" y="277"/>
                    </a:cubicBezTo>
                    <a:cubicBezTo>
                      <a:pt x="1419" y="278"/>
                      <a:pt x="1419" y="278"/>
                      <a:pt x="1419" y="278"/>
                    </a:cubicBezTo>
                    <a:cubicBezTo>
                      <a:pt x="1418" y="281"/>
                      <a:pt x="1418" y="281"/>
                      <a:pt x="1418" y="281"/>
                    </a:cubicBezTo>
                    <a:cubicBezTo>
                      <a:pt x="1417" y="282"/>
                      <a:pt x="1417" y="282"/>
                      <a:pt x="1417" y="282"/>
                    </a:cubicBezTo>
                    <a:cubicBezTo>
                      <a:pt x="1413" y="276"/>
                      <a:pt x="1413" y="276"/>
                      <a:pt x="1413" y="276"/>
                    </a:cubicBezTo>
                    <a:cubicBezTo>
                      <a:pt x="1413" y="276"/>
                      <a:pt x="1413" y="276"/>
                      <a:pt x="1413" y="276"/>
                    </a:cubicBezTo>
                    <a:lnTo>
                      <a:pt x="1417" y="276"/>
                    </a:lnTo>
                    <a:close/>
                    <a:moveTo>
                      <a:pt x="1417" y="290"/>
                    </a:moveTo>
                    <a:cubicBezTo>
                      <a:pt x="1421" y="297"/>
                      <a:pt x="1421" y="297"/>
                      <a:pt x="1421" y="297"/>
                    </a:cubicBezTo>
                    <a:cubicBezTo>
                      <a:pt x="1421" y="297"/>
                      <a:pt x="1421" y="297"/>
                      <a:pt x="1421" y="297"/>
                    </a:cubicBezTo>
                    <a:cubicBezTo>
                      <a:pt x="1413" y="297"/>
                      <a:pt x="1413" y="297"/>
                      <a:pt x="1413" y="297"/>
                    </a:cubicBezTo>
                    <a:cubicBezTo>
                      <a:pt x="1412" y="297"/>
                      <a:pt x="1412" y="297"/>
                      <a:pt x="1412" y="297"/>
                    </a:cubicBezTo>
                    <a:cubicBezTo>
                      <a:pt x="1412" y="296"/>
                      <a:pt x="1412" y="296"/>
                      <a:pt x="1412" y="296"/>
                    </a:cubicBezTo>
                    <a:cubicBezTo>
                      <a:pt x="1416" y="292"/>
                      <a:pt x="1416" y="292"/>
                      <a:pt x="1416" y="292"/>
                    </a:cubicBezTo>
                    <a:lnTo>
                      <a:pt x="1417" y="290"/>
                    </a:lnTo>
                    <a:close/>
                    <a:moveTo>
                      <a:pt x="1415" y="302"/>
                    </a:moveTo>
                    <a:cubicBezTo>
                      <a:pt x="1418" y="302"/>
                      <a:pt x="1418" y="302"/>
                      <a:pt x="1418" y="302"/>
                    </a:cubicBezTo>
                    <a:cubicBezTo>
                      <a:pt x="1421" y="302"/>
                      <a:pt x="1421" y="302"/>
                      <a:pt x="1421" y="302"/>
                    </a:cubicBezTo>
                    <a:cubicBezTo>
                      <a:pt x="1420" y="304"/>
                      <a:pt x="1420" y="304"/>
                      <a:pt x="1420" y="304"/>
                    </a:cubicBezTo>
                    <a:cubicBezTo>
                      <a:pt x="1419" y="305"/>
                      <a:pt x="1419" y="305"/>
                      <a:pt x="1419" y="305"/>
                    </a:cubicBezTo>
                    <a:cubicBezTo>
                      <a:pt x="1417" y="307"/>
                      <a:pt x="1417" y="307"/>
                      <a:pt x="1417" y="307"/>
                    </a:cubicBezTo>
                    <a:cubicBezTo>
                      <a:pt x="1416" y="309"/>
                      <a:pt x="1416" y="309"/>
                      <a:pt x="1416" y="309"/>
                    </a:cubicBezTo>
                    <a:cubicBezTo>
                      <a:pt x="1412" y="302"/>
                      <a:pt x="1412" y="302"/>
                      <a:pt x="1412" y="302"/>
                    </a:cubicBezTo>
                    <a:cubicBezTo>
                      <a:pt x="1411" y="302"/>
                      <a:pt x="1411" y="302"/>
                      <a:pt x="1411" y="302"/>
                    </a:cubicBezTo>
                    <a:lnTo>
                      <a:pt x="1415" y="302"/>
                    </a:lnTo>
                    <a:close/>
                    <a:moveTo>
                      <a:pt x="1416" y="318"/>
                    </a:moveTo>
                    <a:cubicBezTo>
                      <a:pt x="1421" y="325"/>
                      <a:pt x="1421" y="325"/>
                      <a:pt x="1421" y="325"/>
                    </a:cubicBezTo>
                    <a:cubicBezTo>
                      <a:pt x="1421" y="325"/>
                      <a:pt x="1421" y="325"/>
                      <a:pt x="1421" y="325"/>
                    </a:cubicBezTo>
                    <a:cubicBezTo>
                      <a:pt x="1410" y="325"/>
                      <a:pt x="1410" y="325"/>
                      <a:pt x="1410" y="325"/>
                    </a:cubicBezTo>
                    <a:cubicBezTo>
                      <a:pt x="1410" y="325"/>
                      <a:pt x="1410" y="325"/>
                      <a:pt x="1410" y="325"/>
                    </a:cubicBezTo>
                    <a:cubicBezTo>
                      <a:pt x="1410" y="325"/>
                      <a:pt x="1410" y="325"/>
                      <a:pt x="1410" y="325"/>
                    </a:cubicBezTo>
                    <a:cubicBezTo>
                      <a:pt x="1415" y="319"/>
                      <a:pt x="1415" y="319"/>
                      <a:pt x="1415" y="319"/>
                    </a:cubicBezTo>
                    <a:lnTo>
                      <a:pt x="1416" y="318"/>
                    </a:lnTo>
                    <a:close/>
                    <a:moveTo>
                      <a:pt x="1410" y="330"/>
                    </a:moveTo>
                    <a:cubicBezTo>
                      <a:pt x="1415" y="330"/>
                      <a:pt x="1415" y="330"/>
                      <a:pt x="1415" y="330"/>
                    </a:cubicBezTo>
                    <a:cubicBezTo>
                      <a:pt x="1420" y="330"/>
                      <a:pt x="1420" y="330"/>
                      <a:pt x="1420" y="330"/>
                    </a:cubicBezTo>
                    <a:cubicBezTo>
                      <a:pt x="1418" y="333"/>
                      <a:pt x="1418" y="333"/>
                      <a:pt x="1418" y="333"/>
                    </a:cubicBezTo>
                    <a:cubicBezTo>
                      <a:pt x="1416" y="336"/>
                      <a:pt x="1416" y="336"/>
                      <a:pt x="1416" y="336"/>
                    </a:cubicBezTo>
                    <a:cubicBezTo>
                      <a:pt x="1415" y="338"/>
                      <a:pt x="1415" y="338"/>
                      <a:pt x="1415" y="338"/>
                    </a:cubicBezTo>
                    <a:cubicBezTo>
                      <a:pt x="1410" y="330"/>
                      <a:pt x="1410" y="330"/>
                      <a:pt x="1410" y="330"/>
                    </a:cubicBezTo>
                    <a:close/>
                    <a:moveTo>
                      <a:pt x="1415" y="346"/>
                    </a:moveTo>
                    <a:cubicBezTo>
                      <a:pt x="1420" y="355"/>
                      <a:pt x="1420" y="355"/>
                      <a:pt x="1420" y="355"/>
                    </a:cubicBezTo>
                    <a:cubicBezTo>
                      <a:pt x="1420" y="355"/>
                      <a:pt x="1420" y="355"/>
                      <a:pt x="1420" y="355"/>
                    </a:cubicBezTo>
                    <a:cubicBezTo>
                      <a:pt x="1413" y="355"/>
                      <a:pt x="1413" y="355"/>
                      <a:pt x="1413" y="355"/>
                    </a:cubicBezTo>
                    <a:cubicBezTo>
                      <a:pt x="1408" y="355"/>
                      <a:pt x="1408" y="355"/>
                      <a:pt x="1408" y="355"/>
                    </a:cubicBezTo>
                    <a:cubicBezTo>
                      <a:pt x="1410" y="352"/>
                      <a:pt x="1410" y="352"/>
                      <a:pt x="1410" y="352"/>
                    </a:cubicBezTo>
                    <a:cubicBezTo>
                      <a:pt x="1413" y="348"/>
                      <a:pt x="1413" y="348"/>
                      <a:pt x="1413" y="348"/>
                    </a:cubicBezTo>
                    <a:lnTo>
                      <a:pt x="1415" y="346"/>
                    </a:lnTo>
                    <a:close/>
                    <a:moveTo>
                      <a:pt x="1412" y="360"/>
                    </a:moveTo>
                    <a:cubicBezTo>
                      <a:pt x="1418" y="360"/>
                      <a:pt x="1418" y="360"/>
                      <a:pt x="1418" y="360"/>
                    </a:cubicBezTo>
                    <a:cubicBezTo>
                      <a:pt x="1419" y="360"/>
                      <a:pt x="1419" y="360"/>
                      <a:pt x="1419" y="360"/>
                    </a:cubicBezTo>
                    <a:cubicBezTo>
                      <a:pt x="1418" y="360"/>
                      <a:pt x="1418" y="360"/>
                      <a:pt x="1418" y="360"/>
                    </a:cubicBezTo>
                    <a:cubicBezTo>
                      <a:pt x="1415" y="363"/>
                      <a:pt x="1415" y="363"/>
                      <a:pt x="1415" y="363"/>
                    </a:cubicBezTo>
                    <a:cubicBezTo>
                      <a:pt x="1414" y="365"/>
                      <a:pt x="1414" y="365"/>
                      <a:pt x="1414" y="365"/>
                    </a:cubicBezTo>
                    <a:cubicBezTo>
                      <a:pt x="1409" y="360"/>
                      <a:pt x="1409" y="360"/>
                      <a:pt x="1409" y="360"/>
                    </a:cubicBezTo>
                    <a:lnTo>
                      <a:pt x="1412" y="360"/>
                    </a:lnTo>
                    <a:close/>
                    <a:moveTo>
                      <a:pt x="1413" y="372"/>
                    </a:moveTo>
                    <a:cubicBezTo>
                      <a:pt x="1419" y="378"/>
                      <a:pt x="1419" y="378"/>
                      <a:pt x="1419" y="378"/>
                    </a:cubicBezTo>
                    <a:cubicBezTo>
                      <a:pt x="1415" y="378"/>
                      <a:pt x="1415" y="378"/>
                      <a:pt x="1415" y="378"/>
                    </a:cubicBezTo>
                    <a:cubicBezTo>
                      <a:pt x="1411" y="378"/>
                      <a:pt x="1411" y="378"/>
                      <a:pt x="1411" y="378"/>
                    </a:cubicBezTo>
                    <a:cubicBezTo>
                      <a:pt x="1408" y="378"/>
                      <a:pt x="1408" y="378"/>
                      <a:pt x="1408" y="378"/>
                    </a:cubicBezTo>
                    <a:cubicBezTo>
                      <a:pt x="1409" y="377"/>
                      <a:pt x="1409" y="377"/>
                      <a:pt x="1409" y="377"/>
                    </a:cubicBezTo>
                    <a:cubicBezTo>
                      <a:pt x="1411" y="375"/>
                      <a:pt x="1411" y="375"/>
                      <a:pt x="1411" y="375"/>
                    </a:cubicBezTo>
                    <a:lnTo>
                      <a:pt x="1413" y="372"/>
                    </a:lnTo>
                    <a:close/>
                    <a:moveTo>
                      <a:pt x="1410" y="383"/>
                    </a:moveTo>
                    <a:cubicBezTo>
                      <a:pt x="1413" y="383"/>
                      <a:pt x="1413" y="383"/>
                      <a:pt x="1413" y="383"/>
                    </a:cubicBezTo>
                    <a:cubicBezTo>
                      <a:pt x="1416" y="383"/>
                      <a:pt x="1416" y="383"/>
                      <a:pt x="1416" y="383"/>
                    </a:cubicBezTo>
                    <a:cubicBezTo>
                      <a:pt x="1418" y="383"/>
                      <a:pt x="1418" y="383"/>
                      <a:pt x="1418" y="383"/>
                    </a:cubicBezTo>
                    <a:cubicBezTo>
                      <a:pt x="1417" y="384"/>
                      <a:pt x="1417" y="384"/>
                      <a:pt x="1417" y="384"/>
                    </a:cubicBezTo>
                    <a:cubicBezTo>
                      <a:pt x="1415" y="386"/>
                      <a:pt x="1415" y="386"/>
                      <a:pt x="1415" y="386"/>
                    </a:cubicBezTo>
                    <a:cubicBezTo>
                      <a:pt x="1414" y="387"/>
                      <a:pt x="1414" y="387"/>
                      <a:pt x="1414" y="387"/>
                    </a:cubicBezTo>
                    <a:cubicBezTo>
                      <a:pt x="1413" y="388"/>
                      <a:pt x="1413" y="388"/>
                      <a:pt x="1413" y="388"/>
                    </a:cubicBezTo>
                    <a:cubicBezTo>
                      <a:pt x="1408" y="383"/>
                      <a:pt x="1408" y="383"/>
                      <a:pt x="1408" y="383"/>
                    </a:cubicBezTo>
                    <a:lnTo>
                      <a:pt x="1410" y="383"/>
                    </a:lnTo>
                    <a:close/>
                    <a:moveTo>
                      <a:pt x="1412" y="395"/>
                    </a:moveTo>
                    <a:cubicBezTo>
                      <a:pt x="1418" y="400"/>
                      <a:pt x="1418" y="400"/>
                      <a:pt x="1418" y="400"/>
                    </a:cubicBezTo>
                    <a:cubicBezTo>
                      <a:pt x="1412" y="400"/>
                      <a:pt x="1412" y="400"/>
                      <a:pt x="1412" y="400"/>
                    </a:cubicBezTo>
                    <a:cubicBezTo>
                      <a:pt x="1407" y="400"/>
                      <a:pt x="1407" y="400"/>
                      <a:pt x="1407" y="400"/>
                    </a:cubicBezTo>
                    <a:cubicBezTo>
                      <a:pt x="1407" y="400"/>
                      <a:pt x="1407" y="400"/>
                      <a:pt x="1407" y="400"/>
                    </a:cubicBezTo>
                    <a:cubicBezTo>
                      <a:pt x="1407" y="400"/>
                      <a:pt x="1407" y="400"/>
                      <a:pt x="1407" y="400"/>
                    </a:cubicBezTo>
                    <a:cubicBezTo>
                      <a:pt x="1410" y="398"/>
                      <a:pt x="1410" y="398"/>
                      <a:pt x="1410" y="398"/>
                    </a:cubicBezTo>
                    <a:lnTo>
                      <a:pt x="1412" y="395"/>
                    </a:lnTo>
                    <a:close/>
                    <a:moveTo>
                      <a:pt x="1412" y="405"/>
                    </a:moveTo>
                    <a:cubicBezTo>
                      <a:pt x="1417" y="405"/>
                      <a:pt x="1417" y="405"/>
                      <a:pt x="1417" y="405"/>
                    </a:cubicBezTo>
                    <a:cubicBezTo>
                      <a:pt x="1415" y="408"/>
                      <a:pt x="1415" y="408"/>
                      <a:pt x="1415" y="408"/>
                    </a:cubicBezTo>
                    <a:cubicBezTo>
                      <a:pt x="1412" y="411"/>
                      <a:pt x="1412" y="411"/>
                      <a:pt x="1412" y="411"/>
                    </a:cubicBezTo>
                    <a:cubicBezTo>
                      <a:pt x="1406" y="405"/>
                      <a:pt x="1406" y="405"/>
                      <a:pt x="1406" y="405"/>
                    </a:cubicBezTo>
                    <a:lnTo>
                      <a:pt x="1412" y="405"/>
                    </a:lnTo>
                    <a:close/>
                    <a:moveTo>
                      <a:pt x="1411" y="418"/>
                    </a:moveTo>
                    <a:cubicBezTo>
                      <a:pt x="1417" y="424"/>
                      <a:pt x="1417" y="424"/>
                      <a:pt x="1417" y="424"/>
                    </a:cubicBezTo>
                    <a:cubicBezTo>
                      <a:pt x="1411" y="424"/>
                      <a:pt x="1411" y="424"/>
                      <a:pt x="1411" y="424"/>
                    </a:cubicBezTo>
                    <a:cubicBezTo>
                      <a:pt x="1405" y="424"/>
                      <a:pt x="1405" y="424"/>
                      <a:pt x="1405" y="424"/>
                    </a:cubicBezTo>
                    <a:cubicBezTo>
                      <a:pt x="1408" y="421"/>
                      <a:pt x="1408" y="421"/>
                      <a:pt x="1408" y="421"/>
                    </a:cubicBezTo>
                    <a:lnTo>
                      <a:pt x="1411" y="418"/>
                    </a:lnTo>
                    <a:close/>
                    <a:moveTo>
                      <a:pt x="1407" y="429"/>
                    </a:moveTo>
                    <a:cubicBezTo>
                      <a:pt x="1417" y="429"/>
                      <a:pt x="1417" y="429"/>
                      <a:pt x="1417" y="429"/>
                    </a:cubicBezTo>
                    <a:cubicBezTo>
                      <a:pt x="1418" y="429"/>
                      <a:pt x="1418" y="429"/>
                      <a:pt x="1418" y="429"/>
                    </a:cubicBezTo>
                    <a:cubicBezTo>
                      <a:pt x="1417" y="429"/>
                      <a:pt x="1417" y="429"/>
                      <a:pt x="1417" y="429"/>
                    </a:cubicBezTo>
                    <a:cubicBezTo>
                      <a:pt x="1413" y="434"/>
                      <a:pt x="1413" y="434"/>
                      <a:pt x="1413" y="434"/>
                    </a:cubicBezTo>
                    <a:cubicBezTo>
                      <a:pt x="1411" y="436"/>
                      <a:pt x="1411" y="436"/>
                      <a:pt x="1411" y="436"/>
                    </a:cubicBezTo>
                    <a:cubicBezTo>
                      <a:pt x="1410" y="437"/>
                      <a:pt x="1410" y="437"/>
                      <a:pt x="1410" y="437"/>
                    </a:cubicBezTo>
                    <a:cubicBezTo>
                      <a:pt x="1405" y="430"/>
                      <a:pt x="1405" y="430"/>
                      <a:pt x="1405" y="430"/>
                    </a:cubicBezTo>
                    <a:cubicBezTo>
                      <a:pt x="1403" y="429"/>
                      <a:pt x="1403" y="429"/>
                      <a:pt x="1403" y="429"/>
                    </a:cubicBezTo>
                    <a:lnTo>
                      <a:pt x="1407" y="429"/>
                    </a:lnTo>
                    <a:close/>
                    <a:moveTo>
                      <a:pt x="1410" y="445"/>
                    </a:moveTo>
                    <a:cubicBezTo>
                      <a:pt x="1417" y="455"/>
                      <a:pt x="1417" y="455"/>
                      <a:pt x="1417" y="455"/>
                    </a:cubicBezTo>
                    <a:cubicBezTo>
                      <a:pt x="1414" y="455"/>
                      <a:pt x="1414" y="455"/>
                      <a:pt x="1414" y="455"/>
                    </a:cubicBezTo>
                    <a:cubicBezTo>
                      <a:pt x="1404" y="455"/>
                      <a:pt x="1404" y="455"/>
                      <a:pt x="1404" y="455"/>
                    </a:cubicBezTo>
                    <a:cubicBezTo>
                      <a:pt x="1402" y="455"/>
                      <a:pt x="1402" y="455"/>
                      <a:pt x="1402" y="455"/>
                    </a:cubicBezTo>
                    <a:cubicBezTo>
                      <a:pt x="1403" y="454"/>
                      <a:pt x="1403" y="454"/>
                      <a:pt x="1403" y="454"/>
                    </a:cubicBezTo>
                    <a:cubicBezTo>
                      <a:pt x="1407" y="448"/>
                      <a:pt x="1407" y="448"/>
                      <a:pt x="1407" y="448"/>
                    </a:cubicBezTo>
                    <a:lnTo>
                      <a:pt x="1410" y="445"/>
                    </a:lnTo>
                    <a:close/>
                    <a:moveTo>
                      <a:pt x="1402" y="460"/>
                    </a:moveTo>
                    <a:cubicBezTo>
                      <a:pt x="1409" y="460"/>
                      <a:pt x="1409" y="460"/>
                      <a:pt x="1409" y="460"/>
                    </a:cubicBezTo>
                    <a:cubicBezTo>
                      <a:pt x="1417" y="460"/>
                      <a:pt x="1417" y="460"/>
                      <a:pt x="1417" y="460"/>
                    </a:cubicBezTo>
                    <a:cubicBezTo>
                      <a:pt x="1413" y="464"/>
                      <a:pt x="1413" y="464"/>
                      <a:pt x="1413" y="464"/>
                    </a:cubicBezTo>
                    <a:cubicBezTo>
                      <a:pt x="1410" y="467"/>
                      <a:pt x="1410" y="467"/>
                      <a:pt x="1410" y="467"/>
                    </a:cubicBezTo>
                    <a:cubicBezTo>
                      <a:pt x="1409" y="469"/>
                      <a:pt x="1409" y="469"/>
                      <a:pt x="1409" y="469"/>
                    </a:cubicBezTo>
                    <a:cubicBezTo>
                      <a:pt x="1401" y="460"/>
                      <a:pt x="1401" y="460"/>
                      <a:pt x="1401" y="460"/>
                    </a:cubicBezTo>
                    <a:lnTo>
                      <a:pt x="1402" y="460"/>
                    </a:lnTo>
                    <a:close/>
                    <a:moveTo>
                      <a:pt x="1416" y="487"/>
                    </a:moveTo>
                    <a:cubicBezTo>
                      <a:pt x="1412" y="487"/>
                      <a:pt x="1412" y="487"/>
                      <a:pt x="1412" y="487"/>
                    </a:cubicBezTo>
                    <a:cubicBezTo>
                      <a:pt x="1405" y="487"/>
                      <a:pt x="1405" y="487"/>
                      <a:pt x="1405" y="487"/>
                    </a:cubicBezTo>
                    <a:cubicBezTo>
                      <a:pt x="1399" y="487"/>
                      <a:pt x="1399" y="487"/>
                      <a:pt x="1399" y="487"/>
                    </a:cubicBezTo>
                    <a:cubicBezTo>
                      <a:pt x="1402" y="484"/>
                      <a:pt x="1402" y="484"/>
                      <a:pt x="1402" y="484"/>
                    </a:cubicBezTo>
                    <a:cubicBezTo>
                      <a:pt x="1405" y="480"/>
                      <a:pt x="1405" y="480"/>
                      <a:pt x="1405" y="480"/>
                    </a:cubicBezTo>
                    <a:cubicBezTo>
                      <a:pt x="1408" y="477"/>
                      <a:pt x="1408" y="477"/>
                      <a:pt x="1408" y="477"/>
                    </a:cubicBezTo>
                    <a:lnTo>
                      <a:pt x="1416" y="487"/>
                    </a:lnTo>
                    <a:close/>
                    <a:moveTo>
                      <a:pt x="1400" y="492"/>
                    </a:moveTo>
                    <a:cubicBezTo>
                      <a:pt x="1410" y="492"/>
                      <a:pt x="1410" y="492"/>
                      <a:pt x="1410" y="492"/>
                    </a:cubicBezTo>
                    <a:cubicBezTo>
                      <a:pt x="1415" y="492"/>
                      <a:pt x="1415" y="492"/>
                      <a:pt x="1415" y="492"/>
                    </a:cubicBezTo>
                    <a:cubicBezTo>
                      <a:pt x="1413" y="494"/>
                      <a:pt x="1413" y="494"/>
                      <a:pt x="1413" y="494"/>
                    </a:cubicBezTo>
                    <a:cubicBezTo>
                      <a:pt x="1407" y="499"/>
                      <a:pt x="1407" y="499"/>
                      <a:pt x="1407" y="499"/>
                    </a:cubicBezTo>
                    <a:cubicBezTo>
                      <a:pt x="1407" y="500"/>
                      <a:pt x="1407" y="500"/>
                      <a:pt x="1407" y="500"/>
                    </a:cubicBezTo>
                    <a:cubicBezTo>
                      <a:pt x="1399" y="492"/>
                      <a:pt x="1399" y="492"/>
                      <a:pt x="1399" y="492"/>
                    </a:cubicBezTo>
                    <a:lnTo>
                      <a:pt x="1400" y="492"/>
                    </a:lnTo>
                    <a:close/>
                    <a:moveTo>
                      <a:pt x="1415" y="515"/>
                    </a:moveTo>
                    <a:cubicBezTo>
                      <a:pt x="1407" y="515"/>
                      <a:pt x="1407" y="515"/>
                      <a:pt x="1407" y="515"/>
                    </a:cubicBezTo>
                    <a:cubicBezTo>
                      <a:pt x="1399" y="515"/>
                      <a:pt x="1399" y="515"/>
                      <a:pt x="1399" y="515"/>
                    </a:cubicBezTo>
                    <a:cubicBezTo>
                      <a:pt x="1397" y="515"/>
                      <a:pt x="1397" y="515"/>
                      <a:pt x="1397" y="515"/>
                    </a:cubicBezTo>
                    <a:cubicBezTo>
                      <a:pt x="1398" y="514"/>
                      <a:pt x="1398" y="514"/>
                      <a:pt x="1398" y="514"/>
                    </a:cubicBezTo>
                    <a:cubicBezTo>
                      <a:pt x="1402" y="511"/>
                      <a:pt x="1402" y="511"/>
                      <a:pt x="1402" y="511"/>
                    </a:cubicBezTo>
                    <a:cubicBezTo>
                      <a:pt x="1407" y="507"/>
                      <a:pt x="1407" y="507"/>
                      <a:pt x="1407" y="507"/>
                    </a:cubicBezTo>
                    <a:lnTo>
                      <a:pt x="1415" y="515"/>
                    </a:lnTo>
                    <a:close/>
                    <a:moveTo>
                      <a:pt x="1405" y="520"/>
                    </a:moveTo>
                    <a:cubicBezTo>
                      <a:pt x="1412" y="520"/>
                      <a:pt x="1412" y="520"/>
                      <a:pt x="1412" y="520"/>
                    </a:cubicBezTo>
                    <a:cubicBezTo>
                      <a:pt x="1414" y="520"/>
                      <a:pt x="1414" y="520"/>
                      <a:pt x="1414" y="520"/>
                    </a:cubicBezTo>
                    <a:cubicBezTo>
                      <a:pt x="1413" y="521"/>
                      <a:pt x="1413" y="521"/>
                      <a:pt x="1413" y="521"/>
                    </a:cubicBezTo>
                    <a:cubicBezTo>
                      <a:pt x="1409" y="525"/>
                      <a:pt x="1409" y="525"/>
                      <a:pt x="1409" y="525"/>
                    </a:cubicBezTo>
                    <a:cubicBezTo>
                      <a:pt x="1405" y="529"/>
                      <a:pt x="1405" y="529"/>
                      <a:pt x="1405" y="529"/>
                    </a:cubicBezTo>
                    <a:cubicBezTo>
                      <a:pt x="1397" y="520"/>
                      <a:pt x="1397" y="520"/>
                      <a:pt x="1397" y="520"/>
                    </a:cubicBezTo>
                    <a:lnTo>
                      <a:pt x="1405" y="520"/>
                    </a:lnTo>
                    <a:close/>
                    <a:moveTo>
                      <a:pt x="1414" y="545"/>
                    </a:moveTo>
                    <a:cubicBezTo>
                      <a:pt x="1405" y="545"/>
                      <a:pt x="1405" y="545"/>
                      <a:pt x="1405" y="545"/>
                    </a:cubicBezTo>
                    <a:cubicBezTo>
                      <a:pt x="1395" y="545"/>
                      <a:pt x="1395" y="545"/>
                      <a:pt x="1395" y="545"/>
                    </a:cubicBezTo>
                    <a:cubicBezTo>
                      <a:pt x="1400" y="540"/>
                      <a:pt x="1400" y="540"/>
                      <a:pt x="1400" y="540"/>
                    </a:cubicBezTo>
                    <a:cubicBezTo>
                      <a:pt x="1405" y="536"/>
                      <a:pt x="1405" y="536"/>
                      <a:pt x="1405" y="536"/>
                    </a:cubicBezTo>
                    <a:lnTo>
                      <a:pt x="1414" y="545"/>
                    </a:lnTo>
                    <a:close/>
                    <a:moveTo>
                      <a:pt x="1395" y="550"/>
                    </a:moveTo>
                    <a:cubicBezTo>
                      <a:pt x="1410" y="550"/>
                      <a:pt x="1410" y="550"/>
                      <a:pt x="1410" y="550"/>
                    </a:cubicBezTo>
                    <a:cubicBezTo>
                      <a:pt x="1414" y="550"/>
                      <a:pt x="1414" y="550"/>
                      <a:pt x="1414" y="550"/>
                    </a:cubicBezTo>
                    <a:cubicBezTo>
                      <a:pt x="1412" y="552"/>
                      <a:pt x="1412" y="552"/>
                      <a:pt x="1412" y="552"/>
                    </a:cubicBezTo>
                    <a:cubicBezTo>
                      <a:pt x="1405" y="560"/>
                      <a:pt x="1405" y="560"/>
                      <a:pt x="1405" y="560"/>
                    </a:cubicBezTo>
                    <a:cubicBezTo>
                      <a:pt x="1403" y="562"/>
                      <a:pt x="1403" y="562"/>
                      <a:pt x="1403" y="562"/>
                    </a:cubicBezTo>
                    <a:cubicBezTo>
                      <a:pt x="1393" y="550"/>
                      <a:pt x="1393" y="550"/>
                      <a:pt x="1393" y="550"/>
                    </a:cubicBezTo>
                    <a:lnTo>
                      <a:pt x="1395" y="550"/>
                    </a:lnTo>
                    <a:close/>
                    <a:moveTo>
                      <a:pt x="1413" y="583"/>
                    </a:moveTo>
                    <a:cubicBezTo>
                      <a:pt x="1406" y="583"/>
                      <a:pt x="1406" y="583"/>
                      <a:pt x="1406" y="583"/>
                    </a:cubicBezTo>
                    <a:cubicBezTo>
                      <a:pt x="1390" y="583"/>
                      <a:pt x="1390" y="583"/>
                      <a:pt x="1390" y="583"/>
                    </a:cubicBezTo>
                    <a:cubicBezTo>
                      <a:pt x="1398" y="575"/>
                      <a:pt x="1398" y="575"/>
                      <a:pt x="1398" y="575"/>
                    </a:cubicBezTo>
                    <a:cubicBezTo>
                      <a:pt x="1402" y="570"/>
                      <a:pt x="1402" y="570"/>
                      <a:pt x="1402" y="570"/>
                    </a:cubicBezTo>
                    <a:lnTo>
                      <a:pt x="1413" y="583"/>
                    </a:lnTo>
                    <a:close/>
                    <a:moveTo>
                      <a:pt x="1412" y="588"/>
                    </a:moveTo>
                    <a:cubicBezTo>
                      <a:pt x="1413" y="588"/>
                      <a:pt x="1413" y="588"/>
                      <a:pt x="1413" y="588"/>
                    </a:cubicBezTo>
                    <a:cubicBezTo>
                      <a:pt x="1412" y="589"/>
                      <a:pt x="1412" y="589"/>
                      <a:pt x="1412" y="589"/>
                    </a:cubicBezTo>
                    <a:cubicBezTo>
                      <a:pt x="1400" y="602"/>
                      <a:pt x="1400" y="602"/>
                      <a:pt x="1400" y="602"/>
                    </a:cubicBezTo>
                    <a:cubicBezTo>
                      <a:pt x="1389" y="588"/>
                      <a:pt x="1389" y="588"/>
                      <a:pt x="1389" y="588"/>
                    </a:cubicBezTo>
                    <a:lnTo>
                      <a:pt x="1412" y="588"/>
                    </a:lnTo>
                    <a:close/>
                    <a:moveTo>
                      <a:pt x="1412" y="625"/>
                    </a:moveTo>
                    <a:cubicBezTo>
                      <a:pt x="1403" y="625"/>
                      <a:pt x="1403" y="625"/>
                      <a:pt x="1403" y="625"/>
                    </a:cubicBezTo>
                    <a:cubicBezTo>
                      <a:pt x="1385" y="624"/>
                      <a:pt x="1385" y="624"/>
                      <a:pt x="1385" y="624"/>
                    </a:cubicBezTo>
                    <a:cubicBezTo>
                      <a:pt x="1385" y="624"/>
                      <a:pt x="1385" y="624"/>
                      <a:pt x="1385" y="624"/>
                    </a:cubicBezTo>
                    <a:cubicBezTo>
                      <a:pt x="1385" y="624"/>
                      <a:pt x="1385" y="624"/>
                      <a:pt x="1385" y="624"/>
                    </a:cubicBezTo>
                    <a:cubicBezTo>
                      <a:pt x="1394" y="615"/>
                      <a:pt x="1394" y="615"/>
                      <a:pt x="1394" y="615"/>
                    </a:cubicBezTo>
                    <a:cubicBezTo>
                      <a:pt x="1399" y="609"/>
                      <a:pt x="1399" y="609"/>
                      <a:pt x="1399" y="609"/>
                    </a:cubicBezTo>
                    <a:lnTo>
                      <a:pt x="1412" y="625"/>
                    </a:lnTo>
                    <a:close/>
                    <a:moveTo>
                      <a:pt x="1391" y="630"/>
                    </a:moveTo>
                    <a:cubicBezTo>
                      <a:pt x="1409" y="630"/>
                      <a:pt x="1409" y="630"/>
                      <a:pt x="1409" y="630"/>
                    </a:cubicBezTo>
                    <a:cubicBezTo>
                      <a:pt x="1411" y="630"/>
                      <a:pt x="1411" y="630"/>
                      <a:pt x="1411" y="630"/>
                    </a:cubicBezTo>
                    <a:cubicBezTo>
                      <a:pt x="1410" y="631"/>
                      <a:pt x="1410" y="631"/>
                      <a:pt x="1410" y="631"/>
                    </a:cubicBezTo>
                    <a:cubicBezTo>
                      <a:pt x="1401" y="639"/>
                      <a:pt x="1401" y="639"/>
                      <a:pt x="1401" y="639"/>
                    </a:cubicBezTo>
                    <a:cubicBezTo>
                      <a:pt x="1398" y="643"/>
                      <a:pt x="1398" y="643"/>
                      <a:pt x="1398" y="643"/>
                    </a:cubicBezTo>
                    <a:cubicBezTo>
                      <a:pt x="1396" y="644"/>
                      <a:pt x="1396" y="644"/>
                      <a:pt x="1396" y="644"/>
                    </a:cubicBezTo>
                    <a:cubicBezTo>
                      <a:pt x="1385" y="631"/>
                      <a:pt x="1385" y="631"/>
                      <a:pt x="1385" y="631"/>
                    </a:cubicBezTo>
                    <a:cubicBezTo>
                      <a:pt x="1384" y="629"/>
                      <a:pt x="1384" y="629"/>
                      <a:pt x="1384" y="629"/>
                    </a:cubicBezTo>
                    <a:lnTo>
                      <a:pt x="1391" y="630"/>
                    </a:lnTo>
                    <a:close/>
                    <a:moveTo>
                      <a:pt x="1409" y="669"/>
                    </a:moveTo>
                    <a:cubicBezTo>
                      <a:pt x="1400" y="669"/>
                      <a:pt x="1400" y="669"/>
                      <a:pt x="1400" y="669"/>
                    </a:cubicBezTo>
                    <a:cubicBezTo>
                      <a:pt x="1381" y="669"/>
                      <a:pt x="1381" y="669"/>
                      <a:pt x="1381" y="669"/>
                    </a:cubicBezTo>
                    <a:cubicBezTo>
                      <a:pt x="1379" y="669"/>
                      <a:pt x="1379" y="669"/>
                      <a:pt x="1379" y="669"/>
                    </a:cubicBezTo>
                    <a:cubicBezTo>
                      <a:pt x="1380" y="668"/>
                      <a:pt x="1380" y="668"/>
                      <a:pt x="1380" y="668"/>
                    </a:cubicBezTo>
                    <a:cubicBezTo>
                      <a:pt x="1389" y="659"/>
                      <a:pt x="1389" y="659"/>
                      <a:pt x="1389" y="659"/>
                    </a:cubicBezTo>
                    <a:cubicBezTo>
                      <a:pt x="1396" y="652"/>
                      <a:pt x="1396" y="652"/>
                      <a:pt x="1396" y="652"/>
                    </a:cubicBezTo>
                    <a:lnTo>
                      <a:pt x="1409" y="669"/>
                    </a:lnTo>
                    <a:close/>
                    <a:moveTo>
                      <a:pt x="1386" y="674"/>
                    </a:moveTo>
                    <a:cubicBezTo>
                      <a:pt x="1405" y="674"/>
                      <a:pt x="1405" y="674"/>
                      <a:pt x="1405" y="674"/>
                    </a:cubicBezTo>
                    <a:cubicBezTo>
                      <a:pt x="1407" y="674"/>
                      <a:pt x="1407" y="674"/>
                      <a:pt x="1407" y="674"/>
                    </a:cubicBezTo>
                    <a:cubicBezTo>
                      <a:pt x="1406" y="675"/>
                      <a:pt x="1406" y="675"/>
                      <a:pt x="1406" y="675"/>
                    </a:cubicBezTo>
                    <a:cubicBezTo>
                      <a:pt x="1396" y="684"/>
                      <a:pt x="1396" y="684"/>
                      <a:pt x="1396" y="684"/>
                    </a:cubicBezTo>
                    <a:cubicBezTo>
                      <a:pt x="1392" y="687"/>
                      <a:pt x="1392" y="687"/>
                      <a:pt x="1392" y="687"/>
                    </a:cubicBezTo>
                    <a:cubicBezTo>
                      <a:pt x="1379" y="674"/>
                      <a:pt x="1379" y="674"/>
                      <a:pt x="1379" y="674"/>
                    </a:cubicBezTo>
                    <a:lnTo>
                      <a:pt x="1386" y="674"/>
                    </a:lnTo>
                    <a:close/>
                    <a:moveTo>
                      <a:pt x="1391" y="694"/>
                    </a:moveTo>
                    <a:cubicBezTo>
                      <a:pt x="1391" y="694"/>
                      <a:pt x="1391" y="694"/>
                      <a:pt x="1391" y="694"/>
                    </a:cubicBezTo>
                    <a:cubicBezTo>
                      <a:pt x="1400" y="703"/>
                      <a:pt x="1400" y="703"/>
                      <a:pt x="1400" y="703"/>
                    </a:cubicBezTo>
                    <a:cubicBezTo>
                      <a:pt x="1401" y="704"/>
                      <a:pt x="1401" y="704"/>
                      <a:pt x="1401" y="704"/>
                    </a:cubicBezTo>
                    <a:cubicBezTo>
                      <a:pt x="1395" y="704"/>
                      <a:pt x="1395" y="704"/>
                      <a:pt x="1395" y="704"/>
                    </a:cubicBezTo>
                    <a:cubicBezTo>
                      <a:pt x="1392" y="703"/>
                      <a:pt x="1392" y="703"/>
                      <a:pt x="1392" y="703"/>
                    </a:cubicBezTo>
                    <a:cubicBezTo>
                      <a:pt x="1391" y="703"/>
                      <a:pt x="1391" y="703"/>
                      <a:pt x="1391" y="703"/>
                    </a:cubicBezTo>
                    <a:cubicBezTo>
                      <a:pt x="1390" y="703"/>
                      <a:pt x="1390" y="703"/>
                      <a:pt x="1390" y="703"/>
                    </a:cubicBezTo>
                    <a:cubicBezTo>
                      <a:pt x="1386" y="703"/>
                      <a:pt x="1386" y="703"/>
                      <a:pt x="1386" y="703"/>
                    </a:cubicBezTo>
                    <a:cubicBezTo>
                      <a:pt x="1380" y="703"/>
                      <a:pt x="1380" y="703"/>
                      <a:pt x="1380" y="703"/>
                    </a:cubicBezTo>
                    <a:cubicBezTo>
                      <a:pt x="1383" y="701"/>
                      <a:pt x="1383" y="701"/>
                      <a:pt x="1383" y="701"/>
                    </a:cubicBezTo>
                    <a:cubicBezTo>
                      <a:pt x="1386" y="699"/>
                      <a:pt x="1386" y="699"/>
                      <a:pt x="1386" y="699"/>
                    </a:cubicBezTo>
                    <a:cubicBezTo>
                      <a:pt x="1386" y="698"/>
                      <a:pt x="1386" y="698"/>
                      <a:pt x="1386" y="698"/>
                    </a:cubicBezTo>
                    <a:cubicBezTo>
                      <a:pt x="1386" y="698"/>
                      <a:pt x="1386" y="698"/>
                      <a:pt x="1386" y="698"/>
                    </a:cubicBezTo>
                    <a:cubicBezTo>
                      <a:pt x="1388" y="697"/>
                      <a:pt x="1388" y="697"/>
                      <a:pt x="1388" y="697"/>
                    </a:cubicBezTo>
                    <a:lnTo>
                      <a:pt x="1391" y="694"/>
                    </a:lnTo>
                    <a:close/>
                    <a:moveTo>
                      <a:pt x="1384" y="709"/>
                    </a:moveTo>
                    <a:cubicBezTo>
                      <a:pt x="1391" y="709"/>
                      <a:pt x="1391" y="709"/>
                      <a:pt x="1391" y="709"/>
                    </a:cubicBezTo>
                    <a:cubicBezTo>
                      <a:pt x="1396" y="709"/>
                      <a:pt x="1396" y="709"/>
                      <a:pt x="1396" y="709"/>
                    </a:cubicBezTo>
                    <a:cubicBezTo>
                      <a:pt x="1397" y="709"/>
                      <a:pt x="1397" y="709"/>
                      <a:pt x="1397" y="709"/>
                    </a:cubicBezTo>
                    <a:cubicBezTo>
                      <a:pt x="1397" y="709"/>
                      <a:pt x="1397" y="709"/>
                      <a:pt x="1397" y="709"/>
                    </a:cubicBezTo>
                    <a:cubicBezTo>
                      <a:pt x="1400" y="709"/>
                      <a:pt x="1400" y="709"/>
                      <a:pt x="1400" y="709"/>
                    </a:cubicBezTo>
                    <a:cubicBezTo>
                      <a:pt x="1406" y="709"/>
                      <a:pt x="1406" y="709"/>
                      <a:pt x="1406" y="709"/>
                    </a:cubicBezTo>
                    <a:cubicBezTo>
                      <a:pt x="1406" y="709"/>
                      <a:pt x="1406" y="709"/>
                      <a:pt x="1406" y="709"/>
                    </a:cubicBezTo>
                    <a:cubicBezTo>
                      <a:pt x="1401" y="709"/>
                      <a:pt x="1401" y="709"/>
                      <a:pt x="1401" y="709"/>
                    </a:cubicBezTo>
                    <a:cubicBezTo>
                      <a:pt x="1398" y="709"/>
                      <a:pt x="1398" y="709"/>
                      <a:pt x="1398" y="709"/>
                    </a:cubicBezTo>
                    <a:cubicBezTo>
                      <a:pt x="1397" y="709"/>
                      <a:pt x="1397" y="709"/>
                      <a:pt x="1397" y="709"/>
                    </a:cubicBezTo>
                    <a:cubicBezTo>
                      <a:pt x="1396" y="709"/>
                      <a:pt x="1396" y="709"/>
                      <a:pt x="1396" y="709"/>
                    </a:cubicBezTo>
                    <a:cubicBezTo>
                      <a:pt x="1392" y="709"/>
                      <a:pt x="1392" y="709"/>
                      <a:pt x="1392" y="709"/>
                    </a:cubicBezTo>
                    <a:cubicBezTo>
                      <a:pt x="1385" y="709"/>
                      <a:pt x="1385" y="709"/>
                      <a:pt x="1385" y="709"/>
                    </a:cubicBezTo>
                    <a:cubicBezTo>
                      <a:pt x="1377" y="709"/>
                      <a:pt x="1377" y="709"/>
                      <a:pt x="1377" y="709"/>
                    </a:cubicBezTo>
                    <a:cubicBezTo>
                      <a:pt x="1373" y="709"/>
                      <a:pt x="1373" y="709"/>
                      <a:pt x="1373" y="709"/>
                    </a:cubicBezTo>
                    <a:cubicBezTo>
                      <a:pt x="1374" y="709"/>
                      <a:pt x="1374" y="709"/>
                      <a:pt x="1374" y="709"/>
                    </a:cubicBezTo>
                    <a:cubicBezTo>
                      <a:pt x="1376" y="709"/>
                      <a:pt x="1376" y="709"/>
                      <a:pt x="1376" y="709"/>
                    </a:cubicBezTo>
                    <a:lnTo>
                      <a:pt x="1384" y="709"/>
                    </a:lnTo>
                    <a:close/>
                    <a:moveTo>
                      <a:pt x="1395" y="691"/>
                    </a:moveTo>
                    <a:cubicBezTo>
                      <a:pt x="1399" y="687"/>
                      <a:pt x="1399" y="687"/>
                      <a:pt x="1399" y="687"/>
                    </a:cubicBezTo>
                    <a:cubicBezTo>
                      <a:pt x="1410" y="679"/>
                      <a:pt x="1410" y="679"/>
                      <a:pt x="1410" y="679"/>
                    </a:cubicBezTo>
                    <a:cubicBezTo>
                      <a:pt x="1412" y="677"/>
                      <a:pt x="1412" y="677"/>
                      <a:pt x="1412" y="677"/>
                    </a:cubicBezTo>
                    <a:cubicBezTo>
                      <a:pt x="1411" y="680"/>
                      <a:pt x="1411" y="680"/>
                      <a:pt x="1411" y="680"/>
                    </a:cubicBezTo>
                    <a:cubicBezTo>
                      <a:pt x="1411" y="686"/>
                      <a:pt x="1411" y="692"/>
                      <a:pt x="1410" y="698"/>
                    </a:cubicBezTo>
                    <a:cubicBezTo>
                      <a:pt x="1410" y="704"/>
                      <a:pt x="1410" y="704"/>
                      <a:pt x="1410" y="704"/>
                    </a:cubicBezTo>
                    <a:cubicBezTo>
                      <a:pt x="1408" y="704"/>
                      <a:pt x="1408" y="704"/>
                      <a:pt x="1408" y="704"/>
                    </a:cubicBezTo>
                    <a:lnTo>
                      <a:pt x="1395" y="691"/>
                    </a:lnTo>
                    <a:close/>
                    <a:moveTo>
                      <a:pt x="1410" y="770"/>
                    </a:moveTo>
                    <a:cubicBezTo>
                      <a:pt x="1410" y="767"/>
                      <a:pt x="1410" y="765"/>
                      <a:pt x="1410" y="763"/>
                    </a:cubicBezTo>
                    <a:cubicBezTo>
                      <a:pt x="1413" y="763"/>
                      <a:pt x="1413" y="763"/>
                      <a:pt x="1413" y="763"/>
                    </a:cubicBezTo>
                    <a:cubicBezTo>
                      <a:pt x="1416" y="763"/>
                      <a:pt x="1416" y="763"/>
                      <a:pt x="1416" y="763"/>
                    </a:cubicBezTo>
                    <a:cubicBezTo>
                      <a:pt x="1421" y="763"/>
                      <a:pt x="1421" y="763"/>
                      <a:pt x="1421" y="763"/>
                    </a:cubicBezTo>
                    <a:cubicBezTo>
                      <a:pt x="1427" y="763"/>
                      <a:pt x="1427" y="763"/>
                      <a:pt x="1427" y="763"/>
                    </a:cubicBezTo>
                    <a:cubicBezTo>
                      <a:pt x="1432" y="763"/>
                      <a:pt x="1432" y="763"/>
                      <a:pt x="1432" y="763"/>
                    </a:cubicBezTo>
                    <a:cubicBezTo>
                      <a:pt x="1441" y="763"/>
                      <a:pt x="1441" y="763"/>
                      <a:pt x="1441" y="763"/>
                    </a:cubicBezTo>
                    <a:cubicBezTo>
                      <a:pt x="1448" y="763"/>
                      <a:pt x="1448" y="763"/>
                      <a:pt x="1448" y="763"/>
                    </a:cubicBezTo>
                    <a:cubicBezTo>
                      <a:pt x="1452" y="763"/>
                      <a:pt x="1452" y="763"/>
                      <a:pt x="1452" y="763"/>
                    </a:cubicBezTo>
                    <a:cubicBezTo>
                      <a:pt x="1453" y="763"/>
                      <a:pt x="1453" y="763"/>
                      <a:pt x="1453" y="763"/>
                    </a:cubicBezTo>
                    <a:cubicBezTo>
                      <a:pt x="1454" y="763"/>
                      <a:pt x="1454" y="763"/>
                      <a:pt x="1454" y="763"/>
                    </a:cubicBezTo>
                    <a:cubicBezTo>
                      <a:pt x="1454" y="763"/>
                      <a:pt x="1454" y="763"/>
                      <a:pt x="1454" y="763"/>
                    </a:cubicBezTo>
                    <a:cubicBezTo>
                      <a:pt x="1454" y="763"/>
                      <a:pt x="1454" y="763"/>
                      <a:pt x="1454" y="763"/>
                    </a:cubicBezTo>
                    <a:cubicBezTo>
                      <a:pt x="1454" y="764"/>
                      <a:pt x="1454" y="764"/>
                      <a:pt x="1454" y="764"/>
                    </a:cubicBezTo>
                    <a:cubicBezTo>
                      <a:pt x="1454" y="765"/>
                      <a:pt x="1454" y="765"/>
                      <a:pt x="1454" y="765"/>
                    </a:cubicBezTo>
                    <a:cubicBezTo>
                      <a:pt x="1455" y="770"/>
                      <a:pt x="1455" y="770"/>
                      <a:pt x="1455" y="770"/>
                    </a:cubicBezTo>
                    <a:cubicBezTo>
                      <a:pt x="1455" y="771"/>
                      <a:pt x="1455" y="771"/>
                      <a:pt x="1455" y="771"/>
                    </a:cubicBezTo>
                    <a:cubicBezTo>
                      <a:pt x="1449" y="771"/>
                      <a:pt x="1449" y="771"/>
                      <a:pt x="1449" y="771"/>
                    </a:cubicBezTo>
                    <a:cubicBezTo>
                      <a:pt x="1441" y="771"/>
                      <a:pt x="1441" y="771"/>
                      <a:pt x="1441" y="771"/>
                    </a:cubicBezTo>
                    <a:cubicBezTo>
                      <a:pt x="1435" y="771"/>
                      <a:pt x="1435" y="771"/>
                      <a:pt x="1435" y="771"/>
                    </a:cubicBezTo>
                    <a:cubicBezTo>
                      <a:pt x="1430" y="771"/>
                      <a:pt x="1430" y="771"/>
                      <a:pt x="1430" y="771"/>
                    </a:cubicBezTo>
                    <a:cubicBezTo>
                      <a:pt x="1424" y="771"/>
                      <a:pt x="1424" y="771"/>
                      <a:pt x="1424" y="771"/>
                    </a:cubicBezTo>
                    <a:cubicBezTo>
                      <a:pt x="1421" y="771"/>
                      <a:pt x="1421" y="771"/>
                      <a:pt x="1421" y="771"/>
                    </a:cubicBezTo>
                    <a:cubicBezTo>
                      <a:pt x="1411" y="771"/>
                      <a:pt x="1411" y="771"/>
                      <a:pt x="1411" y="771"/>
                    </a:cubicBezTo>
                    <a:cubicBezTo>
                      <a:pt x="1410" y="771"/>
                      <a:pt x="1410" y="771"/>
                      <a:pt x="1410" y="771"/>
                    </a:cubicBezTo>
                    <a:lnTo>
                      <a:pt x="1410" y="770"/>
                    </a:lnTo>
                    <a:close/>
                    <a:moveTo>
                      <a:pt x="1411" y="776"/>
                    </a:moveTo>
                    <a:cubicBezTo>
                      <a:pt x="1416" y="776"/>
                      <a:pt x="1416" y="776"/>
                      <a:pt x="1416" y="776"/>
                    </a:cubicBezTo>
                    <a:cubicBezTo>
                      <a:pt x="1427" y="776"/>
                      <a:pt x="1427" y="776"/>
                      <a:pt x="1427" y="776"/>
                    </a:cubicBezTo>
                    <a:cubicBezTo>
                      <a:pt x="1429" y="776"/>
                      <a:pt x="1429" y="776"/>
                      <a:pt x="1429" y="776"/>
                    </a:cubicBezTo>
                    <a:cubicBezTo>
                      <a:pt x="1435" y="776"/>
                      <a:pt x="1435" y="776"/>
                      <a:pt x="1435" y="776"/>
                    </a:cubicBezTo>
                    <a:cubicBezTo>
                      <a:pt x="1441" y="776"/>
                      <a:pt x="1441" y="776"/>
                      <a:pt x="1441" y="776"/>
                    </a:cubicBezTo>
                    <a:cubicBezTo>
                      <a:pt x="1446" y="776"/>
                      <a:pt x="1446" y="776"/>
                      <a:pt x="1446" y="776"/>
                    </a:cubicBezTo>
                    <a:cubicBezTo>
                      <a:pt x="1454" y="776"/>
                      <a:pt x="1454" y="776"/>
                      <a:pt x="1454" y="776"/>
                    </a:cubicBezTo>
                    <a:cubicBezTo>
                      <a:pt x="1455" y="776"/>
                      <a:pt x="1455" y="776"/>
                      <a:pt x="1455" y="776"/>
                    </a:cubicBezTo>
                    <a:cubicBezTo>
                      <a:pt x="1455" y="777"/>
                      <a:pt x="1455" y="777"/>
                      <a:pt x="1455" y="777"/>
                    </a:cubicBezTo>
                    <a:cubicBezTo>
                      <a:pt x="1456" y="780"/>
                      <a:pt x="1456" y="783"/>
                      <a:pt x="1456" y="786"/>
                    </a:cubicBezTo>
                    <a:cubicBezTo>
                      <a:pt x="1457" y="788"/>
                      <a:pt x="1457" y="788"/>
                      <a:pt x="1457" y="788"/>
                    </a:cubicBezTo>
                    <a:cubicBezTo>
                      <a:pt x="1453" y="788"/>
                      <a:pt x="1453" y="788"/>
                      <a:pt x="1453" y="788"/>
                    </a:cubicBezTo>
                    <a:cubicBezTo>
                      <a:pt x="1447" y="788"/>
                      <a:pt x="1447" y="788"/>
                      <a:pt x="1447" y="788"/>
                    </a:cubicBezTo>
                    <a:cubicBezTo>
                      <a:pt x="1441" y="788"/>
                      <a:pt x="1441" y="788"/>
                      <a:pt x="1441" y="788"/>
                    </a:cubicBezTo>
                    <a:cubicBezTo>
                      <a:pt x="1438" y="787"/>
                      <a:pt x="1438" y="787"/>
                      <a:pt x="1438" y="787"/>
                    </a:cubicBezTo>
                    <a:cubicBezTo>
                      <a:pt x="1428" y="787"/>
                      <a:pt x="1428" y="787"/>
                      <a:pt x="1428" y="787"/>
                    </a:cubicBezTo>
                    <a:cubicBezTo>
                      <a:pt x="1422" y="787"/>
                      <a:pt x="1422" y="787"/>
                      <a:pt x="1422" y="787"/>
                    </a:cubicBezTo>
                    <a:cubicBezTo>
                      <a:pt x="1414" y="787"/>
                      <a:pt x="1414" y="787"/>
                      <a:pt x="1414" y="787"/>
                    </a:cubicBezTo>
                    <a:cubicBezTo>
                      <a:pt x="1410" y="787"/>
                      <a:pt x="1410" y="787"/>
                      <a:pt x="1410" y="787"/>
                    </a:cubicBezTo>
                    <a:cubicBezTo>
                      <a:pt x="1409" y="787"/>
                      <a:pt x="1409" y="787"/>
                      <a:pt x="1409" y="787"/>
                    </a:cubicBezTo>
                    <a:cubicBezTo>
                      <a:pt x="1408" y="787"/>
                      <a:pt x="1408" y="787"/>
                      <a:pt x="1408" y="787"/>
                    </a:cubicBezTo>
                    <a:cubicBezTo>
                      <a:pt x="1408" y="787"/>
                      <a:pt x="1408" y="787"/>
                      <a:pt x="1408" y="787"/>
                    </a:cubicBezTo>
                    <a:cubicBezTo>
                      <a:pt x="1408" y="785"/>
                      <a:pt x="1408" y="785"/>
                      <a:pt x="1408" y="785"/>
                    </a:cubicBezTo>
                    <a:cubicBezTo>
                      <a:pt x="1408" y="782"/>
                      <a:pt x="1408" y="782"/>
                      <a:pt x="1408" y="782"/>
                    </a:cubicBezTo>
                    <a:cubicBezTo>
                      <a:pt x="1409" y="780"/>
                      <a:pt x="1409" y="778"/>
                      <a:pt x="1409" y="776"/>
                    </a:cubicBezTo>
                    <a:lnTo>
                      <a:pt x="1411" y="776"/>
                    </a:lnTo>
                    <a:close/>
                    <a:moveTo>
                      <a:pt x="1411" y="792"/>
                    </a:moveTo>
                    <a:cubicBezTo>
                      <a:pt x="1414" y="792"/>
                      <a:pt x="1414" y="792"/>
                      <a:pt x="1414" y="792"/>
                    </a:cubicBezTo>
                    <a:cubicBezTo>
                      <a:pt x="1416" y="792"/>
                      <a:pt x="1416" y="792"/>
                      <a:pt x="1416" y="792"/>
                    </a:cubicBezTo>
                    <a:cubicBezTo>
                      <a:pt x="1419" y="793"/>
                      <a:pt x="1419" y="793"/>
                      <a:pt x="1419" y="793"/>
                    </a:cubicBezTo>
                    <a:cubicBezTo>
                      <a:pt x="1428" y="793"/>
                      <a:pt x="1428" y="793"/>
                      <a:pt x="1428" y="793"/>
                    </a:cubicBezTo>
                    <a:cubicBezTo>
                      <a:pt x="1433" y="793"/>
                      <a:pt x="1433" y="793"/>
                      <a:pt x="1433" y="793"/>
                    </a:cubicBezTo>
                    <a:cubicBezTo>
                      <a:pt x="1444" y="793"/>
                      <a:pt x="1444" y="793"/>
                      <a:pt x="1444" y="793"/>
                    </a:cubicBezTo>
                    <a:cubicBezTo>
                      <a:pt x="1447" y="793"/>
                      <a:pt x="1447" y="793"/>
                      <a:pt x="1447" y="793"/>
                    </a:cubicBezTo>
                    <a:cubicBezTo>
                      <a:pt x="1452" y="793"/>
                      <a:pt x="1452" y="793"/>
                      <a:pt x="1452" y="793"/>
                    </a:cubicBezTo>
                    <a:cubicBezTo>
                      <a:pt x="1457" y="793"/>
                      <a:pt x="1457" y="793"/>
                      <a:pt x="1457" y="793"/>
                    </a:cubicBezTo>
                    <a:cubicBezTo>
                      <a:pt x="1458" y="798"/>
                      <a:pt x="1458" y="798"/>
                      <a:pt x="1458" y="798"/>
                    </a:cubicBezTo>
                    <a:cubicBezTo>
                      <a:pt x="1458" y="799"/>
                      <a:pt x="1458" y="799"/>
                      <a:pt x="1458" y="799"/>
                    </a:cubicBezTo>
                    <a:cubicBezTo>
                      <a:pt x="1453" y="799"/>
                      <a:pt x="1453" y="799"/>
                      <a:pt x="1453" y="799"/>
                    </a:cubicBezTo>
                    <a:cubicBezTo>
                      <a:pt x="1450" y="799"/>
                      <a:pt x="1450" y="799"/>
                      <a:pt x="1450" y="799"/>
                    </a:cubicBezTo>
                    <a:cubicBezTo>
                      <a:pt x="1440" y="799"/>
                      <a:pt x="1440" y="799"/>
                      <a:pt x="1440" y="799"/>
                    </a:cubicBezTo>
                    <a:cubicBezTo>
                      <a:pt x="1434" y="799"/>
                      <a:pt x="1434" y="799"/>
                      <a:pt x="1434" y="799"/>
                    </a:cubicBezTo>
                    <a:cubicBezTo>
                      <a:pt x="1426" y="799"/>
                      <a:pt x="1426" y="799"/>
                      <a:pt x="1426" y="799"/>
                    </a:cubicBezTo>
                    <a:cubicBezTo>
                      <a:pt x="1422" y="799"/>
                      <a:pt x="1422" y="799"/>
                      <a:pt x="1422" y="799"/>
                    </a:cubicBezTo>
                    <a:cubicBezTo>
                      <a:pt x="1420" y="799"/>
                      <a:pt x="1420" y="799"/>
                      <a:pt x="1420" y="799"/>
                    </a:cubicBezTo>
                    <a:cubicBezTo>
                      <a:pt x="1417" y="799"/>
                      <a:pt x="1417" y="799"/>
                      <a:pt x="1417" y="799"/>
                    </a:cubicBezTo>
                    <a:cubicBezTo>
                      <a:pt x="1411" y="799"/>
                      <a:pt x="1411" y="799"/>
                      <a:pt x="1411" y="799"/>
                    </a:cubicBezTo>
                    <a:cubicBezTo>
                      <a:pt x="1407" y="799"/>
                      <a:pt x="1407" y="799"/>
                      <a:pt x="1407" y="799"/>
                    </a:cubicBezTo>
                    <a:cubicBezTo>
                      <a:pt x="1406" y="799"/>
                      <a:pt x="1406" y="799"/>
                      <a:pt x="1406" y="799"/>
                    </a:cubicBezTo>
                    <a:cubicBezTo>
                      <a:pt x="1407" y="798"/>
                      <a:pt x="1407" y="798"/>
                      <a:pt x="1407" y="798"/>
                    </a:cubicBezTo>
                    <a:cubicBezTo>
                      <a:pt x="1407" y="795"/>
                      <a:pt x="1407" y="795"/>
                      <a:pt x="1407" y="795"/>
                    </a:cubicBezTo>
                    <a:cubicBezTo>
                      <a:pt x="1407" y="792"/>
                      <a:pt x="1407" y="792"/>
                      <a:pt x="1407" y="792"/>
                    </a:cubicBezTo>
                    <a:lnTo>
                      <a:pt x="1411" y="792"/>
                    </a:lnTo>
                    <a:close/>
                    <a:moveTo>
                      <a:pt x="1556" y="1015"/>
                    </a:moveTo>
                    <a:cubicBezTo>
                      <a:pt x="1556" y="1015"/>
                      <a:pt x="1556" y="1015"/>
                      <a:pt x="1556" y="1015"/>
                    </a:cubicBezTo>
                    <a:cubicBezTo>
                      <a:pt x="1557" y="1017"/>
                      <a:pt x="1557" y="1017"/>
                      <a:pt x="1557" y="1017"/>
                    </a:cubicBezTo>
                    <a:cubicBezTo>
                      <a:pt x="1557" y="1017"/>
                      <a:pt x="1557" y="1017"/>
                      <a:pt x="1557" y="1017"/>
                    </a:cubicBezTo>
                    <a:cubicBezTo>
                      <a:pt x="1555" y="1016"/>
                      <a:pt x="1555" y="1016"/>
                      <a:pt x="1555" y="1016"/>
                    </a:cubicBezTo>
                    <a:lnTo>
                      <a:pt x="1556" y="1015"/>
                    </a:lnTo>
                    <a:close/>
                    <a:moveTo>
                      <a:pt x="1554" y="1000"/>
                    </a:moveTo>
                    <a:cubicBezTo>
                      <a:pt x="1550" y="993"/>
                      <a:pt x="1550" y="993"/>
                      <a:pt x="1550" y="993"/>
                    </a:cubicBezTo>
                    <a:cubicBezTo>
                      <a:pt x="1557" y="998"/>
                      <a:pt x="1557" y="998"/>
                      <a:pt x="1557" y="998"/>
                    </a:cubicBezTo>
                    <a:cubicBezTo>
                      <a:pt x="1556" y="1002"/>
                      <a:pt x="1556" y="1002"/>
                      <a:pt x="1556" y="1002"/>
                    </a:cubicBezTo>
                    <a:cubicBezTo>
                      <a:pt x="1556" y="1003"/>
                      <a:pt x="1556" y="1003"/>
                      <a:pt x="1556" y="1003"/>
                    </a:cubicBezTo>
                    <a:cubicBezTo>
                      <a:pt x="1556" y="1003"/>
                      <a:pt x="1556" y="1003"/>
                      <a:pt x="1556" y="1003"/>
                    </a:cubicBezTo>
                    <a:cubicBezTo>
                      <a:pt x="1555" y="1002"/>
                      <a:pt x="1555" y="1002"/>
                      <a:pt x="1555" y="1002"/>
                    </a:cubicBezTo>
                    <a:lnTo>
                      <a:pt x="1554" y="1000"/>
                    </a:lnTo>
                    <a:close/>
                    <a:moveTo>
                      <a:pt x="1549" y="985"/>
                    </a:moveTo>
                    <a:cubicBezTo>
                      <a:pt x="1550" y="985"/>
                      <a:pt x="1550" y="985"/>
                      <a:pt x="1550" y="985"/>
                    </a:cubicBezTo>
                    <a:cubicBezTo>
                      <a:pt x="1552" y="985"/>
                      <a:pt x="1552" y="985"/>
                      <a:pt x="1552" y="985"/>
                    </a:cubicBezTo>
                    <a:cubicBezTo>
                      <a:pt x="1554" y="985"/>
                      <a:pt x="1554" y="985"/>
                      <a:pt x="1554" y="985"/>
                    </a:cubicBezTo>
                    <a:cubicBezTo>
                      <a:pt x="1557" y="985"/>
                      <a:pt x="1557" y="985"/>
                      <a:pt x="1557" y="985"/>
                    </a:cubicBezTo>
                    <a:cubicBezTo>
                      <a:pt x="1558" y="985"/>
                      <a:pt x="1558" y="985"/>
                      <a:pt x="1558" y="985"/>
                    </a:cubicBezTo>
                    <a:cubicBezTo>
                      <a:pt x="1559" y="985"/>
                      <a:pt x="1559" y="985"/>
                      <a:pt x="1559" y="985"/>
                    </a:cubicBezTo>
                    <a:cubicBezTo>
                      <a:pt x="1559" y="986"/>
                      <a:pt x="1559" y="986"/>
                      <a:pt x="1559" y="986"/>
                    </a:cubicBezTo>
                    <a:cubicBezTo>
                      <a:pt x="1559" y="986"/>
                      <a:pt x="1559" y="986"/>
                      <a:pt x="1559" y="986"/>
                    </a:cubicBezTo>
                    <a:cubicBezTo>
                      <a:pt x="1558" y="989"/>
                      <a:pt x="1558" y="989"/>
                      <a:pt x="1558" y="989"/>
                    </a:cubicBezTo>
                    <a:cubicBezTo>
                      <a:pt x="1558" y="991"/>
                      <a:pt x="1558" y="991"/>
                      <a:pt x="1558" y="991"/>
                    </a:cubicBezTo>
                    <a:cubicBezTo>
                      <a:pt x="1558" y="992"/>
                      <a:pt x="1558" y="992"/>
                      <a:pt x="1558" y="992"/>
                    </a:cubicBezTo>
                    <a:cubicBezTo>
                      <a:pt x="1557" y="992"/>
                      <a:pt x="1557" y="992"/>
                      <a:pt x="1557" y="992"/>
                    </a:cubicBezTo>
                    <a:lnTo>
                      <a:pt x="1549" y="985"/>
                    </a:lnTo>
                    <a:close/>
                    <a:moveTo>
                      <a:pt x="1549" y="956"/>
                    </a:moveTo>
                    <a:cubicBezTo>
                      <a:pt x="1555" y="956"/>
                      <a:pt x="1555" y="956"/>
                      <a:pt x="1555" y="956"/>
                    </a:cubicBezTo>
                    <a:cubicBezTo>
                      <a:pt x="1557" y="956"/>
                      <a:pt x="1557" y="956"/>
                      <a:pt x="1557" y="956"/>
                    </a:cubicBezTo>
                    <a:cubicBezTo>
                      <a:pt x="1556" y="958"/>
                      <a:pt x="1556" y="958"/>
                      <a:pt x="1556" y="958"/>
                    </a:cubicBezTo>
                    <a:cubicBezTo>
                      <a:pt x="1554" y="961"/>
                      <a:pt x="1554" y="961"/>
                      <a:pt x="1554" y="961"/>
                    </a:cubicBezTo>
                    <a:cubicBezTo>
                      <a:pt x="1552" y="964"/>
                      <a:pt x="1552" y="964"/>
                      <a:pt x="1552" y="964"/>
                    </a:cubicBezTo>
                    <a:cubicBezTo>
                      <a:pt x="1547" y="956"/>
                      <a:pt x="1547" y="956"/>
                      <a:pt x="1547" y="956"/>
                    </a:cubicBezTo>
                    <a:lnTo>
                      <a:pt x="1549" y="956"/>
                    </a:lnTo>
                    <a:close/>
                    <a:moveTo>
                      <a:pt x="1547" y="951"/>
                    </a:moveTo>
                    <a:cubicBezTo>
                      <a:pt x="1548" y="950"/>
                      <a:pt x="1548" y="950"/>
                      <a:pt x="1548" y="950"/>
                    </a:cubicBezTo>
                    <a:cubicBezTo>
                      <a:pt x="1550" y="947"/>
                      <a:pt x="1550" y="947"/>
                      <a:pt x="1550" y="947"/>
                    </a:cubicBezTo>
                    <a:cubicBezTo>
                      <a:pt x="1552" y="944"/>
                      <a:pt x="1552" y="944"/>
                      <a:pt x="1552" y="944"/>
                    </a:cubicBezTo>
                    <a:cubicBezTo>
                      <a:pt x="1552" y="944"/>
                      <a:pt x="1552" y="944"/>
                      <a:pt x="1552" y="944"/>
                    </a:cubicBezTo>
                    <a:cubicBezTo>
                      <a:pt x="1552" y="944"/>
                      <a:pt x="1552" y="944"/>
                      <a:pt x="1552" y="944"/>
                    </a:cubicBezTo>
                    <a:cubicBezTo>
                      <a:pt x="1557" y="951"/>
                      <a:pt x="1557" y="951"/>
                      <a:pt x="1557" y="951"/>
                    </a:cubicBezTo>
                    <a:cubicBezTo>
                      <a:pt x="1555" y="951"/>
                      <a:pt x="1555" y="951"/>
                      <a:pt x="1555" y="951"/>
                    </a:cubicBezTo>
                    <a:cubicBezTo>
                      <a:pt x="1549" y="951"/>
                      <a:pt x="1549" y="951"/>
                      <a:pt x="1549" y="951"/>
                    </a:cubicBezTo>
                    <a:lnTo>
                      <a:pt x="1547" y="951"/>
                    </a:lnTo>
                    <a:close/>
                    <a:moveTo>
                      <a:pt x="1552" y="973"/>
                    </a:moveTo>
                    <a:cubicBezTo>
                      <a:pt x="1552" y="973"/>
                      <a:pt x="1552" y="973"/>
                      <a:pt x="1552" y="973"/>
                    </a:cubicBezTo>
                    <a:cubicBezTo>
                      <a:pt x="1553" y="974"/>
                      <a:pt x="1553" y="974"/>
                      <a:pt x="1553" y="974"/>
                    </a:cubicBezTo>
                    <a:cubicBezTo>
                      <a:pt x="1557" y="980"/>
                      <a:pt x="1557" y="980"/>
                      <a:pt x="1557" y="980"/>
                    </a:cubicBezTo>
                    <a:cubicBezTo>
                      <a:pt x="1553" y="980"/>
                      <a:pt x="1553" y="980"/>
                      <a:pt x="1553" y="980"/>
                    </a:cubicBezTo>
                    <a:cubicBezTo>
                      <a:pt x="1552" y="980"/>
                      <a:pt x="1552" y="980"/>
                      <a:pt x="1552" y="980"/>
                    </a:cubicBezTo>
                    <a:cubicBezTo>
                      <a:pt x="1549" y="980"/>
                      <a:pt x="1549" y="980"/>
                      <a:pt x="1549" y="980"/>
                    </a:cubicBezTo>
                    <a:cubicBezTo>
                      <a:pt x="1547" y="980"/>
                      <a:pt x="1547" y="980"/>
                      <a:pt x="1547" y="980"/>
                    </a:cubicBezTo>
                    <a:cubicBezTo>
                      <a:pt x="1547" y="980"/>
                      <a:pt x="1547" y="980"/>
                      <a:pt x="1547" y="980"/>
                    </a:cubicBezTo>
                    <a:cubicBezTo>
                      <a:pt x="1547" y="980"/>
                      <a:pt x="1547" y="980"/>
                      <a:pt x="1547" y="980"/>
                    </a:cubicBezTo>
                    <a:cubicBezTo>
                      <a:pt x="1548" y="979"/>
                      <a:pt x="1548" y="979"/>
                      <a:pt x="1548" y="979"/>
                    </a:cubicBezTo>
                    <a:cubicBezTo>
                      <a:pt x="1549" y="977"/>
                      <a:pt x="1549" y="977"/>
                      <a:pt x="1549" y="977"/>
                    </a:cubicBezTo>
                    <a:cubicBezTo>
                      <a:pt x="1549" y="976"/>
                      <a:pt x="1549" y="976"/>
                      <a:pt x="1549" y="976"/>
                    </a:cubicBezTo>
                    <a:lnTo>
                      <a:pt x="1552" y="973"/>
                    </a:lnTo>
                    <a:close/>
                    <a:moveTo>
                      <a:pt x="1555" y="968"/>
                    </a:moveTo>
                    <a:cubicBezTo>
                      <a:pt x="1555" y="968"/>
                      <a:pt x="1555" y="968"/>
                      <a:pt x="1555" y="968"/>
                    </a:cubicBezTo>
                    <a:cubicBezTo>
                      <a:pt x="1558" y="965"/>
                      <a:pt x="1558" y="965"/>
                      <a:pt x="1558" y="965"/>
                    </a:cubicBezTo>
                    <a:cubicBezTo>
                      <a:pt x="1560" y="962"/>
                      <a:pt x="1560" y="962"/>
                      <a:pt x="1560" y="962"/>
                    </a:cubicBezTo>
                    <a:cubicBezTo>
                      <a:pt x="1560" y="967"/>
                      <a:pt x="1560" y="967"/>
                      <a:pt x="1560" y="967"/>
                    </a:cubicBezTo>
                    <a:cubicBezTo>
                      <a:pt x="1559" y="972"/>
                      <a:pt x="1559" y="972"/>
                      <a:pt x="1559" y="972"/>
                    </a:cubicBezTo>
                    <a:cubicBezTo>
                      <a:pt x="1559" y="974"/>
                      <a:pt x="1559" y="974"/>
                      <a:pt x="1559" y="974"/>
                    </a:cubicBezTo>
                    <a:cubicBezTo>
                      <a:pt x="1559" y="975"/>
                      <a:pt x="1559" y="975"/>
                      <a:pt x="1559" y="975"/>
                    </a:cubicBezTo>
                    <a:cubicBezTo>
                      <a:pt x="1559" y="974"/>
                      <a:pt x="1559" y="974"/>
                      <a:pt x="1559" y="974"/>
                    </a:cubicBezTo>
                    <a:lnTo>
                      <a:pt x="1555" y="968"/>
                    </a:lnTo>
                    <a:close/>
                    <a:moveTo>
                      <a:pt x="1559" y="946"/>
                    </a:moveTo>
                    <a:cubicBezTo>
                      <a:pt x="1559" y="946"/>
                      <a:pt x="1559" y="946"/>
                      <a:pt x="1559" y="946"/>
                    </a:cubicBezTo>
                    <a:cubicBezTo>
                      <a:pt x="1560" y="946"/>
                      <a:pt x="1560" y="946"/>
                      <a:pt x="1560" y="946"/>
                    </a:cubicBezTo>
                    <a:cubicBezTo>
                      <a:pt x="1560" y="946"/>
                      <a:pt x="1560" y="946"/>
                      <a:pt x="1560" y="946"/>
                    </a:cubicBezTo>
                    <a:cubicBezTo>
                      <a:pt x="1560" y="946"/>
                      <a:pt x="1560" y="946"/>
                      <a:pt x="1560" y="946"/>
                    </a:cubicBezTo>
                    <a:lnTo>
                      <a:pt x="1559" y="946"/>
                    </a:lnTo>
                    <a:close/>
                    <a:moveTo>
                      <a:pt x="1556" y="939"/>
                    </a:moveTo>
                    <a:cubicBezTo>
                      <a:pt x="1558" y="935"/>
                      <a:pt x="1558" y="935"/>
                      <a:pt x="1558" y="935"/>
                    </a:cubicBezTo>
                    <a:cubicBezTo>
                      <a:pt x="1560" y="933"/>
                      <a:pt x="1560" y="933"/>
                      <a:pt x="1560" y="933"/>
                    </a:cubicBezTo>
                    <a:cubicBezTo>
                      <a:pt x="1560" y="936"/>
                      <a:pt x="1560" y="936"/>
                      <a:pt x="1560" y="936"/>
                    </a:cubicBezTo>
                    <a:cubicBezTo>
                      <a:pt x="1560" y="940"/>
                      <a:pt x="1560" y="940"/>
                      <a:pt x="1560" y="940"/>
                    </a:cubicBezTo>
                    <a:lnTo>
                      <a:pt x="1556" y="939"/>
                    </a:lnTo>
                    <a:close/>
                    <a:moveTo>
                      <a:pt x="1557" y="929"/>
                    </a:moveTo>
                    <a:cubicBezTo>
                      <a:pt x="1556" y="930"/>
                      <a:pt x="1556" y="930"/>
                      <a:pt x="1556" y="930"/>
                    </a:cubicBezTo>
                    <a:cubicBezTo>
                      <a:pt x="1555" y="932"/>
                      <a:pt x="1555" y="932"/>
                      <a:pt x="1555" y="932"/>
                    </a:cubicBezTo>
                    <a:cubicBezTo>
                      <a:pt x="1552" y="935"/>
                      <a:pt x="1552" y="935"/>
                      <a:pt x="1552" y="935"/>
                    </a:cubicBezTo>
                    <a:cubicBezTo>
                      <a:pt x="1552" y="935"/>
                      <a:pt x="1552" y="935"/>
                      <a:pt x="1552" y="935"/>
                    </a:cubicBezTo>
                    <a:cubicBezTo>
                      <a:pt x="1551" y="934"/>
                      <a:pt x="1551" y="934"/>
                      <a:pt x="1551" y="934"/>
                    </a:cubicBezTo>
                    <a:cubicBezTo>
                      <a:pt x="1547" y="928"/>
                      <a:pt x="1547" y="928"/>
                      <a:pt x="1547" y="928"/>
                    </a:cubicBezTo>
                    <a:cubicBezTo>
                      <a:pt x="1551" y="928"/>
                      <a:pt x="1551" y="928"/>
                      <a:pt x="1551" y="928"/>
                    </a:cubicBezTo>
                    <a:cubicBezTo>
                      <a:pt x="1554" y="928"/>
                      <a:pt x="1554" y="928"/>
                      <a:pt x="1554" y="928"/>
                    </a:cubicBezTo>
                    <a:cubicBezTo>
                      <a:pt x="1556" y="928"/>
                      <a:pt x="1556" y="928"/>
                      <a:pt x="1556" y="928"/>
                    </a:cubicBezTo>
                    <a:cubicBezTo>
                      <a:pt x="1557" y="928"/>
                      <a:pt x="1557" y="928"/>
                      <a:pt x="1557" y="928"/>
                    </a:cubicBezTo>
                    <a:lnTo>
                      <a:pt x="1557" y="929"/>
                    </a:lnTo>
                    <a:close/>
                    <a:moveTo>
                      <a:pt x="1548" y="941"/>
                    </a:moveTo>
                    <a:cubicBezTo>
                      <a:pt x="1546" y="943"/>
                      <a:pt x="1546" y="943"/>
                      <a:pt x="1546" y="943"/>
                    </a:cubicBezTo>
                    <a:cubicBezTo>
                      <a:pt x="1545" y="946"/>
                      <a:pt x="1545" y="946"/>
                      <a:pt x="1545" y="946"/>
                    </a:cubicBezTo>
                    <a:cubicBezTo>
                      <a:pt x="1545" y="941"/>
                      <a:pt x="1545" y="941"/>
                      <a:pt x="1545" y="941"/>
                    </a:cubicBezTo>
                    <a:cubicBezTo>
                      <a:pt x="1545" y="939"/>
                      <a:pt x="1545" y="939"/>
                      <a:pt x="1545" y="939"/>
                    </a:cubicBezTo>
                    <a:lnTo>
                      <a:pt x="1548" y="941"/>
                    </a:lnTo>
                    <a:close/>
                    <a:moveTo>
                      <a:pt x="1548" y="967"/>
                    </a:moveTo>
                    <a:cubicBezTo>
                      <a:pt x="1549" y="968"/>
                      <a:pt x="1549" y="968"/>
                      <a:pt x="1549" y="968"/>
                    </a:cubicBezTo>
                    <a:cubicBezTo>
                      <a:pt x="1548" y="969"/>
                      <a:pt x="1548" y="969"/>
                      <a:pt x="1548" y="969"/>
                    </a:cubicBezTo>
                    <a:cubicBezTo>
                      <a:pt x="1546" y="973"/>
                      <a:pt x="1546" y="973"/>
                      <a:pt x="1546" y="973"/>
                    </a:cubicBezTo>
                    <a:cubicBezTo>
                      <a:pt x="1545" y="973"/>
                      <a:pt x="1545" y="973"/>
                      <a:pt x="1545" y="973"/>
                    </a:cubicBezTo>
                    <a:cubicBezTo>
                      <a:pt x="1544" y="975"/>
                      <a:pt x="1544" y="975"/>
                      <a:pt x="1544" y="975"/>
                    </a:cubicBezTo>
                    <a:cubicBezTo>
                      <a:pt x="1544" y="973"/>
                      <a:pt x="1544" y="973"/>
                      <a:pt x="1544" y="973"/>
                    </a:cubicBezTo>
                    <a:cubicBezTo>
                      <a:pt x="1544" y="972"/>
                      <a:pt x="1544" y="972"/>
                      <a:pt x="1544" y="972"/>
                    </a:cubicBezTo>
                    <a:cubicBezTo>
                      <a:pt x="1544" y="966"/>
                      <a:pt x="1544" y="966"/>
                      <a:pt x="1544" y="966"/>
                    </a:cubicBezTo>
                    <a:cubicBezTo>
                      <a:pt x="1545" y="964"/>
                      <a:pt x="1545" y="964"/>
                      <a:pt x="1545" y="964"/>
                    </a:cubicBezTo>
                    <a:cubicBezTo>
                      <a:pt x="1545" y="962"/>
                      <a:pt x="1545" y="962"/>
                      <a:pt x="1545" y="962"/>
                    </a:cubicBezTo>
                    <a:lnTo>
                      <a:pt x="1548" y="967"/>
                    </a:lnTo>
                    <a:close/>
                    <a:moveTo>
                      <a:pt x="1547" y="997"/>
                    </a:moveTo>
                    <a:cubicBezTo>
                      <a:pt x="1549" y="1002"/>
                      <a:pt x="1549" y="1002"/>
                      <a:pt x="1549" y="1002"/>
                    </a:cubicBezTo>
                    <a:cubicBezTo>
                      <a:pt x="1542" y="996"/>
                      <a:pt x="1542" y="996"/>
                      <a:pt x="1542" y="996"/>
                    </a:cubicBezTo>
                    <a:cubicBezTo>
                      <a:pt x="1543" y="993"/>
                      <a:pt x="1543" y="993"/>
                      <a:pt x="1543" y="993"/>
                    </a:cubicBezTo>
                    <a:cubicBezTo>
                      <a:pt x="1543" y="991"/>
                      <a:pt x="1543" y="991"/>
                      <a:pt x="1543" y="991"/>
                    </a:cubicBezTo>
                    <a:cubicBezTo>
                      <a:pt x="1543" y="990"/>
                      <a:pt x="1543" y="990"/>
                      <a:pt x="1543" y="990"/>
                    </a:cubicBezTo>
                    <a:cubicBezTo>
                      <a:pt x="1544" y="991"/>
                      <a:pt x="1544" y="991"/>
                      <a:pt x="1544" y="991"/>
                    </a:cubicBezTo>
                    <a:lnTo>
                      <a:pt x="1547" y="997"/>
                    </a:lnTo>
                    <a:close/>
                    <a:moveTo>
                      <a:pt x="1543" y="1003"/>
                    </a:moveTo>
                    <a:cubicBezTo>
                      <a:pt x="1550" y="1009"/>
                      <a:pt x="1550" y="1009"/>
                      <a:pt x="1550" y="1009"/>
                    </a:cubicBezTo>
                    <a:cubicBezTo>
                      <a:pt x="1549" y="1009"/>
                      <a:pt x="1549" y="1009"/>
                      <a:pt x="1549" y="1009"/>
                    </a:cubicBezTo>
                    <a:cubicBezTo>
                      <a:pt x="1547" y="1009"/>
                      <a:pt x="1547" y="1009"/>
                      <a:pt x="1547" y="1009"/>
                    </a:cubicBezTo>
                    <a:cubicBezTo>
                      <a:pt x="1543" y="1009"/>
                      <a:pt x="1543" y="1009"/>
                      <a:pt x="1543" y="1009"/>
                    </a:cubicBezTo>
                    <a:cubicBezTo>
                      <a:pt x="1542" y="1009"/>
                      <a:pt x="1542" y="1009"/>
                      <a:pt x="1542" y="1009"/>
                    </a:cubicBezTo>
                    <a:cubicBezTo>
                      <a:pt x="1540" y="1009"/>
                      <a:pt x="1540" y="1009"/>
                      <a:pt x="1540" y="1009"/>
                    </a:cubicBezTo>
                    <a:cubicBezTo>
                      <a:pt x="1540" y="1007"/>
                      <a:pt x="1540" y="1007"/>
                      <a:pt x="1540" y="1007"/>
                    </a:cubicBezTo>
                    <a:cubicBezTo>
                      <a:pt x="1540" y="1006"/>
                      <a:pt x="1540" y="1006"/>
                      <a:pt x="1540" y="1006"/>
                    </a:cubicBezTo>
                    <a:cubicBezTo>
                      <a:pt x="1541" y="1003"/>
                      <a:pt x="1541" y="1003"/>
                      <a:pt x="1541" y="1003"/>
                    </a:cubicBezTo>
                    <a:cubicBezTo>
                      <a:pt x="1541" y="1002"/>
                      <a:pt x="1541" y="1002"/>
                      <a:pt x="1541" y="1002"/>
                    </a:cubicBezTo>
                    <a:lnTo>
                      <a:pt x="1543" y="1003"/>
                    </a:lnTo>
                    <a:close/>
                    <a:moveTo>
                      <a:pt x="1463" y="801"/>
                    </a:moveTo>
                    <a:cubicBezTo>
                      <a:pt x="1463" y="797"/>
                      <a:pt x="1463" y="797"/>
                      <a:pt x="1463" y="797"/>
                    </a:cubicBezTo>
                    <a:cubicBezTo>
                      <a:pt x="1462" y="791"/>
                      <a:pt x="1462" y="791"/>
                      <a:pt x="1462" y="791"/>
                    </a:cubicBezTo>
                    <a:cubicBezTo>
                      <a:pt x="1462" y="791"/>
                      <a:pt x="1462" y="791"/>
                      <a:pt x="1462" y="791"/>
                    </a:cubicBezTo>
                    <a:cubicBezTo>
                      <a:pt x="1462" y="791"/>
                      <a:pt x="1462" y="790"/>
                      <a:pt x="1462" y="790"/>
                    </a:cubicBezTo>
                    <a:cubicBezTo>
                      <a:pt x="1462" y="790"/>
                      <a:pt x="1462" y="789"/>
                      <a:pt x="1462" y="789"/>
                    </a:cubicBezTo>
                    <a:cubicBezTo>
                      <a:pt x="1461" y="787"/>
                      <a:pt x="1461" y="785"/>
                      <a:pt x="1461" y="783"/>
                    </a:cubicBezTo>
                    <a:cubicBezTo>
                      <a:pt x="1461" y="779"/>
                      <a:pt x="1461" y="779"/>
                      <a:pt x="1461" y="779"/>
                    </a:cubicBezTo>
                    <a:cubicBezTo>
                      <a:pt x="1470" y="784"/>
                      <a:pt x="1470" y="784"/>
                      <a:pt x="1470" y="784"/>
                    </a:cubicBezTo>
                    <a:cubicBezTo>
                      <a:pt x="1482" y="792"/>
                      <a:pt x="1482" y="792"/>
                      <a:pt x="1482" y="792"/>
                    </a:cubicBezTo>
                    <a:cubicBezTo>
                      <a:pt x="1484" y="793"/>
                      <a:pt x="1484" y="793"/>
                      <a:pt x="1484" y="793"/>
                    </a:cubicBezTo>
                    <a:cubicBezTo>
                      <a:pt x="1483" y="793"/>
                      <a:pt x="1483" y="793"/>
                      <a:pt x="1483" y="793"/>
                    </a:cubicBezTo>
                    <a:cubicBezTo>
                      <a:pt x="1481" y="795"/>
                      <a:pt x="1481" y="795"/>
                      <a:pt x="1481" y="795"/>
                    </a:cubicBezTo>
                    <a:cubicBezTo>
                      <a:pt x="1477" y="798"/>
                      <a:pt x="1477" y="798"/>
                      <a:pt x="1477" y="798"/>
                    </a:cubicBezTo>
                    <a:cubicBezTo>
                      <a:pt x="1473" y="802"/>
                      <a:pt x="1473" y="802"/>
                      <a:pt x="1473" y="802"/>
                    </a:cubicBezTo>
                    <a:cubicBezTo>
                      <a:pt x="1470" y="804"/>
                      <a:pt x="1470" y="804"/>
                      <a:pt x="1470" y="804"/>
                    </a:cubicBezTo>
                    <a:cubicBezTo>
                      <a:pt x="1467" y="807"/>
                      <a:pt x="1467" y="807"/>
                      <a:pt x="1467" y="807"/>
                    </a:cubicBezTo>
                    <a:cubicBezTo>
                      <a:pt x="1464" y="809"/>
                      <a:pt x="1464" y="809"/>
                      <a:pt x="1464" y="809"/>
                    </a:cubicBezTo>
                    <a:cubicBezTo>
                      <a:pt x="1464" y="807"/>
                      <a:pt x="1464" y="805"/>
                      <a:pt x="1463" y="804"/>
                    </a:cubicBezTo>
                    <a:cubicBezTo>
                      <a:pt x="1463" y="801"/>
                      <a:pt x="1463" y="801"/>
                      <a:pt x="1463" y="801"/>
                    </a:cubicBezTo>
                    <a:cubicBezTo>
                      <a:pt x="1463" y="801"/>
                      <a:pt x="1463" y="801"/>
                      <a:pt x="1463" y="801"/>
                    </a:cubicBezTo>
                    <a:cubicBezTo>
                      <a:pt x="1463" y="801"/>
                      <a:pt x="1463" y="801"/>
                      <a:pt x="1463" y="801"/>
                    </a:cubicBezTo>
                    <a:close/>
                    <a:moveTo>
                      <a:pt x="1480" y="828"/>
                    </a:moveTo>
                    <a:cubicBezTo>
                      <a:pt x="1488" y="833"/>
                      <a:pt x="1488" y="833"/>
                      <a:pt x="1488" y="833"/>
                    </a:cubicBezTo>
                    <a:cubicBezTo>
                      <a:pt x="1493" y="836"/>
                      <a:pt x="1493" y="836"/>
                      <a:pt x="1493" y="836"/>
                    </a:cubicBezTo>
                    <a:cubicBezTo>
                      <a:pt x="1492" y="837"/>
                      <a:pt x="1492" y="837"/>
                      <a:pt x="1492" y="837"/>
                    </a:cubicBezTo>
                    <a:cubicBezTo>
                      <a:pt x="1491" y="838"/>
                      <a:pt x="1491" y="838"/>
                      <a:pt x="1491" y="838"/>
                    </a:cubicBezTo>
                    <a:cubicBezTo>
                      <a:pt x="1485" y="843"/>
                      <a:pt x="1485" y="843"/>
                      <a:pt x="1485" y="843"/>
                    </a:cubicBezTo>
                    <a:cubicBezTo>
                      <a:pt x="1482" y="845"/>
                      <a:pt x="1482" y="845"/>
                      <a:pt x="1482" y="845"/>
                    </a:cubicBezTo>
                    <a:cubicBezTo>
                      <a:pt x="1478" y="849"/>
                      <a:pt x="1478" y="849"/>
                      <a:pt x="1478" y="849"/>
                    </a:cubicBezTo>
                    <a:cubicBezTo>
                      <a:pt x="1476" y="851"/>
                      <a:pt x="1476" y="851"/>
                      <a:pt x="1476" y="851"/>
                    </a:cubicBezTo>
                    <a:cubicBezTo>
                      <a:pt x="1475" y="852"/>
                      <a:pt x="1475" y="852"/>
                      <a:pt x="1475" y="852"/>
                    </a:cubicBezTo>
                    <a:cubicBezTo>
                      <a:pt x="1473" y="853"/>
                      <a:pt x="1473" y="853"/>
                      <a:pt x="1473" y="853"/>
                    </a:cubicBezTo>
                    <a:cubicBezTo>
                      <a:pt x="1471" y="855"/>
                      <a:pt x="1471" y="855"/>
                      <a:pt x="1471" y="855"/>
                    </a:cubicBezTo>
                    <a:cubicBezTo>
                      <a:pt x="1471" y="853"/>
                      <a:pt x="1470" y="852"/>
                      <a:pt x="1470" y="850"/>
                    </a:cubicBezTo>
                    <a:cubicBezTo>
                      <a:pt x="1469" y="846"/>
                      <a:pt x="1469" y="846"/>
                      <a:pt x="1469" y="846"/>
                    </a:cubicBezTo>
                    <a:cubicBezTo>
                      <a:pt x="1469" y="844"/>
                      <a:pt x="1469" y="844"/>
                      <a:pt x="1469" y="844"/>
                    </a:cubicBezTo>
                    <a:cubicBezTo>
                      <a:pt x="1468" y="840"/>
                      <a:pt x="1468" y="840"/>
                      <a:pt x="1468" y="840"/>
                    </a:cubicBezTo>
                    <a:cubicBezTo>
                      <a:pt x="1468" y="837"/>
                      <a:pt x="1467" y="834"/>
                      <a:pt x="1467" y="831"/>
                    </a:cubicBezTo>
                    <a:cubicBezTo>
                      <a:pt x="1467" y="828"/>
                      <a:pt x="1466" y="826"/>
                      <a:pt x="1466" y="824"/>
                    </a:cubicBezTo>
                    <a:cubicBezTo>
                      <a:pt x="1466" y="822"/>
                      <a:pt x="1466" y="821"/>
                      <a:pt x="1465" y="819"/>
                    </a:cubicBezTo>
                    <a:lnTo>
                      <a:pt x="1480" y="828"/>
                    </a:lnTo>
                    <a:close/>
                    <a:moveTo>
                      <a:pt x="1478" y="867"/>
                    </a:moveTo>
                    <a:cubicBezTo>
                      <a:pt x="1486" y="872"/>
                      <a:pt x="1486" y="872"/>
                      <a:pt x="1486" y="872"/>
                    </a:cubicBezTo>
                    <a:cubicBezTo>
                      <a:pt x="1499" y="878"/>
                      <a:pt x="1499" y="878"/>
                      <a:pt x="1499" y="878"/>
                    </a:cubicBezTo>
                    <a:cubicBezTo>
                      <a:pt x="1505" y="881"/>
                      <a:pt x="1505" y="881"/>
                      <a:pt x="1505" y="881"/>
                    </a:cubicBezTo>
                    <a:cubicBezTo>
                      <a:pt x="1504" y="882"/>
                      <a:pt x="1504" y="882"/>
                      <a:pt x="1504" y="882"/>
                    </a:cubicBezTo>
                    <a:cubicBezTo>
                      <a:pt x="1500" y="885"/>
                      <a:pt x="1500" y="885"/>
                      <a:pt x="1500" y="885"/>
                    </a:cubicBezTo>
                    <a:cubicBezTo>
                      <a:pt x="1498" y="887"/>
                      <a:pt x="1498" y="887"/>
                      <a:pt x="1498" y="887"/>
                    </a:cubicBezTo>
                    <a:cubicBezTo>
                      <a:pt x="1495" y="889"/>
                      <a:pt x="1495" y="889"/>
                      <a:pt x="1495" y="889"/>
                    </a:cubicBezTo>
                    <a:cubicBezTo>
                      <a:pt x="1492" y="891"/>
                      <a:pt x="1492" y="891"/>
                      <a:pt x="1492" y="891"/>
                    </a:cubicBezTo>
                    <a:cubicBezTo>
                      <a:pt x="1489" y="893"/>
                      <a:pt x="1489" y="893"/>
                      <a:pt x="1489" y="893"/>
                    </a:cubicBezTo>
                    <a:cubicBezTo>
                      <a:pt x="1486" y="896"/>
                      <a:pt x="1486" y="896"/>
                      <a:pt x="1486" y="896"/>
                    </a:cubicBezTo>
                    <a:cubicBezTo>
                      <a:pt x="1483" y="898"/>
                      <a:pt x="1483" y="898"/>
                      <a:pt x="1483" y="898"/>
                    </a:cubicBezTo>
                    <a:cubicBezTo>
                      <a:pt x="1481" y="899"/>
                      <a:pt x="1481" y="899"/>
                      <a:pt x="1481" y="899"/>
                    </a:cubicBezTo>
                    <a:cubicBezTo>
                      <a:pt x="1480" y="900"/>
                      <a:pt x="1480" y="900"/>
                      <a:pt x="1480" y="900"/>
                    </a:cubicBezTo>
                    <a:cubicBezTo>
                      <a:pt x="1479" y="897"/>
                      <a:pt x="1479" y="897"/>
                      <a:pt x="1479" y="897"/>
                    </a:cubicBezTo>
                    <a:cubicBezTo>
                      <a:pt x="1478" y="894"/>
                      <a:pt x="1478" y="894"/>
                      <a:pt x="1478" y="894"/>
                    </a:cubicBezTo>
                    <a:cubicBezTo>
                      <a:pt x="1478" y="892"/>
                      <a:pt x="1477" y="889"/>
                      <a:pt x="1477" y="887"/>
                    </a:cubicBezTo>
                    <a:cubicBezTo>
                      <a:pt x="1476" y="884"/>
                      <a:pt x="1476" y="882"/>
                      <a:pt x="1475" y="880"/>
                    </a:cubicBezTo>
                    <a:cubicBezTo>
                      <a:pt x="1475" y="878"/>
                      <a:pt x="1475" y="876"/>
                      <a:pt x="1474" y="873"/>
                    </a:cubicBezTo>
                    <a:cubicBezTo>
                      <a:pt x="1474" y="872"/>
                      <a:pt x="1473" y="870"/>
                      <a:pt x="1473" y="868"/>
                    </a:cubicBezTo>
                    <a:cubicBezTo>
                      <a:pt x="1472" y="865"/>
                      <a:pt x="1472" y="865"/>
                      <a:pt x="1472" y="865"/>
                    </a:cubicBezTo>
                    <a:lnTo>
                      <a:pt x="1478" y="867"/>
                    </a:lnTo>
                    <a:close/>
                    <a:moveTo>
                      <a:pt x="1530" y="946"/>
                    </a:moveTo>
                    <a:cubicBezTo>
                      <a:pt x="1531" y="945"/>
                      <a:pt x="1531" y="945"/>
                      <a:pt x="1531" y="945"/>
                    </a:cubicBezTo>
                    <a:cubicBezTo>
                      <a:pt x="1532" y="944"/>
                      <a:pt x="1532" y="944"/>
                      <a:pt x="1532" y="944"/>
                    </a:cubicBezTo>
                    <a:cubicBezTo>
                      <a:pt x="1536" y="949"/>
                      <a:pt x="1536" y="949"/>
                      <a:pt x="1536" y="949"/>
                    </a:cubicBezTo>
                    <a:cubicBezTo>
                      <a:pt x="1537" y="951"/>
                      <a:pt x="1537" y="951"/>
                      <a:pt x="1537" y="951"/>
                    </a:cubicBezTo>
                    <a:cubicBezTo>
                      <a:pt x="1536" y="951"/>
                      <a:pt x="1536" y="951"/>
                      <a:pt x="1536" y="951"/>
                    </a:cubicBezTo>
                    <a:cubicBezTo>
                      <a:pt x="1532" y="951"/>
                      <a:pt x="1532" y="951"/>
                      <a:pt x="1532" y="951"/>
                    </a:cubicBezTo>
                    <a:cubicBezTo>
                      <a:pt x="1529" y="951"/>
                      <a:pt x="1529" y="951"/>
                      <a:pt x="1529" y="951"/>
                    </a:cubicBezTo>
                    <a:cubicBezTo>
                      <a:pt x="1527" y="951"/>
                      <a:pt x="1527" y="951"/>
                      <a:pt x="1527" y="951"/>
                    </a:cubicBezTo>
                    <a:cubicBezTo>
                      <a:pt x="1528" y="950"/>
                      <a:pt x="1528" y="950"/>
                      <a:pt x="1528" y="950"/>
                    </a:cubicBezTo>
                    <a:cubicBezTo>
                      <a:pt x="1529" y="949"/>
                      <a:pt x="1529" y="949"/>
                      <a:pt x="1529" y="949"/>
                    </a:cubicBezTo>
                    <a:lnTo>
                      <a:pt x="1530" y="946"/>
                    </a:lnTo>
                    <a:close/>
                    <a:moveTo>
                      <a:pt x="1530" y="932"/>
                    </a:moveTo>
                    <a:cubicBezTo>
                      <a:pt x="1533" y="933"/>
                      <a:pt x="1533" y="933"/>
                      <a:pt x="1533" y="933"/>
                    </a:cubicBezTo>
                    <a:cubicBezTo>
                      <a:pt x="1532" y="935"/>
                      <a:pt x="1532" y="935"/>
                      <a:pt x="1532" y="935"/>
                    </a:cubicBezTo>
                    <a:cubicBezTo>
                      <a:pt x="1532" y="935"/>
                      <a:pt x="1532" y="935"/>
                      <a:pt x="1532" y="935"/>
                    </a:cubicBezTo>
                    <a:cubicBezTo>
                      <a:pt x="1531" y="933"/>
                      <a:pt x="1531" y="933"/>
                      <a:pt x="1531" y="933"/>
                    </a:cubicBezTo>
                    <a:lnTo>
                      <a:pt x="1530" y="932"/>
                    </a:lnTo>
                    <a:close/>
                    <a:moveTo>
                      <a:pt x="1539" y="971"/>
                    </a:moveTo>
                    <a:cubicBezTo>
                      <a:pt x="1539" y="973"/>
                      <a:pt x="1539" y="973"/>
                      <a:pt x="1539" y="973"/>
                    </a:cubicBezTo>
                    <a:cubicBezTo>
                      <a:pt x="1539" y="975"/>
                      <a:pt x="1539" y="975"/>
                      <a:pt x="1539" y="975"/>
                    </a:cubicBezTo>
                    <a:cubicBezTo>
                      <a:pt x="1536" y="969"/>
                      <a:pt x="1536" y="969"/>
                      <a:pt x="1536" y="969"/>
                    </a:cubicBezTo>
                    <a:cubicBezTo>
                      <a:pt x="1535" y="968"/>
                      <a:pt x="1535" y="968"/>
                      <a:pt x="1535" y="968"/>
                    </a:cubicBezTo>
                    <a:cubicBezTo>
                      <a:pt x="1536" y="967"/>
                      <a:pt x="1536" y="967"/>
                      <a:pt x="1536" y="967"/>
                    </a:cubicBezTo>
                    <a:cubicBezTo>
                      <a:pt x="1537" y="965"/>
                      <a:pt x="1537" y="965"/>
                      <a:pt x="1537" y="965"/>
                    </a:cubicBezTo>
                    <a:cubicBezTo>
                      <a:pt x="1537" y="965"/>
                      <a:pt x="1537" y="965"/>
                      <a:pt x="1537" y="965"/>
                    </a:cubicBezTo>
                    <a:cubicBezTo>
                      <a:pt x="1539" y="962"/>
                      <a:pt x="1539" y="962"/>
                      <a:pt x="1539" y="962"/>
                    </a:cubicBezTo>
                    <a:cubicBezTo>
                      <a:pt x="1539" y="967"/>
                      <a:pt x="1539" y="967"/>
                      <a:pt x="1539" y="967"/>
                    </a:cubicBezTo>
                    <a:cubicBezTo>
                      <a:pt x="1539" y="968"/>
                      <a:pt x="1539" y="968"/>
                      <a:pt x="1539" y="968"/>
                    </a:cubicBezTo>
                    <a:lnTo>
                      <a:pt x="1539" y="971"/>
                    </a:lnTo>
                    <a:close/>
                    <a:moveTo>
                      <a:pt x="1489" y="968"/>
                    </a:moveTo>
                    <a:cubicBezTo>
                      <a:pt x="1488" y="969"/>
                      <a:pt x="1488" y="969"/>
                      <a:pt x="1488" y="969"/>
                    </a:cubicBezTo>
                    <a:cubicBezTo>
                      <a:pt x="1486" y="973"/>
                      <a:pt x="1486" y="973"/>
                      <a:pt x="1486" y="973"/>
                    </a:cubicBezTo>
                    <a:cubicBezTo>
                      <a:pt x="1485" y="974"/>
                      <a:pt x="1485" y="974"/>
                      <a:pt x="1485" y="974"/>
                    </a:cubicBezTo>
                    <a:cubicBezTo>
                      <a:pt x="1484" y="974"/>
                      <a:pt x="1484" y="974"/>
                      <a:pt x="1484" y="974"/>
                    </a:cubicBezTo>
                    <a:cubicBezTo>
                      <a:pt x="1484" y="974"/>
                      <a:pt x="1484" y="974"/>
                      <a:pt x="1484" y="974"/>
                    </a:cubicBezTo>
                    <a:cubicBezTo>
                      <a:pt x="1484" y="971"/>
                      <a:pt x="1484" y="971"/>
                      <a:pt x="1484" y="971"/>
                    </a:cubicBezTo>
                    <a:cubicBezTo>
                      <a:pt x="1484" y="966"/>
                      <a:pt x="1484" y="966"/>
                      <a:pt x="1484" y="966"/>
                    </a:cubicBezTo>
                    <a:cubicBezTo>
                      <a:pt x="1484" y="962"/>
                      <a:pt x="1484" y="962"/>
                      <a:pt x="1484" y="962"/>
                    </a:cubicBezTo>
                    <a:lnTo>
                      <a:pt x="1489" y="968"/>
                    </a:lnTo>
                    <a:close/>
                    <a:moveTo>
                      <a:pt x="1484" y="946"/>
                    </a:moveTo>
                    <a:cubicBezTo>
                      <a:pt x="1484" y="944"/>
                      <a:pt x="1484" y="944"/>
                      <a:pt x="1484" y="944"/>
                    </a:cubicBezTo>
                    <a:cubicBezTo>
                      <a:pt x="1484" y="942"/>
                      <a:pt x="1484" y="942"/>
                      <a:pt x="1484" y="942"/>
                    </a:cubicBezTo>
                    <a:cubicBezTo>
                      <a:pt x="1485" y="944"/>
                      <a:pt x="1485" y="944"/>
                      <a:pt x="1485" y="944"/>
                    </a:cubicBezTo>
                    <a:cubicBezTo>
                      <a:pt x="1485" y="945"/>
                      <a:pt x="1485" y="945"/>
                      <a:pt x="1485" y="945"/>
                    </a:cubicBezTo>
                    <a:lnTo>
                      <a:pt x="1484" y="946"/>
                    </a:lnTo>
                    <a:close/>
                    <a:moveTo>
                      <a:pt x="1504" y="962"/>
                    </a:moveTo>
                    <a:cubicBezTo>
                      <a:pt x="1507" y="966"/>
                      <a:pt x="1507" y="966"/>
                      <a:pt x="1507" y="966"/>
                    </a:cubicBezTo>
                    <a:cubicBezTo>
                      <a:pt x="1509" y="968"/>
                      <a:pt x="1509" y="968"/>
                      <a:pt x="1509" y="968"/>
                    </a:cubicBezTo>
                    <a:cubicBezTo>
                      <a:pt x="1508" y="969"/>
                      <a:pt x="1508" y="969"/>
                      <a:pt x="1508" y="969"/>
                    </a:cubicBezTo>
                    <a:cubicBezTo>
                      <a:pt x="1507" y="971"/>
                      <a:pt x="1507" y="971"/>
                      <a:pt x="1507" y="971"/>
                    </a:cubicBezTo>
                    <a:cubicBezTo>
                      <a:pt x="1506" y="973"/>
                      <a:pt x="1506" y="973"/>
                      <a:pt x="1506" y="973"/>
                    </a:cubicBezTo>
                    <a:cubicBezTo>
                      <a:pt x="1505" y="973"/>
                      <a:pt x="1505" y="973"/>
                      <a:pt x="1505" y="973"/>
                    </a:cubicBezTo>
                    <a:cubicBezTo>
                      <a:pt x="1504" y="974"/>
                      <a:pt x="1504" y="974"/>
                      <a:pt x="1504" y="974"/>
                    </a:cubicBezTo>
                    <a:cubicBezTo>
                      <a:pt x="1504" y="973"/>
                      <a:pt x="1504" y="973"/>
                      <a:pt x="1504" y="973"/>
                    </a:cubicBezTo>
                    <a:cubicBezTo>
                      <a:pt x="1504" y="972"/>
                      <a:pt x="1504" y="972"/>
                      <a:pt x="1504" y="972"/>
                    </a:cubicBezTo>
                    <a:cubicBezTo>
                      <a:pt x="1504" y="968"/>
                      <a:pt x="1504" y="968"/>
                      <a:pt x="1504" y="968"/>
                    </a:cubicBezTo>
                    <a:cubicBezTo>
                      <a:pt x="1504" y="966"/>
                      <a:pt x="1504" y="966"/>
                      <a:pt x="1504" y="966"/>
                    </a:cubicBezTo>
                    <a:cubicBezTo>
                      <a:pt x="1504" y="963"/>
                      <a:pt x="1504" y="963"/>
                      <a:pt x="1504" y="963"/>
                    </a:cubicBezTo>
                    <a:lnTo>
                      <a:pt x="1504" y="962"/>
                    </a:lnTo>
                    <a:close/>
                    <a:moveTo>
                      <a:pt x="1511" y="974"/>
                    </a:moveTo>
                    <a:cubicBezTo>
                      <a:pt x="1512" y="973"/>
                      <a:pt x="1512" y="973"/>
                      <a:pt x="1512" y="973"/>
                    </a:cubicBezTo>
                    <a:cubicBezTo>
                      <a:pt x="1512" y="973"/>
                      <a:pt x="1512" y="973"/>
                      <a:pt x="1512" y="973"/>
                    </a:cubicBezTo>
                    <a:cubicBezTo>
                      <a:pt x="1513" y="975"/>
                      <a:pt x="1513" y="975"/>
                      <a:pt x="1513" y="975"/>
                    </a:cubicBezTo>
                    <a:cubicBezTo>
                      <a:pt x="1517" y="980"/>
                      <a:pt x="1517" y="980"/>
                      <a:pt x="1517" y="980"/>
                    </a:cubicBezTo>
                    <a:cubicBezTo>
                      <a:pt x="1516" y="980"/>
                      <a:pt x="1516" y="980"/>
                      <a:pt x="1516" y="980"/>
                    </a:cubicBezTo>
                    <a:cubicBezTo>
                      <a:pt x="1513" y="980"/>
                      <a:pt x="1513" y="980"/>
                      <a:pt x="1513" y="980"/>
                    </a:cubicBezTo>
                    <a:cubicBezTo>
                      <a:pt x="1512" y="980"/>
                      <a:pt x="1512" y="980"/>
                      <a:pt x="1512" y="980"/>
                    </a:cubicBezTo>
                    <a:cubicBezTo>
                      <a:pt x="1509" y="980"/>
                      <a:pt x="1509" y="980"/>
                      <a:pt x="1509" y="980"/>
                    </a:cubicBezTo>
                    <a:cubicBezTo>
                      <a:pt x="1507" y="980"/>
                      <a:pt x="1507" y="980"/>
                      <a:pt x="1507" y="980"/>
                    </a:cubicBezTo>
                    <a:cubicBezTo>
                      <a:pt x="1508" y="979"/>
                      <a:pt x="1508" y="979"/>
                      <a:pt x="1508" y="979"/>
                    </a:cubicBezTo>
                    <a:cubicBezTo>
                      <a:pt x="1509" y="977"/>
                      <a:pt x="1509" y="977"/>
                      <a:pt x="1509" y="977"/>
                    </a:cubicBezTo>
                    <a:cubicBezTo>
                      <a:pt x="1509" y="976"/>
                      <a:pt x="1509" y="976"/>
                      <a:pt x="1509" y="976"/>
                    </a:cubicBezTo>
                    <a:lnTo>
                      <a:pt x="1511" y="974"/>
                    </a:lnTo>
                    <a:close/>
                    <a:moveTo>
                      <a:pt x="1507" y="956"/>
                    </a:moveTo>
                    <a:cubicBezTo>
                      <a:pt x="1508" y="956"/>
                      <a:pt x="1508" y="956"/>
                      <a:pt x="1508" y="956"/>
                    </a:cubicBezTo>
                    <a:cubicBezTo>
                      <a:pt x="1509" y="956"/>
                      <a:pt x="1509" y="956"/>
                      <a:pt x="1509" y="956"/>
                    </a:cubicBezTo>
                    <a:cubicBezTo>
                      <a:pt x="1515" y="956"/>
                      <a:pt x="1515" y="956"/>
                      <a:pt x="1515" y="956"/>
                    </a:cubicBezTo>
                    <a:cubicBezTo>
                      <a:pt x="1517" y="956"/>
                      <a:pt x="1517" y="956"/>
                      <a:pt x="1517" y="956"/>
                    </a:cubicBezTo>
                    <a:cubicBezTo>
                      <a:pt x="1516" y="958"/>
                      <a:pt x="1516" y="958"/>
                      <a:pt x="1516" y="958"/>
                    </a:cubicBezTo>
                    <a:cubicBezTo>
                      <a:pt x="1514" y="961"/>
                      <a:pt x="1514" y="961"/>
                      <a:pt x="1514" y="961"/>
                    </a:cubicBezTo>
                    <a:cubicBezTo>
                      <a:pt x="1513" y="962"/>
                      <a:pt x="1513" y="962"/>
                      <a:pt x="1513" y="962"/>
                    </a:cubicBezTo>
                    <a:cubicBezTo>
                      <a:pt x="1512" y="964"/>
                      <a:pt x="1512" y="964"/>
                      <a:pt x="1512" y="964"/>
                    </a:cubicBezTo>
                    <a:cubicBezTo>
                      <a:pt x="1512" y="964"/>
                      <a:pt x="1512" y="964"/>
                      <a:pt x="1512" y="964"/>
                    </a:cubicBezTo>
                    <a:cubicBezTo>
                      <a:pt x="1511" y="963"/>
                      <a:pt x="1511" y="963"/>
                      <a:pt x="1511" y="963"/>
                    </a:cubicBezTo>
                    <a:lnTo>
                      <a:pt x="1507" y="956"/>
                    </a:lnTo>
                    <a:close/>
                    <a:moveTo>
                      <a:pt x="1509" y="985"/>
                    </a:moveTo>
                    <a:cubicBezTo>
                      <a:pt x="1510" y="985"/>
                      <a:pt x="1510" y="985"/>
                      <a:pt x="1510" y="985"/>
                    </a:cubicBezTo>
                    <a:cubicBezTo>
                      <a:pt x="1514" y="985"/>
                      <a:pt x="1514" y="985"/>
                      <a:pt x="1514" y="985"/>
                    </a:cubicBezTo>
                    <a:cubicBezTo>
                      <a:pt x="1517" y="985"/>
                      <a:pt x="1517" y="985"/>
                      <a:pt x="1517" y="985"/>
                    </a:cubicBezTo>
                    <a:cubicBezTo>
                      <a:pt x="1518" y="985"/>
                      <a:pt x="1518" y="985"/>
                      <a:pt x="1518" y="985"/>
                    </a:cubicBezTo>
                    <a:cubicBezTo>
                      <a:pt x="1519" y="985"/>
                      <a:pt x="1519" y="985"/>
                      <a:pt x="1519" y="985"/>
                    </a:cubicBezTo>
                    <a:cubicBezTo>
                      <a:pt x="1519" y="985"/>
                      <a:pt x="1519" y="985"/>
                      <a:pt x="1519" y="985"/>
                    </a:cubicBezTo>
                    <a:cubicBezTo>
                      <a:pt x="1518" y="986"/>
                      <a:pt x="1518" y="986"/>
                      <a:pt x="1518" y="986"/>
                    </a:cubicBezTo>
                    <a:cubicBezTo>
                      <a:pt x="1518" y="988"/>
                      <a:pt x="1518" y="988"/>
                      <a:pt x="1518" y="988"/>
                    </a:cubicBezTo>
                    <a:cubicBezTo>
                      <a:pt x="1517" y="992"/>
                      <a:pt x="1517" y="992"/>
                      <a:pt x="1517" y="992"/>
                    </a:cubicBezTo>
                    <a:cubicBezTo>
                      <a:pt x="1517" y="992"/>
                      <a:pt x="1517" y="992"/>
                      <a:pt x="1517" y="992"/>
                    </a:cubicBezTo>
                    <a:lnTo>
                      <a:pt x="1509" y="985"/>
                    </a:lnTo>
                    <a:close/>
                    <a:moveTo>
                      <a:pt x="1515" y="997"/>
                    </a:moveTo>
                    <a:cubicBezTo>
                      <a:pt x="1514" y="1001"/>
                      <a:pt x="1514" y="1001"/>
                      <a:pt x="1514" y="1001"/>
                    </a:cubicBezTo>
                    <a:cubicBezTo>
                      <a:pt x="1514" y="1002"/>
                      <a:pt x="1514" y="1002"/>
                      <a:pt x="1514" y="1002"/>
                    </a:cubicBezTo>
                    <a:cubicBezTo>
                      <a:pt x="1514" y="1004"/>
                      <a:pt x="1514" y="1004"/>
                      <a:pt x="1514" y="1004"/>
                    </a:cubicBezTo>
                    <a:cubicBezTo>
                      <a:pt x="1512" y="1001"/>
                      <a:pt x="1512" y="1001"/>
                      <a:pt x="1512" y="1001"/>
                    </a:cubicBezTo>
                    <a:cubicBezTo>
                      <a:pt x="1511" y="997"/>
                      <a:pt x="1511" y="997"/>
                      <a:pt x="1511" y="997"/>
                    </a:cubicBezTo>
                    <a:cubicBezTo>
                      <a:pt x="1508" y="991"/>
                      <a:pt x="1508" y="991"/>
                      <a:pt x="1508" y="991"/>
                    </a:cubicBezTo>
                    <a:lnTo>
                      <a:pt x="1515" y="997"/>
                    </a:lnTo>
                    <a:close/>
                    <a:moveTo>
                      <a:pt x="1515" y="968"/>
                    </a:moveTo>
                    <a:cubicBezTo>
                      <a:pt x="1516" y="967"/>
                      <a:pt x="1516" y="967"/>
                      <a:pt x="1516" y="967"/>
                    </a:cubicBezTo>
                    <a:cubicBezTo>
                      <a:pt x="1517" y="965"/>
                      <a:pt x="1517" y="965"/>
                      <a:pt x="1517" y="965"/>
                    </a:cubicBezTo>
                    <a:cubicBezTo>
                      <a:pt x="1517" y="965"/>
                      <a:pt x="1517" y="965"/>
                      <a:pt x="1517" y="965"/>
                    </a:cubicBezTo>
                    <a:cubicBezTo>
                      <a:pt x="1519" y="962"/>
                      <a:pt x="1519" y="962"/>
                      <a:pt x="1519" y="962"/>
                    </a:cubicBezTo>
                    <a:cubicBezTo>
                      <a:pt x="1519" y="967"/>
                      <a:pt x="1519" y="967"/>
                      <a:pt x="1519" y="967"/>
                    </a:cubicBezTo>
                    <a:cubicBezTo>
                      <a:pt x="1519" y="968"/>
                      <a:pt x="1519" y="968"/>
                      <a:pt x="1519" y="968"/>
                    </a:cubicBezTo>
                    <a:cubicBezTo>
                      <a:pt x="1519" y="971"/>
                      <a:pt x="1519" y="971"/>
                      <a:pt x="1519" y="971"/>
                    </a:cubicBezTo>
                    <a:cubicBezTo>
                      <a:pt x="1519" y="975"/>
                      <a:pt x="1519" y="975"/>
                      <a:pt x="1519" y="975"/>
                    </a:cubicBezTo>
                    <a:lnTo>
                      <a:pt x="1515" y="968"/>
                    </a:lnTo>
                    <a:close/>
                    <a:moveTo>
                      <a:pt x="1515" y="951"/>
                    </a:moveTo>
                    <a:cubicBezTo>
                      <a:pt x="1509" y="951"/>
                      <a:pt x="1509" y="951"/>
                      <a:pt x="1509" y="951"/>
                    </a:cubicBezTo>
                    <a:cubicBezTo>
                      <a:pt x="1507" y="951"/>
                      <a:pt x="1507" y="951"/>
                      <a:pt x="1507" y="951"/>
                    </a:cubicBezTo>
                    <a:cubicBezTo>
                      <a:pt x="1508" y="950"/>
                      <a:pt x="1508" y="950"/>
                      <a:pt x="1508" y="950"/>
                    </a:cubicBezTo>
                    <a:cubicBezTo>
                      <a:pt x="1510" y="946"/>
                      <a:pt x="1510" y="946"/>
                      <a:pt x="1510" y="946"/>
                    </a:cubicBezTo>
                    <a:cubicBezTo>
                      <a:pt x="1511" y="945"/>
                      <a:pt x="1511" y="945"/>
                      <a:pt x="1511" y="945"/>
                    </a:cubicBezTo>
                    <a:cubicBezTo>
                      <a:pt x="1512" y="944"/>
                      <a:pt x="1512" y="944"/>
                      <a:pt x="1512" y="944"/>
                    </a:cubicBezTo>
                    <a:cubicBezTo>
                      <a:pt x="1512" y="944"/>
                      <a:pt x="1512" y="944"/>
                      <a:pt x="1512" y="944"/>
                    </a:cubicBezTo>
                    <a:cubicBezTo>
                      <a:pt x="1512" y="945"/>
                      <a:pt x="1512" y="945"/>
                      <a:pt x="1512" y="945"/>
                    </a:cubicBezTo>
                    <a:cubicBezTo>
                      <a:pt x="1517" y="951"/>
                      <a:pt x="1517" y="951"/>
                      <a:pt x="1517" y="951"/>
                    </a:cubicBezTo>
                    <a:cubicBezTo>
                      <a:pt x="1517" y="951"/>
                      <a:pt x="1517" y="951"/>
                      <a:pt x="1517" y="951"/>
                    </a:cubicBezTo>
                    <a:lnTo>
                      <a:pt x="1515" y="951"/>
                    </a:lnTo>
                    <a:close/>
                    <a:moveTo>
                      <a:pt x="1506" y="939"/>
                    </a:moveTo>
                    <a:cubicBezTo>
                      <a:pt x="1505" y="940"/>
                      <a:pt x="1505" y="940"/>
                      <a:pt x="1505" y="940"/>
                    </a:cubicBezTo>
                    <a:cubicBezTo>
                      <a:pt x="1504" y="940"/>
                      <a:pt x="1504" y="940"/>
                      <a:pt x="1504" y="940"/>
                    </a:cubicBezTo>
                    <a:cubicBezTo>
                      <a:pt x="1504" y="939"/>
                      <a:pt x="1504" y="939"/>
                      <a:pt x="1504" y="939"/>
                    </a:cubicBezTo>
                    <a:cubicBezTo>
                      <a:pt x="1504" y="937"/>
                      <a:pt x="1504" y="937"/>
                      <a:pt x="1504" y="937"/>
                    </a:cubicBezTo>
                    <a:cubicBezTo>
                      <a:pt x="1504" y="934"/>
                      <a:pt x="1504" y="934"/>
                      <a:pt x="1504" y="934"/>
                    </a:cubicBezTo>
                    <a:cubicBezTo>
                      <a:pt x="1504" y="933"/>
                      <a:pt x="1504" y="933"/>
                      <a:pt x="1504" y="933"/>
                    </a:cubicBezTo>
                    <a:cubicBezTo>
                      <a:pt x="1506" y="936"/>
                      <a:pt x="1506" y="936"/>
                      <a:pt x="1506" y="936"/>
                    </a:cubicBezTo>
                    <a:cubicBezTo>
                      <a:pt x="1508" y="938"/>
                      <a:pt x="1508" y="938"/>
                      <a:pt x="1508" y="938"/>
                    </a:cubicBezTo>
                    <a:lnTo>
                      <a:pt x="1506" y="939"/>
                    </a:lnTo>
                    <a:close/>
                    <a:moveTo>
                      <a:pt x="1505" y="996"/>
                    </a:moveTo>
                    <a:cubicBezTo>
                      <a:pt x="1507" y="1002"/>
                      <a:pt x="1507" y="1002"/>
                      <a:pt x="1507" y="1002"/>
                    </a:cubicBezTo>
                    <a:cubicBezTo>
                      <a:pt x="1500" y="995"/>
                      <a:pt x="1500" y="995"/>
                      <a:pt x="1500" y="995"/>
                    </a:cubicBezTo>
                    <a:cubicBezTo>
                      <a:pt x="1501" y="992"/>
                      <a:pt x="1501" y="992"/>
                      <a:pt x="1501" y="992"/>
                    </a:cubicBezTo>
                    <a:cubicBezTo>
                      <a:pt x="1501" y="990"/>
                      <a:pt x="1501" y="990"/>
                      <a:pt x="1501" y="990"/>
                    </a:cubicBezTo>
                    <a:cubicBezTo>
                      <a:pt x="1502" y="989"/>
                      <a:pt x="1502" y="989"/>
                      <a:pt x="1502" y="989"/>
                    </a:cubicBezTo>
                    <a:cubicBezTo>
                      <a:pt x="1503" y="992"/>
                      <a:pt x="1503" y="992"/>
                      <a:pt x="1503" y="992"/>
                    </a:cubicBezTo>
                    <a:lnTo>
                      <a:pt x="1505" y="996"/>
                    </a:lnTo>
                    <a:close/>
                    <a:moveTo>
                      <a:pt x="1508" y="1009"/>
                    </a:moveTo>
                    <a:cubicBezTo>
                      <a:pt x="1503" y="1009"/>
                      <a:pt x="1503" y="1009"/>
                      <a:pt x="1503" y="1009"/>
                    </a:cubicBezTo>
                    <a:cubicBezTo>
                      <a:pt x="1499" y="1009"/>
                      <a:pt x="1499" y="1009"/>
                      <a:pt x="1499" y="1009"/>
                    </a:cubicBezTo>
                    <a:cubicBezTo>
                      <a:pt x="1496" y="1009"/>
                      <a:pt x="1496" y="1009"/>
                      <a:pt x="1496" y="1009"/>
                    </a:cubicBezTo>
                    <a:cubicBezTo>
                      <a:pt x="1494" y="1009"/>
                      <a:pt x="1494" y="1009"/>
                      <a:pt x="1494" y="1009"/>
                    </a:cubicBezTo>
                    <a:cubicBezTo>
                      <a:pt x="1495" y="1007"/>
                      <a:pt x="1495" y="1007"/>
                      <a:pt x="1495" y="1007"/>
                    </a:cubicBezTo>
                    <a:cubicBezTo>
                      <a:pt x="1496" y="1005"/>
                      <a:pt x="1496" y="1005"/>
                      <a:pt x="1496" y="1005"/>
                    </a:cubicBezTo>
                    <a:cubicBezTo>
                      <a:pt x="1497" y="1003"/>
                      <a:pt x="1497" y="1003"/>
                      <a:pt x="1497" y="1003"/>
                    </a:cubicBezTo>
                    <a:cubicBezTo>
                      <a:pt x="1498" y="1000"/>
                      <a:pt x="1498" y="1000"/>
                      <a:pt x="1498" y="1000"/>
                    </a:cubicBezTo>
                    <a:lnTo>
                      <a:pt x="1508" y="1009"/>
                    </a:lnTo>
                    <a:close/>
                    <a:moveTo>
                      <a:pt x="1499" y="968"/>
                    </a:moveTo>
                    <a:cubicBezTo>
                      <a:pt x="1499" y="971"/>
                      <a:pt x="1499" y="971"/>
                      <a:pt x="1499" y="971"/>
                    </a:cubicBezTo>
                    <a:cubicBezTo>
                      <a:pt x="1499" y="974"/>
                      <a:pt x="1499" y="974"/>
                      <a:pt x="1499" y="974"/>
                    </a:cubicBezTo>
                    <a:cubicBezTo>
                      <a:pt x="1495" y="968"/>
                      <a:pt x="1495" y="968"/>
                      <a:pt x="1495" y="968"/>
                    </a:cubicBezTo>
                    <a:cubicBezTo>
                      <a:pt x="1496" y="967"/>
                      <a:pt x="1496" y="967"/>
                      <a:pt x="1496" y="967"/>
                    </a:cubicBezTo>
                    <a:cubicBezTo>
                      <a:pt x="1497" y="965"/>
                      <a:pt x="1497" y="965"/>
                      <a:pt x="1497" y="965"/>
                    </a:cubicBezTo>
                    <a:cubicBezTo>
                      <a:pt x="1497" y="965"/>
                      <a:pt x="1497" y="965"/>
                      <a:pt x="1497" y="965"/>
                    </a:cubicBezTo>
                    <a:cubicBezTo>
                      <a:pt x="1499" y="963"/>
                      <a:pt x="1499" y="963"/>
                      <a:pt x="1499" y="963"/>
                    </a:cubicBezTo>
                    <a:cubicBezTo>
                      <a:pt x="1499" y="962"/>
                      <a:pt x="1499" y="962"/>
                      <a:pt x="1499" y="962"/>
                    </a:cubicBezTo>
                    <a:cubicBezTo>
                      <a:pt x="1499" y="963"/>
                      <a:pt x="1499" y="963"/>
                      <a:pt x="1499" y="963"/>
                    </a:cubicBezTo>
                    <a:cubicBezTo>
                      <a:pt x="1499" y="967"/>
                      <a:pt x="1499" y="967"/>
                      <a:pt x="1499" y="967"/>
                    </a:cubicBezTo>
                    <a:lnTo>
                      <a:pt x="1499" y="968"/>
                    </a:lnTo>
                    <a:close/>
                    <a:moveTo>
                      <a:pt x="1488" y="985"/>
                    </a:moveTo>
                    <a:cubicBezTo>
                      <a:pt x="1489" y="985"/>
                      <a:pt x="1489" y="985"/>
                      <a:pt x="1489" y="985"/>
                    </a:cubicBezTo>
                    <a:cubicBezTo>
                      <a:pt x="1493" y="985"/>
                      <a:pt x="1493" y="985"/>
                      <a:pt x="1493" y="985"/>
                    </a:cubicBezTo>
                    <a:cubicBezTo>
                      <a:pt x="1496" y="985"/>
                      <a:pt x="1496" y="985"/>
                      <a:pt x="1496" y="985"/>
                    </a:cubicBezTo>
                    <a:cubicBezTo>
                      <a:pt x="1498" y="985"/>
                      <a:pt x="1498" y="985"/>
                      <a:pt x="1498" y="985"/>
                    </a:cubicBezTo>
                    <a:cubicBezTo>
                      <a:pt x="1498" y="986"/>
                      <a:pt x="1498" y="986"/>
                      <a:pt x="1498" y="986"/>
                    </a:cubicBezTo>
                    <a:cubicBezTo>
                      <a:pt x="1497" y="988"/>
                      <a:pt x="1497" y="988"/>
                      <a:pt x="1497" y="988"/>
                    </a:cubicBezTo>
                    <a:cubicBezTo>
                      <a:pt x="1496" y="991"/>
                      <a:pt x="1496" y="991"/>
                      <a:pt x="1496" y="991"/>
                    </a:cubicBezTo>
                    <a:cubicBezTo>
                      <a:pt x="1496" y="991"/>
                      <a:pt x="1496" y="991"/>
                      <a:pt x="1496" y="991"/>
                    </a:cubicBezTo>
                    <a:lnTo>
                      <a:pt x="1488" y="985"/>
                    </a:lnTo>
                    <a:close/>
                    <a:moveTo>
                      <a:pt x="1499" y="934"/>
                    </a:moveTo>
                    <a:cubicBezTo>
                      <a:pt x="1499" y="936"/>
                      <a:pt x="1499" y="936"/>
                      <a:pt x="1499" y="936"/>
                    </a:cubicBezTo>
                    <a:cubicBezTo>
                      <a:pt x="1499" y="942"/>
                      <a:pt x="1499" y="942"/>
                      <a:pt x="1499" y="942"/>
                    </a:cubicBezTo>
                    <a:cubicBezTo>
                      <a:pt x="1499" y="944"/>
                      <a:pt x="1499" y="944"/>
                      <a:pt x="1499" y="944"/>
                    </a:cubicBezTo>
                    <a:cubicBezTo>
                      <a:pt x="1498" y="945"/>
                      <a:pt x="1498" y="945"/>
                      <a:pt x="1498" y="945"/>
                    </a:cubicBezTo>
                    <a:cubicBezTo>
                      <a:pt x="1495" y="939"/>
                      <a:pt x="1495" y="939"/>
                      <a:pt x="1495" y="939"/>
                    </a:cubicBezTo>
                    <a:cubicBezTo>
                      <a:pt x="1496" y="938"/>
                      <a:pt x="1496" y="938"/>
                      <a:pt x="1496" y="938"/>
                    </a:cubicBezTo>
                    <a:cubicBezTo>
                      <a:pt x="1498" y="935"/>
                      <a:pt x="1498" y="935"/>
                      <a:pt x="1498" y="935"/>
                    </a:cubicBezTo>
                    <a:cubicBezTo>
                      <a:pt x="1499" y="934"/>
                      <a:pt x="1499" y="934"/>
                      <a:pt x="1499" y="934"/>
                    </a:cubicBezTo>
                    <a:cubicBezTo>
                      <a:pt x="1499" y="933"/>
                      <a:pt x="1499" y="933"/>
                      <a:pt x="1499" y="933"/>
                    </a:cubicBezTo>
                    <a:lnTo>
                      <a:pt x="1499" y="934"/>
                    </a:lnTo>
                    <a:close/>
                    <a:moveTo>
                      <a:pt x="1496" y="929"/>
                    </a:moveTo>
                    <a:cubicBezTo>
                      <a:pt x="1495" y="930"/>
                      <a:pt x="1495" y="930"/>
                      <a:pt x="1495" y="930"/>
                    </a:cubicBezTo>
                    <a:cubicBezTo>
                      <a:pt x="1495" y="931"/>
                      <a:pt x="1495" y="931"/>
                      <a:pt x="1495" y="931"/>
                    </a:cubicBezTo>
                    <a:cubicBezTo>
                      <a:pt x="1492" y="935"/>
                      <a:pt x="1492" y="935"/>
                      <a:pt x="1492" y="935"/>
                    </a:cubicBezTo>
                    <a:cubicBezTo>
                      <a:pt x="1492" y="935"/>
                      <a:pt x="1492" y="935"/>
                      <a:pt x="1492" y="935"/>
                    </a:cubicBezTo>
                    <a:cubicBezTo>
                      <a:pt x="1491" y="933"/>
                      <a:pt x="1491" y="933"/>
                      <a:pt x="1491" y="933"/>
                    </a:cubicBezTo>
                    <a:cubicBezTo>
                      <a:pt x="1487" y="928"/>
                      <a:pt x="1487" y="928"/>
                      <a:pt x="1487" y="928"/>
                    </a:cubicBezTo>
                    <a:cubicBezTo>
                      <a:pt x="1491" y="928"/>
                      <a:pt x="1491" y="928"/>
                      <a:pt x="1491" y="928"/>
                    </a:cubicBezTo>
                    <a:cubicBezTo>
                      <a:pt x="1493" y="928"/>
                      <a:pt x="1493" y="928"/>
                      <a:pt x="1493" y="928"/>
                    </a:cubicBezTo>
                    <a:cubicBezTo>
                      <a:pt x="1495" y="928"/>
                      <a:pt x="1495" y="928"/>
                      <a:pt x="1495" y="928"/>
                    </a:cubicBezTo>
                    <a:cubicBezTo>
                      <a:pt x="1497" y="928"/>
                      <a:pt x="1497" y="928"/>
                      <a:pt x="1497" y="928"/>
                    </a:cubicBezTo>
                    <a:lnTo>
                      <a:pt x="1496" y="929"/>
                    </a:lnTo>
                    <a:close/>
                    <a:moveTo>
                      <a:pt x="1494" y="947"/>
                    </a:moveTo>
                    <a:cubicBezTo>
                      <a:pt x="1493" y="949"/>
                      <a:pt x="1493" y="949"/>
                      <a:pt x="1493" y="949"/>
                    </a:cubicBezTo>
                    <a:cubicBezTo>
                      <a:pt x="1492" y="950"/>
                      <a:pt x="1492" y="950"/>
                      <a:pt x="1492" y="950"/>
                    </a:cubicBezTo>
                    <a:cubicBezTo>
                      <a:pt x="1491" y="947"/>
                      <a:pt x="1491" y="947"/>
                      <a:pt x="1491" y="947"/>
                    </a:cubicBezTo>
                    <a:cubicBezTo>
                      <a:pt x="1491" y="946"/>
                      <a:pt x="1491" y="946"/>
                      <a:pt x="1491" y="946"/>
                    </a:cubicBezTo>
                    <a:cubicBezTo>
                      <a:pt x="1492" y="944"/>
                      <a:pt x="1492" y="944"/>
                      <a:pt x="1492" y="944"/>
                    </a:cubicBezTo>
                    <a:cubicBezTo>
                      <a:pt x="1492" y="944"/>
                      <a:pt x="1492" y="944"/>
                      <a:pt x="1492" y="944"/>
                    </a:cubicBezTo>
                    <a:cubicBezTo>
                      <a:pt x="1492" y="945"/>
                      <a:pt x="1492" y="945"/>
                      <a:pt x="1492" y="945"/>
                    </a:cubicBezTo>
                    <a:lnTo>
                      <a:pt x="1494" y="947"/>
                    </a:lnTo>
                    <a:close/>
                    <a:moveTo>
                      <a:pt x="1487" y="951"/>
                    </a:moveTo>
                    <a:cubicBezTo>
                      <a:pt x="1487" y="951"/>
                      <a:pt x="1487" y="951"/>
                      <a:pt x="1487" y="951"/>
                    </a:cubicBezTo>
                    <a:cubicBezTo>
                      <a:pt x="1487" y="951"/>
                      <a:pt x="1487" y="951"/>
                      <a:pt x="1487" y="951"/>
                    </a:cubicBezTo>
                    <a:cubicBezTo>
                      <a:pt x="1487" y="951"/>
                      <a:pt x="1487" y="951"/>
                      <a:pt x="1487" y="951"/>
                    </a:cubicBezTo>
                    <a:close/>
                    <a:moveTo>
                      <a:pt x="1487" y="956"/>
                    </a:moveTo>
                    <a:cubicBezTo>
                      <a:pt x="1489" y="956"/>
                      <a:pt x="1489" y="956"/>
                      <a:pt x="1489" y="956"/>
                    </a:cubicBezTo>
                    <a:cubicBezTo>
                      <a:pt x="1490" y="956"/>
                      <a:pt x="1490" y="956"/>
                      <a:pt x="1490" y="956"/>
                    </a:cubicBezTo>
                    <a:cubicBezTo>
                      <a:pt x="1490" y="956"/>
                      <a:pt x="1490" y="956"/>
                      <a:pt x="1490" y="956"/>
                    </a:cubicBezTo>
                    <a:cubicBezTo>
                      <a:pt x="1492" y="956"/>
                      <a:pt x="1492" y="956"/>
                      <a:pt x="1492" y="956"/>
                    </a:cubicBezTo>
                    <a:cubicBezTo>
                      <a:pt x="1494" y="956"/>
                      <a:pt x="1494" y="956"/>
                      <a:pt x="1494" y="956"/>
                    </a:cubicBezTo>
                    <a:cubicBezTo>
                      <a:pt x="1497" y="956"/>
                      <a:pt x="1497" y="956"/>
                      <a:pt x="1497" y="956"/>
                    </a:cubicBezTo>
                    <a:cubicBezTo>
                      <a:pt x="1496" y="958"/>
                      <a:pt x="1496" y="958"/>
                      <a:pt x="1496" y="958"/>
                    </a:cubicBezTo>
                    <a:cubicBezTo>
                      <a:pt x="1495" y="959"/>
                      <a:pt x="1495" y="959"/>
                      <a:pt x="1495" y="959"/>
                    </a:cubicBezTo>
                    <a:cubicBezTo>
                      <a:pt x="1494" y="961"/>
                      <a:pt x="1494" y="961"/>
                      <a:pt x="1494" y="961"/>
                    </a:cubicBezTo>
                    <a:cubicBezTo>
                      <a:pt x="1493" y="962"/>
                      <a:pt x="1493" y="962"/>
                      <a:pt x="1493" y="962"/>
                    </a:cubicBezTo>
                    <a:cubicBezTo>
                      <a:pt x="1492" y="963"/>
                      <a:pt x="1492" y="963"/>
                      <a:pt x="1492" y="963"/>
                    </a:cubicBezTo>
                    <a:cubicBezTo>
                      <a:pt x="1492" y="964"/>
                      <a:pt x="1492" y="964"/>
                      <a:pt x="1492" y="964"/>
                    </a:cubicBezTo>
                    <a:cubicBezTo>
                      <a:pt x="1491" y="962"/>
                      <a:pt x="1491" y="962"/>
                      <a:pt x="1491" y="962"/>
                    </a:cubicBezTo>
                    <a:cubicBezTo>
                      <a:pt x="1487" y="956"/>
                      <a:pt x="1487" y="956"/>
                      <a:pt x="1487" y="956"/>
                    </a:cubicBezTo>
                    <a:close/>
                    <a:moveTo>
                      <a:pt x="1487" y="979"/>
                    </a:moveTo>
                    <a:cubicBezTo>
                      <a:pt x="1488" y="978"/>
                      <a:pt x="1488" y="978"/>
                      <a:pt x="1488" y="978"/>
                    </a:cubicBezTo>
                    <a:cubicBezTo>
                      <a:pt x="1489" y="976"/>
                      <a:pt x="1489" y="976"/>
                      <a:pt x="1489" y="976"/>
                    </a:cubicBezTo>
                    <a:cubicBezTo>
                      <a:pt x="1492" y="973"/>
                      <a:pt x="1492" y="973"/>
                      <a:pt x="1492" y="973"/>
                    </a:cubicBezTo>
                    <a:cubicBezTo>
                      <a:pt x="1492" y="972"/>
                      <a:pt x="1492" y="972"/>
                      <a:pt x="1492" y="972"/>
                    </a:cubicBezTo>
                    <a:cubicBezTo>
                      <a:pt x="1493" y="974"/>
                      <a:pt x="1493" y="974"/>
                      <a:pt x="1493" y="974"/>
                    </a:cubicBezTo>
                    <a:cubicBezTo>
                      <a:pt x="1497" y="980"/>
                      <a:pt x="1497" y="980"/>
                      <a:pt x="1497" y="980"/>
                    </a:cubicBezTo>
                    <a:cubicBezTo>
                      <a:pt x="1493" y="980"/>
                      <a:pt x="1493" y="980"/>
                      <a:pt x="1493" y="980"/>
                    </a:cubicBezTo>
                    <a:cubicBezTo>
                      <a:pt x="1491" y="980"/>
                      <a:pt x="1491" y="980"/>
                      <a:pt x="1491" y="980"/>
                    </a:cubicBezTo>
                    <a:cubicBezTo>
                      <a:pt x="1488" y="980"/>
                      <a:pt x="1488" y="980"/>
                      <a:pt x="1488" y="980"/>
                    </a:cubicBezTo>
                    <a:cubicBezTo>
                      <a:pt x="1487" y="980"/>
                      <a:pt x="1487" y="980"/>
                      <a:pt x="1487" y="980"/>
                    </a:cubicBezTo>
                    <a:lnTo>
                      <a:pt x="1487" y="979"/>
                    </a:lnTo>
                    <a:close/>
                    <a:moveTo>
                      <a:pt x="1494" y="996"/>
                    </a:moveTo>
                    <a:cubicBezTo>
                      <a:pt x="1493" y="999"/>
                      <a:pt x="1493" y="999"/>
                      <a:pt x="1493" y="999"/>
                    </a:cubicBezTo>
                    <a:cubicBezTo>
                      <a:pt x="1492" y="1001"/>
                      <a:pt x="1492" y="1001"/>
                      <a:pt x="1492" y="1001"/>
                    </a:cubicBezTo>
                    <a:cubicBezTo>
                      <a:pt x="1491" y="1004"/>
                      <a:pt x="1491" y="1004"/>
                      <a:pt x="1491" y="1004"/>
                    </a:cubicBezTo>
                    <a:cubicBezTo>
                      <a:pt x="1491" y="1004"/>
                      <a:pt x="1491" y="1004"/>
                      <a:pt x="1491" y="1004"/>
                    </a:cubicBezTo>
                    <a:cubicBezTo>
                      <a:pt x="1491" y="1004"/>
                      <a:pt x="1491" y="1004"/>
                      <a:pt x="1491" y="1004"/>
                    </a:cubicBezTo>
                    <a:cubicBezTo>
                      <a:pt x="1490" y="999"/>
                      <a:pt x="1490" y="999"/>
                      <a:pt x="1490" y="999"/>
                    </a:cubicBezTo>
                    <a:cubicBezTo>
                      <a:pt x="1488" y="994"/>
                      <a:pt x="1488" y="994"/>
                      <a:pt x="1488" y="994"/>
                    </a:cubicBezTo>
                    <a:cubicBezTo>
                      <a:pt x="1487" y="990"/>
                      <a:pt x="1487" y="990"/>
                      <a:pt x="1487" y="990"/>
                    </a:cubicBezTo>
                    <a:lnTo>
                      <a:pt x="1494" y="996"/>
                    </a:lnTo>
                    <a:close/>
                    <a:moveTo>
                      <a:pt x="1491" y="1017"/>
                    </a:moveTo>
                    <a:cubicBezTo>
                      <a:pt x="1492" y="1014"/>
                      <a:pt x="1492" y="1014"/>
                      <a:pt x="1492" y="1014"/>
                    </a:cubicBezTo>
                    <a:cubicBezTo>
                      <a:pt x="1492" y="1014"/>
                      <a:pt x="1492" y="1014"/>
                      <a:pt x="1492" y="1014"/>
                    </a:cubicBezTo>
                    <a:cubicBezTo>
                      <a:pt x="1494" y="1014"/>
                      <a:pt x="1494" y="1014"/>
                      <a:pt x="1494" y="1014"/>
                    </a:cubicBezTo>
                    <a:cubicBezTo>
                      <a:pt x="1502" y="1014"/>
                      <a:pt x="1502" y="1014"/>
                      <a:pt x="1502" y="1014"/>
                    </a:cubicBezTo>
                    <a:cubicBezTo>
                      <a:pt x="1505" y="1014"/>
                      <a:pt x="1505" y="1014"/>
                      <a:pt x="1505" y="1014"/>
                    </a:cubicBezTo>
                    <a:cubicBezTo>
                      <a:pt x="1508" y="1014"/>
                      <a:pt x="1508" y="1014"/>
                      <a:pt x="1508" y="1014"/>
                    </a:cubicBezTo>
                    <a:cubicBezTo>
                      <a:pt x="1510" y="1014"/>
                      <a:pt x="1510" y="1014"/>
                      <a:pt x="1510" y="1014"/>
                    </a:cubicBezTo>
                    <a:cubicBezTo>
                      <a:pt x="1509" y="1015"/>
                      <a:pt x="1509" y="1015"/>
                      <a:pt x="1509" y="1015"/>
                    </a:cubicBezTo>
                    <a:cubicBezTo>
                      <a:pt x="1508" y="1017"/>
                      <a:pt x="1508" y="1017"/>
                      <a:pt x="1508" y="1017"/>
                    </a:cubicBezTo>
                    <a:cubicBezTo>
                      <a:pt x="1507" y="1019"/>
                      <a:pt x="1507" y="1019"/>
                      <a:pt x="1507" y="1019"/>
                    </a:cubicBezTo>
                    <a:cubicBezTo>
                      <a:pt x="1504" y="1022"/>
                      <a:pt x="1504" y="1022"/>
                      <a:pt x="1504" y="1022"/>
                    </a:cubicBezTo>
                    <a:cubicBezTo>
                      <a:pt x="1503" y="1022"/>
                      <a:pt x="1503" y="1022"/>
                      <a:pt x="1502" y="1021"/>
                    </a:cubicBezTo>
                    <a:cubicBezTo>
                      <a:pt x="1501" y="1021"/>
                      <a:pt x="1500" y="1020"/>
                      <a:pt x="1498" y="1020"/>
                    </a:cubicBezTo>
                    <a:cubicBezTo>
                      <a:pt x="1496" y="1019"/>
                      <a:pt x="1495" y="1019"/>
                      <a:pt x="1493" y="1018"/>
                    </a:cubicBezTo>
                    <a:cubicBezTo>
                      <a:pt x="1491" y="1018"/>
                      <a:pt x="1491" y="1018"/>
                      <a:pt x="1491" y="1018"/>
                    </a:cubicBezTo>
                    <a:lnTo>
                      <a:pt x="1491" y="1017"/>
                    </a:lnTo>
                    <a:close/>
                    <a:moveTo>
                      <a:pt x="1510" y="1022"/>
                    </a:moveTo>
                    <a:cubicBezTo>
                      <a:pt x="1511" y="1020"/>
                      <a:pt x="1511" y="1020"/>
                      <a:pt x="1511" y="1020"/>
                    </a:cubicBezTo>
                    <a:cubicBezTo>
                      <a:pt x="1513" y="1018"/>
                      <a:pt x="1513" y="1018"/>
                      <a:pt x="1513" y="1018"/>
                    </a:cubicBezTo>
                    <a:cubicBezTo>
                      <a:pt x="1515" y="1015"/>
                      <a:pt x="1515" y="1015"/>
                      <a:pt x="1515" y="1015"/>
                    </a:cubicBezTo>
                    <a:cubicBezTo>
                      <a:pt x="1516" y="1014"/>
                      <a:pt x="1516" y="1014"/>
                      <a:pt x="1516" y="1014"/>
                    </a:cubicBezTo>
                    <a:cubicBezTo>
                      <a:pt x="1519" y="1014"/>
                      <a:pt x="1519" y="1014"/>
                      <a:pt x="1519" y="1014"/>
                    </a:cubicBezTo>
                    <a:cubicBezTo>
                      <a:pt x="1523" y="1014"/>
                      <a:pt x="1523" y="1014"/>
                      <a:pt x="1523" y="1014"/>
                    </a:cubicBezTo>
                    <a:cubicBezTo>
                      <a:pt x="1526" y="1014"/>
                      <a:pt x="1526" y="1014"/>
                      <a:pt x="1526" y="1014"/>
                    </a:cubicBezTo>
                    <a:cubicBezTo>
                      <a:pt x="1528" y="1014"/>
                      <a:pt x="1528" y="1014"/>
                      <a:pt x="1528" y="1014"/>
                    </a:cubicBezTo>
                    <a:cubicBezTo>
                      <a:pt x="1532" y="1014"/>
                      <a:pt x="1532" y="1014"/>
                      <a:pt x="1532" y="1014"/>
                    </a:cubicBezTo>
                    <a:cubicBezTo>
                      <a:pt x="1530" y="1016"/>
                      <a:pt x="1530" y="1016"/>
                      <a:pt x="1530" y="1016"/>
                    </a:cubicBezTo>
                    <a:cubicBezTo>
                      <a:pt x="1529" y="1017"/>
                      <a:pt x="1529" y="1017"/>
                      <a:pt x="1529" y="1017"/>
                    </a:cubicBezTo>
                    <a:cubicBezTo>
                      <a:pt x="1528" y="1019"/>
                      <a:pt x="1528" y="1019"/>
                      <a:pt x="1528" y="1019"/>
                    </a:cubicBezTo>
                    <a:cubicBezTo>
                      <a:pt x="1527" y="1021"/>
                      <a:pt x="1527" y="1021"/>
                      <a:pt x="1527" y="1021"/>
                    </a:cubicBezTo>
                    <a:cubicBezTo>
                      <a:pt x="1524" y="1024"/>
                      <a:pt x="1524" y="1024"/>
                      <a:pt x="1524" y="1024"/>
                    </a:cubicBezTo>
                    <a:cubicBezTo>
                      <a:pt x="1522" y="1027"/>
                      <a:pt x="1522" y="1027"/>
                      <a:pt x="1522" y="1027"/>
                    </a:cubicBezTo>
                    <a:cubicBezTo>
                      <a:pt x="1521" y="1029"/>
                      <a:pt x="1521" y="1029"/>
                      <a:pt x="1521" y="1029"/>
                    </a:cubicBezTo>
                    <a:cubicBezTo>
                      <a:pt x="1520" y="1030"/>
                      <a:pt x="1520" y="1030"/>
                      <a:pt x="1520" y="1030"/>
                    </a:cubicBezTo>
                    <a:cubicBezTo>
                      <a:pt x="1519" y="1029"/>
                      <a:pt x="1517" y="1028"/>
                      <a:pt x="1515" y="1027"/>
                    </a:cubicBezTo>
                    <a:cubicBezTo>
                      <a:pt x="1513" y="1026"/>
                      <a:pt x="1511" y="1025"/>
                      <a:pt x="1509" y="1024"/>
                    </a:cubicBezTo>
                    <a:lnTo>
                      <a:pt x="1510" y="1022"/>
                    </a:lnTo>
                    <a:close/>
                    <a:moveTo>
                      <a:pt x="1530" y="993"/>
                    </a:moveTo>
                    <a:cubicBezTo>
                      <a:pt x="1530" y="992"/>
                      <a:pt x="1530" y="992"/>
                      <a:pt x="1530" y="992"/>
                    </a:cubicBezTo>
                    <a:cubicBezTo>
                      <a:pt x="1537" y="998"/>
                      <a:pt x="1537" y="998"/>
                      <a:pt x="1537" y="998"/>
                    </a:cubicBezTo>
                    <a:cubicBezTo>
                      <a:pt x="1536" y="999"/>
                      <a:pt x="1536" y="999"/>
                      <a:pt x="1536" y="999"/>
                    </a:cubicBezTo>
                    <a:cubicBezTo>
                      <a:pt x="1536" y="1002"/>
                      <a:pt x="1536" y="1002"/>
                      <a:pt x="1536" y="1002"/>
                    </a:cubicBezTo>
                    <a:cubicBezTo>
                      <a:pt x="1536" y="1003"/>
                      <a:pt x="1536" y="1003"/>
                      <a:pt x="1536" y="1003"/>
                    </a:cubicBezTo>
                    <a:cubicBezTo>
                      <a:pt x="1536" y="1004"/>
                      <a:pt x="1536" y="1004"/>
                      <a:pt x="1536" y="1004"/>
                    </a:cubicBezTo>
                    <a:cubicBezTo>
                      <a:pt x="1535" y="1002"/>
                      <a:pt x="1535" y="1002"/>
                      <a:pt x="1535" y="1002"/>
                    </a:cubicBezTo>
                    <a:cubicBezTo>
                      <a:pt x="1534" y="1000"/>
                      <a:pt x="1534" y="1000"/>
                      <a:pt x="1534" y="1000"/>
                    </a:cubicBezTo>
                    <a:lnTo>
                      <a:pt x="1530" y="993"/>
                    </a:lnTo>
                    <a:close/>
                    <a:moveTo>
                      <a:pt x="1529" y="985"/>
                    </a:moveTo>
                    <a:cubicBezTo>
                      <a:pt x="1530" y="985"/>
                      <a:pt x="1530" y="985"/>
                      <a:pt x="1530" y="985"/>
                    </a:cubicBezTo>
                    <a:cubicBezTo>
                      <a:pt x="1534" y="985"/>
                      <a:pt x="1534" y="985"/>
                      <a:pt x="1534" y="985"/>
                    </a:cubicBezTo>
                    <a:cubicBezTo>
                      <a:pt x="1537" y="985"/>
                      <a:pt x="1537" y="985"/>
                      <a:pt x="1537" y="985"/>
                    </a:cubicBezTo>
                    <a:cubicBezTo>
                      <a:pt x="1538" y="985"/>
                      <a:pt x="1538" y="985"/>
                      <a:pt x="1538" y="985"/>
                    </a:cubicBezTo>
                    <a:cubicBezTo>
                      <a:pt x="1539" y="985"/>
                      <a:pt x="1539" y="985"/>
                      <a:pt x="1539" y="985"/>
                    </a:cubicBezTo>
                    <a:cubicBezTo>
                      <a:pt x="1539" y="985"/>
                      <a:pt x="1539" y="985"/>
                      <a:pt x="1539" y="985"/>
                    </a:cubicBezTo>
                    <a:cubicBezTo>
                      <a:pt x="1539" y="986"/>
                      <a:pt x="1539" y="986"/>
                      <a:pt x="1539" y="986"/>
                    </a:cubicBezTo>
                    <a:cubicBezTo>
                      <a:pt x="1538" y="989"/>
                      <a:pt x="1538" y="989"/>
                      <a:pt x="1538" y="989"/>
                    </a:cubicBezTo>
                    <a:cubicBezTo>
                      <a:pt x="1538" y="992"/>
                      <a:pt x="1538" y="992"/>
                      <a:pt x="1538" y="992"/>
                    </a:cubicBezTo>
                    <a:cubicBezTo>
                      <a:pt x="1537" y="992"/>
                      <a:pt x="1537" y="992"/>
                      <a:pt x="1537" y="992"/>
                    </a:cubicBezTo>
                    <a:lnTo>
                      <a:pt x="1529" y="985"/>
                    </a:lnTo>
                    <a:close/>
                    <a:moveTo>
                      <a:pt x="1529" y="976"/>
                    </a:moveTo>
                    <a:cubicBezTo>
                      <a:pt x="1532" y="973"/>
                      <a:pt x="1532" y="973"/>
                      <a:pt x="1532" y="973"/>
                    </a:cubicBezTo>
                    <a:cubicBezTo>
                      <a:pt x="1532" y="973"/>
                      <a:pt x="1532" y="973"/>
                      <a:pt x="1532" y="973"/>
                    </a:cubicBezTo>
                    <a:cubicBezTo>
                      <a:pt x="1533" y="974"/>
                      <a:pt x="1533" y="974"/>
                      <a:pt x="1533" y="974"/>
                    </a:cubicBezTo>
                    <a:cubicBezTo>
                      <a:pt x="1537" y="980"/>
                      <a:pt x="1537" y="980"/>
                      <a:pt x="1537" y="980"/>
                    </a:cubicBezTo>
                    <a:cubicBezTo>
                      <a:pt x="1533" y="980"/>
                      <a:pt x="1533" y="980"/>
                      <a:pt x="1533" y="980"/>
                    </a:cubicBezTo>
                    <a:cubicBezTo>
                      <a:pt x="1532" y="980"/>
                      <a:pt x="1532" y="980"/>
                      <a:pt x="1532" y="980"/>
                    </a:cubicBezTo>
                    <a:cubicBezTo>
                      <a:pt x="1529" y="980"/>
                      <a:pt x="1529" y="980"/>
                      <a:pt x="1529" y="980"/>
                    </a:cubicBezTo>
                    <a:cubicBezTo>
                      <a:pt x="1527" y="980"/>
                      <a:pt x="1527" y="980"/>
                      <a:pt x="1527" y="980"/>
                    </a:cubicBezTo>
                    <a:cubicBezTo>
                      <a:pt x="1528" y="979"/>
                      <a:pt x="1528" y="979"/>
                      <a:pt x="1528" y="979"/>
                    </a:cubicBezTo>
                    <a:cubicBezTo>
                      <a:pt x="1529" y="977"/>
                      <a:pt x="1529" y="977"/>
                      <a:pt x="1529" y="977"/>
                    </a:cubicBezTo>
                    <a:lnTo>
                      <a:pt x="1529" y="976"/>
                    </a:lnTo>
                    <a:close/>
                    <a:moveTo>
                      <a:pt x="1527" y="956"/>
                    </a:moveTo>
                    <a:cubicBezTo>
                      <a:pt x="1528" y="956"/>
                      <a:pt x="1528" y="956"/>
                      <a:pt x="1528" y="956"/>
                    </a:cubicBezTo>
                    <a:cubicBezTo>
                      <a:pt x="1529" y="956"/>
                      <a:pt x="1529" y="956"/>
                      <a:pt x="1529" y="956"/>
                    </a:cubicBezTo>
                    <a:cubicBezTo>
                      <a:pt x="1535" y="956"/>
                      <a:pt x="1535" y="956"/>
                      <a:pt x="1535" y="956"/>
                    </a:cubicBezTo>
                    <a:cubicBezTo>
                      <a:pt x="1537" y="956"/>
                      <a:pt x="1537" y="956"/>
                      <a:pt x="1537" y="956"/>
                    </a:cubicBezTo>
                    <a:cubicBezTo>
                      <a:pt x="1537" y="956"/>
                      <a:pt x="1537" y="956"/>
                      <a:pt x="1537" y="956"/>
                    </a:cubicBezTo>
                    <a:cubicBezTo>
                      <a:pt x="1537" y="957"/>
                      <a:pt x="1537" y="957"/>
                      <a:pt x="1537" y="957"/>
                    </a:cubicBezTo>
                    <a:cubicBezTo>
                      <a:pt x="1536" y="958"/>
                      <a:pt x="1536" y="958"/>
                      <a:pt x="1536" y="958"/>
                    </a:cubicBezTo>
                    <a:cubicBezTo>
                      <a:pt x="1534" y="961"/>
                      <a:pt x="1534" y="961"/>
                      <a:pt x="1534" y="961"/>
                    </a:cubicBezTo>
                    <a:cubicBezTo>
                      <a:pt x="1533" y="962"/>
                      <a:pt x="1533" y="962"/>
                      <a:pt x="1533" y="962"/>
                    </a:cubicBezTo>
                    <a:cubicBezTo>
                      <a:pt x="1532" y="964"/>
                      <a:pt x="1532" y="964"/>
                      <a:pt x="1532" y="964"/>
                    </a:cubicBezTo>
                    <a:cubicBezTo>
                      <a:pt x="1532" y="964"/>
                      <a:pt x="1532" y="964"/>
                      <a:pt x="1532" y="964"/>
                    </a:cubicBezTo>
                    <a:cubicBezTo>
                      <a:pt x="1531" y="963"/>
                      <a:pt x="1531" y="963"/>
                      <a:pt x="1531" y="963"/>
                    </a:cubicBezTo>
                    <a:lnTo>
                      <a:pt x="1527" y="956"/>
                    </a:lnTo>
                    <a:close/>
                    <a:moveTo>
                      <a:pt x="1528" y="942"/>
                    </a:moveTo>
                    <a:cubicBezTo>
                      <a:pt x="1527" y="943"/>
                      <a:pt x="1527" y="943"/>
                      <a:pt x="1527" y="943"/>
                    </a:cubicBezTo>
                    <a:cubicBezTo>
                      <a:pt x="1525" y="945"/>
                      <a:pt x="1525" y="945"/>
                      <a:pt x="1525" y="945"/>
                    </a:cubicBezTo>
                    <a:cubicBezTo>
                      <a:pt x="1524" y="946"/>
                      <a:pt x="1524" y="946"/>
                      <a:pt x="1524" y="946"/>
                    </a:cubicBezTo>
                    <a:cubicBezTo>
                      <a:pt x="1525" y="944"/>
                      <a:pt x="1525" y="944"/>
                      <a:pt x="1525" y="944"/>
                    </a:cubicBezTo>
                    <a:cubicBezTo>
                      <a:pt x="1525" y="941"/>
                      <a:pt x="1525" y="941"/>
                      <a:pt x="1525" y="941"/>
                    </a:cubicBezTo>
                    <a:cubicBezTo>
                      <a:pt x="1525" y="939"/>
                      <a:pt x="1525" y="939"/>
                      <a:pt x="1525" y="939"/>
                    </a:cubicBezTo>
                    <a:cubicBezTo>
                      <a:pt x="1525" y="933"/>
                      <a:pt x="1525" y="933"/>
                      <a:pt x="1525" y="933"/>
                    </a:cubicBezTo>
                    <a:cubicBezTo>
                      <a:pt x="1529" y="940"/>
                      <a:pt x="1529" y="940"/>
                      <a:pt x="1529" y="940"/>
                    </a:cubicBezTo>
                    <a:lnTo>
                      <a:pt x="1528" y="942"/>
                    </a:lnTo>
                    <a:close/>
                    <a:moveTo>
                      <a:pt x="1529" y="968"/>
                    </a:moveTo>
                    <a:cubicBezTo>
                      <a:pt x="1528" y="969"/>
                      <a:pt x="1528" y="969"/>
                      <a:pt x="1528" y="969"/>
                    </a:cubicBezTo>
                    <a:cubicBezTo>
                      <a:pt x="1526" y="973"/>
                      <a:pt x="1526" y="973"/>
                      <a:pt x="1526" y="973"/>
                    </a:cubicBezTo>
                    <a:cubicBezTo>
                      <a:pt x="1525" y="973"/>
                      <a:pt x="1525" y="973"/>
                      <a:pt x="1525" y="973"/>
                    </a:cubicBezTo>
                    <a:cubicBezTo>
                      <a:pt x="1524" y="975"/>
                      <a:pt x="1524" y="975"/>
                      <a:pt x="1524" y="975"/>
                    </a:cubicBezTo>
                    <a:cubicBezTo>
                      <a:pt x="1524" y="973"/>
                      <a:pt x="1524" y="973"/>
                      <a:pt x="1524" y="973"/>
                    </a:cubicBezTo>
                    <a:cubicBezTo>
                      <a:pt x="1524" y="972"/>
                      <a:pt x="1524" y="972"/>
                      <a:pt x="1524" y="972"/>
                    </a:cubicBezTo>
                    <a:cubicBezTo>
                      <a:pt x="1524" y="966"/>
                      <a:pt x="1524" y="966"/>
                      <a:pt x="1524" y="966"/>
                    </a:cubicBezTo>
                    <a:cubicBezTo>
                      <a:pt x="1524" y="962"/>
                      <a:pt x="1524" y="962"/>
                      <a:pt x="1524" y="962"/>
                    </a:cubicBezTo>
                    <a:lnTo>
                      <a:pt x="1529" y="968"/>
                    </a:lnTo>
                    <a:close/>
                    <a:moveTo>
                      <a:pt x="1526" y="997"/>
                    </a:moveTo>
                    <a:cubicBezTo>
                      <a:pt x="1529" y="1002"/>
                      <a:pt x="1529" y="1002"/>
                      <a:pt x="1529" y="1002"/>
                    </a:cubicBezTo>
                    <a:cubicBezTo>
                      <a:pt x="1521" y="995"/>
                      <a:pt x="1521" y="995"/>
                      <a:pt x="1521" y="995"/>
                    </a:cubicBezTo>
                    <a:cubicBezTo>
                      <a:pt x="1522" y="992"/>
                      <a:pt x="1522" y="992"/>
                      <a:pt x="1522" y="992"/>
                    </a:cubicBezTo>
                    <a:cubicBezTo>
                      <a:pt x="1522" y="990"/>
                      <a:pt x="1522" y="990"/>
                      <a:pt x="1522" y="990"/>
                    </a:cubicBezTo>
                    <a:cubicBezTo>
                      <a:pt x="1523" y="989"/>
                      <a:pt x="1523" y="989"/>
                      <a:pt x="1523" y="989"/>
                    </a:cubicBezTo>
                    <a:cubicBezTo>
                      <a:pt x="1523" y="991"/>
                      <a:pt x="1523" y="991"/>
                      <a:pt x="1523" y="991"/>
                    </a:cubicBezTo>
                    <a:lnTo>
                      <a:pt x="1526" y="997"/>
                    </a:lnTo>
                    <a:close/>
                    <a:moveTo>
                      <a:pt x="1523" y="1004"/>
                    </a:moveTo>
                    <a:cubicBezTo>
                      <a:pt x="1530" y="1009"/>
                      <a:pt x="1530" y="1009"/>
                      <a:pt x="1530" y="1009"/>
                    </a:cubicBezTo>
                    <a:cubicBezTo>
                      <a:pt x="1529" y="1009"/>
                      <a:pt x="1529" y="1009"/>
                      <a:pt x="1529" y="1009"/>
                    </a:cubicBezTo>
                    <a:cubicBezTo>
                      <a:pt x="1523" y="1009"/>
                      <a:pt x="1523" y="1009"/>
                      <a:pt x="1523" y="1009"/>
                    </a:cubicBezTo>
                    <a:cubicBezTo>
                      <a:pt x="1521" y="1009"/>
                      <a:pt x="1521" y="1009"/>
                      <a:pt x="1521" y="1009"/>
                    </a:cubicBezTo>
                    <a:cubicBezTo>
                      <a:pt x="1518" y="1009"/>
                      <a:pt x="1518" y="1009"/>
                      <a:pt x="1518" y="1009"/>
                    </a:cubicBezTo>
                    <a:cubicBezTo>
                      <a:pt x="1518" y="1009"/>
                      <a:pt x="1518" y="1009"/>
                      <a:pt x="1518" y="1009"/>
                    </a:cubicBezTo>
                    <a:cubicBezTo>
                      <a:pt x="1518" y="1008"/>
                      <a:pt x="1518" y="1008"/>
                      <a:pt x="1518" y="1008"/>
                    </a:cubicBezTo>
                    <a:cubicBezTo>
                      <a:pt x="1518" y="1006"/>
                      <a:pt x="1518" y="1006"/>
                      <a:pt x="1518" y="1006"/>
                    </a:cubicBezTo>
                    <a:cubicBezTo>
                      <a:pt x="1519" y="1005"/>
                      <a:pt x="1519" y="1005"/>
                      <a:pt x="1519" y="1005"/>
                    </a:cubicBezTo>
                    <a:cubicBezTo>
                      <a:pt x="1520" y="1001"/>
                      <a:pt x="1520" y="1001"/>
                      <a:pt x="1520" y="1001"/>
                    </a:cubicBezTo>
                    <a:lnTo>
                      <a:pt x="1523" y="1004"/>
                    </a:lnTo>
                    <a:close/>
                    <a:moveTo>
                      <a:pt x="1519" y="940"/>
                    </a:moveTo>
                    <a:cubicBezTo>
                      <a:pt x="1519" y="942"/>
                      <a:pt x="1519" y="942"/>
                      <a:pt x="1519" y="942"/>
                    </a:cubicBezTo>
                    <a:cubicBezTo>
                      <a:pt x="1519" y="946"/>
                      <a:pt x="1519" y="946"/>
                      <a:pt x="1519" y="946"/>
                    </a:cubicBezTo>
                    <a:cubicBezTo>
                      <a:pt x="1515" y="940"/>
                      <a:pt x="1515" y="940"/>
                      <a:pt x="1515" y="940"/>
                    </a:cubicBezTo>
                    <a:cubicBezTo>
                      <a:pt x="1516" y="938"/>
                      <a:pt x="1516" y="938"/>
                      <a:pt x="1516" y="938"/>
                    </a:cubicBezTo>
                    <a:cubicBezTo>
                      <a:pt x="1516" y="938"/>
                      <a:pt x="1516" y="938"/>
                      <a:pt x="1516" y="938"/>
                    </a:cubicBezTo>
                    <a:cubicBezTo>
                      <a:pt x="1517" y="937"/>
                      <a:pt x="1517" y="937"/>
                      <a:pt x="1517" y="937"/>
                    </a:cubicBezTo>
                    <a:cubicBezTo>
                      <a:pt x="1519" y="936"/>
                      <a:pt x="1519" y="936"/>
                      <a:pt x="1519" y="936"/>
                    </a:cubicBezTo>
                    <a:cubicBezTo>
                      <a:pt x="1519" y="935"/>
                      <a:pt x="1519" y="935"/>
                      <a:pt x="1519" y="935"/>
                    </a:cubicBezTo>
                    <a:cubicBezTo>
                      <a:pt x="1519" y="936"/>
                      <a:pt x="1519" y="936"/>
                      <a:pt x="1519" y="936"/>
                    </a:cubicBezTo>
                    <a:lnTo>
                      <a:pt x="1519" y="940"/>
                    </a:lnTo>
                    <a:close/>
                    <a:moveTo>
                      <a:pt x="1516" y="930"/>
                    </a:moveTo>
                    <a:cubicBezTo>
                      <a:pt x="1515" y="931"/>
                      <a:pt x="1515" y="931"/>
                      <a:pt x="1515" y="931"/>
                    </a:cubicBezTo>
                    <a:cubicBezTo>
                      <a:pt x="1513" y="933"/>
                      <a:pt x="1513" y="933"/>
                      <a:pt x="1513" y="933"/>
                    </a:cubicBezTo>
                    <a:cubicBezTo>
                      <a:pt x="1513" y="934"/>
                      <a:pt x="1513" y="934"/>
                      <a:pt x="1513" y="934"/>
                    </a:cubicBezTo>
                    <a:cubicBezTo>
                      <a:pt x="1512" y="935"/>
                      <a:pt x="1512" y="935"/>
                      <a:pt x="1512" y="935"/>
                    </a:cubicBezTo>
                    <a:cubicBezTo>
                      <a:pt x="1512" y="935"/>
                      <a:pt x="1512" y="935"/>
                      <a:pt x="1512" y="935"/>
                    </a:cubicBezTo>
                    <a:cubicBezTo>
                      <a:pt x="1511" y="933"/>
                      <a:pt x="1511" y="933"/>
                      <a:pt x="1511" y="933"/>
                    </a:cubicBezTo>
                    <a:cubicBezTo>
                      <a:pt x="1507" y="928"/>
                      <a:pt x="1507" y="928"/>
                      <a:pt x="1507" y="928"/>
                    </a:cubicBezTo>
                    <a:cubicBezTo>
                      <a:pt x="1507" y="928"/>
                      <a:pt x="1507" y="928"/>
                      <a:pt x="1507" y="928"/>
                    </a:cubicBezTo>
                    <a:cubicBezTo>
                      <a:pt x="1511" y="928"/>
                      <a:pt x="1511" y="928"/>
                      <a:pt x="1511" y="928"/>
                    </a:cubicBezTo>
                    <a:cubicBezTo>
                      <a:pt x="1513" y="928"/>
                      <a:pt x="1513" y="928"/>
                      <a:pt x="1513" y="928"/>
                    </a:cubicBezTo>
                    <a:cubicBezTo>
                      <a:pt x="1517" y="928"/>
                      <a:pt x="1517" y="928"/>
                      <a:pt x="1517" y="928"/>
                    </a:cubicBezTo>
                    <a:lnTo>
                      <a:pt x="1516" y="930"/>
                    </a:lnTo>
                    <a:close/>
                    <a:moveTo>
                      <a:pt x="1508" y="923"/>
                    </a:moveTo>
                    <a:cubicBezTo>
                      <a:pt x="1506" y="923"/>
                      <a:pt x="1506" y="923"/>
                      <a:pt x="1506" y="923"/>
                    </a:cubicBezTo>
                    <a:cubicBezTo>
                      <a:pt x="1502" y="923"/>
                      <a:pt x="1502" y="923"/>
                      <a:pt x="1502" y="923"/>
                    </a:cubicBezTo>
                    <a:cubicBezTo>
                      <a:pt x="1502" y="923"/>
                      <a:pt x="1502" y="923"/>
                      <a:pt x="1502" y="923"/>
                    </a:cubicBezTo>
                    <a:cubicBezTo>
                      <a:pt x="1502" y="923"/>
                      <a:pt x="1502" y="923"/>
                      <a:pt x="1502" y="923"/>
                    </a:cubicBezTo>
                    <a:cubicBezTo>
                      <a:pt x="1502" y="923"/>
                      <a:pt x="1502" y="923"/>
                      <a:pt x="1502" y="923"/>
                    </a:cubicBezTo>
                    <a:cubicBezTo>
                      <a:pt x="1500" y="923"/>
                      <a:pt x="1500" y="923"/>
                      <a:pt x="1500" y="923"/>
                    </a:cubicBezTo>
                    <a:cubicBezTo>
                      <a:pt x="1494" y="923"/>
                      <a:pt x="1494" y="923"/>
                      <a:pt x="1494" y="923"/>
                    </a:cubicBezTo>
                    <a:cubicBezTo>
                      <a:pt x="1493" y="923"/>
                      <a:pt x="1493" y="923"/>
                      <a:pt x="1493" y="923"/>
                    </a:cubicBezTo>
                    <a:cubicBezTo>
                      <a:pt x="1490" y="923"/>
                      <a:pt x="1490" y="923"/>
                      <a:pt x="1490" y="923"/>
                    </a:cubicBezTo>
                    <a:cubicBezTo>
                      <a:pt x="1487" y="923"/>
                      <a:pt x="1487" y="923"/>
                      <a:pt x="1487" y="923"/>
                    </a:cubicBezTo>
                    <a:cubicBezTo>
                      <a:pt x="1485" y="923"/>
                      <a:pt x="1485" y="923"/>
                      <a:pt x="1485" y="923"/>
                    </a:cubicBezTo>
                    <a:cubicBezTo>
                      <a:pt x="1485" y="923"/>
                      <a:pt x="1485" y="923"/>
                      <a:pt x="1485" y="923"/>
                    </a:cubicBezTo>
                    <a:cubicBezTo>
                      <a:pt x="1485" y="922"/>
                      <a:pt x="1485" y="922"/>
                      <a:pt x="1485" y="922"/>
                    </a:cubicBezTo>
                    <a:cubicBezTo>
                      <a:pt x="1484" y="919"/>
                      <a:pt x="1484" y="919"/>
                      <a:pt x="1484" y="919"/>
                    </a:cubicBezTo>
                    <a:cubicBezTo>
                      <a:pt x="1483" y="917"/>
                      <a:pt x="1483" y="917"/>
                      <a:pt x="1483" y="917"/>
                    </a:cubicBezTo>
                    <a:cubicBezTo>
                      <a:pt x="1483" y="913"/>
                      <a:pt x="1483" y="913"/>
                      <a:pt x="1483" y="913"/>
                    </a:cubicBezTo>
                    <a:cubicBezTo>
                      <a:pt x="1482" y="911"/>
                      <a:pt x="1482" y="911"/>
                      <a:pt x="1482" y="911"/>
                    </a:cubicBezTo>
                    <a:cubicBezTo>
                      <a:pt x="1482" y="909"/>
                      <a:pt x="1482" y="909"/>
                      <a:pt x="1482" y="909"/>
                    </a:cubicBezTo>
                    <a:cubicBezTo>
                      <a:pt x="1489" y="912"/>
                      <a:pt x="1489" y="912"/>
                      <a:pt x="1489" y="912"/>
                    </a:cubicBezTo>
                    <a:cubicBezTo>
                      <a:pt x="1494" y="915"/>
                      <a:pt x="1494" y="915"/>
                      <a:pt x="1494" y="915"/>
                    </a:cubicBezTo>
                    <a:cubicBezTo>
                      <a:pt x="1501" y="918"/>
                      <a:pt x="1501" y="918"/>
                      <a:pt x="1501" y="918"/>
                    </a:cubicBezTo>
                    <a:cubicBezTo>
                      <a:pt x="1506" y="920"/>
                      <a:pt x="1506" y="920"/>
                      <a:pt x="1506" y="920"/>
                    </a:cubicBezTo>
                    <a:cubicBezTo>
                      <a:pt x="1511" y="923"/>
                      <a:pt x="1511" y="923"/>
                      <a:pt x="1511" y="923"/>
                    </a:cubicBezTo>
                    <a:lnTo>
                      <a:pt x="1508" y="923"/>
                    </a:lnTo>
                    <a:close/>
                    <a:moveTo>
                      <a:pt x="1481" y="989"/>
                    </a:moveTo>
                    <a:cubicBezTo>
                      <a:pt x="1482" y="992"/>
                      <a:pt x="1482" y="992"/>
                      <a:pt x="1482" y="992"/>
                    </a:cubicBezTo>
                    <a:cubicBezTo>
                      <a:pt x="1483" y="996"/>
                      <a:pt x="1483" y="996"/>
                      <a:pt x="1483" y="996"/>
                    </a:cubicBezTo>
                    <a:cubicBezTo>
                      <a:pt x="1485" y="1002"/>
                      <a:pt x="1485" y="1002"/>
                      <a:pt x="1485" y="1002"/>
                    </a:cubicBezTo>
                    <a:cubicBezTo>
                      <a:pt x="1478" y="995"/>
                      <a:pt x="1478" y="995"/>
                      <a:pt x="1478" y="995"/>
                    </a:cubicBezTo>
                    <a:cubicBezTo>
                      <a:pt x="1479" y="993"/>
                      <a:pt x="1479" y="993"/>
                      <a:pt x="1479" y="993"/>
                    </a:cubicBezTo>
                    <a:cubicBezTo>
                      <a:pt x="1480" y="990"/>
                      <a:pt x="1480" y="990"/>
                      <a:pt x="1480" y="990"/>
                    </a:cubicBezTo>
                    <a:lnTo>
                      <a:pt x="1481" y="989"/>
                    </a:lnTo>
                    <a:close/>
                    <a:moveTo>
                      <a:pt x="1469" y="956"/>
                    </a:moveTo>
                    <a:cubicBezTo>
                      <a:pt x="1474" y="956"/>
                      <a:pt x="1474" y="956"/>
                      <a:pt x="1474" y="956"/>
                    </a:cubicBezTo>
                    <a:cubicBezTo>
                      <a:pt x="1477" y="956"/>
                      <a:pt x="1477" y="956"/>
                      <a:pt x="1477" y="956"/>
                    </a:cubicBezTo>
                    <a:cubicBezTo>
                      <a:pt x="1476" y="958"/>
                      <a:pt x="1476" y="958"/>
                      <a:pt x="1476" y="958"/>
                    </a:cubicBezTo>
                    <a:cubicBezTo>
                      <a:pt x="1474" y="961"/>
                      <a:pt x="1474" y="961"/>
                      <a:pt x="1474" y="961"/>
                    </a:cubicBezTo>
                    <a:cubicBezTo>
                      <a:pt x="1473" y="962"/>
                      <a:pt x="1473" y="962"/>
                      <a:pt x="1473" y="962"/>
                    </a:cubicBezTo>
                    <a:cubicBezTo>
                      <a:pt x="1472" y="964"/>
                      <a:pt x="1472" y="964"/>
                      <a:pt x="1472" y="964"/>
                    </a:cubicBezTo>
                    <a:cubicBezTo>
                      <a:pt x="1467" y="957"/>
                      <a:pt x="1467" y="957"/>
                      <a:pt x="1467" y="957"/>
                    </a:cubicBezTo>
                    <a:cubicBezTo>
                      <a:pt x="1467" y="956"/>
                      <a:pt x="1467" y="956"/>
                      <a:pt x="1467" y="956"/>
                    </a:cubicBezTo>
                    <a:lnTo>
                      <a:pt x="1469" y="956"/>
                    </a:lnTo>
                    <a:close/>
                    <a:moveTo>
                      <a:pt x="1467" y="951"/>
                    </a:moveTo>
                    <a:cubicBezTo>
                      <a:pt x="1468" y="950"/>
                      <a:pt x="1468" y="950"/>
                      <a:pt x="1468" y="950"/>
                    </a:cubicBezTo>
                    <a:cubicBezTo>
                      <a:pt x="1470" y="946"/>
                      <a:pt x="1470" y="946"/>
                      <a:pt x="1470" y="946"/>
                    </a:cubicBezTo>
                    <a:cubicBezTo>
                      <a:pt x="1472" y="944"/>
                      <a:pt x="1472" y="944"/>
                      <a:pt x="1472" y="944"/>
                    </a:cubicBezTo>
                    <a:cubicBezTo>
                      <a:pt x="1472" y="944"/>
                      <a:pt x="1472" y="944"/>
                      <a:pt x="1472" y="944"/>
                    </a:cubicBezTo>
                    <a:cubicBezTo>
                      <a:pt x="1472" y="944"/>
                      <a:pt x="1472" y="944"/>
                      <a:pt x="1472" y="944"/>
                    </a:cubicBezTo>
                    <a:cubicBezTo>
                      <a:pt x="1477" y="951"/>
                      <a:pt x="1477" y="951"/>
                      <a:pt x="1477" y="951"/>
                    </a:cubicBezTo>
                    <a:cubicBezTo>
                      <a:pt x="1475" y="951"/>
                      <a:pt x="1475" y="951"/>
                      <a:pt x="1475" y="951"/>
                    </a:cubicBezTo>
                    <a:cubicBezTo>
                      <a:pt x="1469" y="951"/>
                      <a:pt x="1469" y="951"/>
                      <a:pt x="1469" y="951"/>
                    </a:cubicBezTo>
                    <a:lnTo>
                      <a:pt x="1467" y="951"/>
                    </a:lnTo>
                    <a:close/>
                    <a:moveTo>
                      <a:pt x="1477" y="965"/>
                    </a:moveTo>
                    <a:cubicBezTo>
                      <a:pt x="1479" y="962"/>
                      <a:pt x="1479" y="962"/>
                      <a:pt x="1479" y="962"/>
                    </a:cubicBezTo>
                    <a:cubicBezTo>
                      <a:pt x="1479" y="967"/>
                      <a:pt x="1479" y="967"/>
                      <a:pt x="1479" y="967"/>
                    </a:cubicBezTo>
                    <a:cubicBezTo>
                      <a:pt x="1479" y="969"/>
                      <a:pt x="1479" y="969"/>
                      <a:pt x="1479" y="969"/>
                    </a:cubicBezTo>
                    <a:cubicBezTo>
                      <a:pt x="1479" y="971"/>
                      <a:pt x="1479" y="971"/>
                      <a:pt x="1479" y="971"/>
                    </a:cubicBezTo>
                    <a:cubicBezTo>
                      <a:pt x="1479" y="974"/>
                      <a:pt x="1479" y="974"/>
                      <a:pt x="1479" y="974"/>
                    </a:cubicBezTo>
                    <a:cubicBezTo>
                      <a:pt x="1475" y="968"/>
                      <a:pt x="1475" y="968"/>
                      <a:pt x="1475" y="968"/>
                    </a:cubicBezTo>
                    <a:cubicBezTo>
                      <a:pt x="1475" y="968"/>
                      <a:pt x="1475" y="968"/>
                      <a:pt x="1475" y="968"/>
                    </a:cubicBezTo>
                    <a:cubicBezTo>
                      <a:pt x="1476" y="966"/>
                      <a:pt x="1476" y="966"/>
                      <a:pt x="1476" y="966"/>
                    </a:cubicBezTo>
                    <a:lnTo>
                      <a:pt x="1477" y="965"/>
                    </a:lnTo>
                    <a:close/>
                    <a:moveTo>
                      <a:pt x="1472" y="973"/>
                    </a:moveTo>
                    <a:cubicBezTo>
                      <a:pt x="1472" y="972"/>
                      <a:pt x="1472" y="972"/>
                      <a:pt x="1472" y="972"/>
                    </a:cubicBezTo>
                    <a:cubicBezTo>
                      <a:pt x="1473" y="974"/>
                      <a:pt x="1473" y="974"/>
                      <a:pt x="1473" y="974"/>
                    </a:cubicBezTo>
                    <a:cubicBezTo>
                      <a:pt x="1477" y="980"/>
                      <a:pt x="1477" y="980"/>
                      <a:pt x="1477" y="980"/>
                    </a:cubicBezTo>
                    <a:cubicBezTo>
                      <a:pt x="1473" y="980"/>
                      <a:pt x="1473" y="980"/>
                      <a:pt x="1473" y="980"/>
                    </a:cubicBezTo>
                    <a:cubicBezTo>
                      <a:pt x="1469" y="980"/>
                      <a:pt x="1469" y="980"/>
                      <a:pt x="1469" y="980"/>
                    </a:cubicBezTo>
                    <a:cubicBezTo>
                      <a:pt x="1467" y="980"/>
                      <a:pt x="1467" y="980"/>
                      <a:pt x="1467" y="980"/>
                    </a:cubicBezTo>
                    <a:cubicBezTo>
                      <a:pt x="1468" y="978"/>
                      <a:pt x="1468" y="978"/>
                      <a:pt x="1468" y="978"/>
                    </a:cubicBezTo>
                    <a:cubicBezTo>
                      <a:pt x="1469" y="976"/>
                      <a:pt x="1469" y="976"/>
                      <a:pt x="1469" y="976"/>
                    </a:cubicBezTo>
                    <a:lnTo>
                      <a:pt x="1472" y="973"/>
                    </a:lnTo>
                    <a:close/>
                    <a:moveTo>
                      <a:pt x="1472" y="985"/>
                    </a:moveTo>
                    <a:cubicBezTo>
                      <a:pt x="1475" y="985"/>
                      <a:pt x="1475" y="985"/>
                      <a:pt x="1475" y="985"/>
                    </a:cubicBezTo>
                    <a:cubicBezTo>
                      <a:pt x="1478" y="985"/>
                      <a:pt x="1478" y="985"/>
                      <a:pt x="1478" y="985"/>
                    </a:cubicBezTo>
                    <a:cubicBezTo>
                      <a:pt x="1477" y="987"/>
                      <a:pt x="1477" y="987"/>
                      <a:pt x="1477" y="987"/>
                    </a:cubicBezTo>
                    <a:cubicBezTo>
                      <a:pt x="1476" y="989"/>
                      <a:pt x="1476" y="989"/>
                      <a:pt x="1476" y="989"/>
                    </a:cubicBezTo>
                    <a:cubicBezTo>
                      <a:pt x="1474" y="991"/>
                      <a:pt x="1474" y="991"/>
                      <a:pt x="1474" y="991"/>
                    </a:cubicBezTo>
                    <a:cubicBezTo>
                      <a:pt x="1468" y="985"/>
                      <a:pt x="1468" y="985"/>
                      <a:pt x="1468" y="985"/>
                    </a:cubicBezTo>
                    <a:lnTo>
                      <a:pt x="1472" y="985"/>
                    </a:lnTo>
                    <a:close/>
                    <a:moveTo>
                      <a:pt x="1474" y="1004"/>
                    </a:moveTo>
                    <a:cubicBezTo>
                      <a:pt x="1475" y="1001"/>
                      <a:pt x="1475" y="1001"/>
                      <a:pt x="1475" y="1001"/>
                    </a:cubicBezTo>
                    <a:cubicBezTo>
                      <a:pt x="1476" y="1000"/>
                      <a:pt x="1476" y="1000"/>
                      <a:pt x="1476" y="1000"/>
                    </a:cubicBezTo>
                    <a:cubicBezTo>
                      <a:pt x="1485" y="1009"/>
                      <a:pt x="1485" y="1009"/>
                      <a:pt x="1485" y="1009"/>
                    </a:cubicBezTo>
                    <a:cubicBezTo>
                      <a:pt x="1483" y="1009"/>
                      <a:pt x="1483" y="1009"/>
                      <a:pt x="1483" y="1009"/>
                    </a:cubicBezTo>
                    <a:cubicBezTo>
                      <a:pt x="1479" y="1009"/>
                      <a:pt x="1479" y="1009"/>
                      <a:pt x="1479" y="1009"/>
                    </a:cubicBezTo>
                    <a:cubicBezTo>
                      <a:pt x="1476" y="1009"/>
                      <a:pt x="1476" y="1009"/>
                      <a:pt x="1476" y="1009"/>
                    </a:cubicBezTo>
                    <a:cubicBezTo>
                      <a:pt x="1472" y="1009"/>
                      <a:pt x="1472" y="1009"/>
                      <a:pt x="1472" y="1009"/>
                    </a:cubicBezTo>
                    <a:cubicBezTo>
                      <a:pt x="1472" y="1009"/>
                      <a:pt x="1472" y="1009"/>
                      <a:pt x="1472" y="1009"/>
                    </a:cubicBezTo>
                    <a:cubicBezTo>
                      <a:pt x="1471" y="1009"/>
                      <a:pt x="1471" y="1009"/>
                      <a:pt x="1471" y="1009"/>
                    </a:cubicBezTo>
                    <a:cubicBezTo>
                      <a:pt x="1471" y="1008"/>
                      <a:pt x="1471" y="1008"/>
                      <a:pt x="1471" y="1008"/>
                    </a:cubicBezTo>
                    <a:cubicBezTo>
                      <a:pt x="1471" y="1008"/>
                      <a:pt x="1471" y="1008"/>
                      <a:pt x="1471" y="1008"/>
                    </a:cubicBezTo>
                    <a:cubicBezTo>
                      <a:pt x="1473" y="1005"/>
                      <a:pt x="1473" y="1005"/>
                      <a:pt x="1473" y="1005"/>
                    </a:cubicBezTo>
                    <a:lnTo>
                      <a:pt x="1474" y="1004"/>
                    </a:lnTo>
                    <a:close/>
                    <a:moveTo>
                      <a:pt x="1479" y="936"/>
                    </a:moveTo>
                    <a:cubicBezTo>
                      <a:pt x="1479" y="939"/>
                      <a:pt x="1479" y="939"/>
                      <a:pt x="1479" y="939"/>
                    </a:cubicBezTo>
                    <a:cubicBezTo>
                      <a:pt x="1479" y="942"/>
                      <a:pt x="1479" y="942"/>
                      <a:pt x="1479" y="942"/>
                    </a:cubicBezTo>
                    <a:cubicBezTo>
                      <a:pt x="1479" y="944"/>
                      <a:pt x="1479" y="944"/>
                      <a:pt x="1479" y="944"/>
                    </a:cubicBezTo>
                    <a:cubicBezTo>
                      <a:pt x="1479" y="946"/>
                      <a:pt x="1479" y="946"/>
                      <a:pt x="1479" y="946"/>
                    </a:cubicBezTo>
                    <a:cubicBezTo>
                      <a:pt x="1476" y="941"/>
                      <a:pt x="1476" y="941"/>
                      <a:pt x="1476" y="941"/>
                    </a:cubicBezTo>
                    <a:cubicBezTo>
                      <a:pt x="1475" y="939"/>
                      <a:pt x="1475" y="939"/>
                      <a:pt x="1475" y="939"/>
                    </a:cubicBezTo>
                    <a:cubicBezTo>
                      <a:pt x="1476" y="938"/>
                      <a:pt x="1476" y="938"/>
                      <a:pt x="1476" y="938"/>
                    </a:cubicBezTo>
                    <a:cubicBezTo>
                      <a:pt x="1477" y="937"/>
                      <a:pt x="1477" y="937"/>
                      <a:pt x="1477" y="937"/>
                    </a:cubicBezTo>
                    <a:cubicBezTo>
                      <a:pt x="1478" y="935"/>
                      <a:pt x="1478" y="935"/>
                      <a:pt x="1478" y="935"/>
                    </a:cubicBezTo>
                    <a:cubicBezTo>
                      <a:pt x="1479" y="933"/>
                      <a:pt x="1479" y="933"/>
                      <a:pt x="1479" y="933"/>
                    </a:cubicBezTo>
                    <a:lnTo>
                      <a:pt x="1479" y="936"/>
                    </a:lnTo>
                    <a:close/>
                    <a:moveTo>
                      <a:pt x="1476" y="929"/>
                    </a:moveTo>
                    <a:cubicBezTo>
                      <a:pt x="1474" y="931"/>
                      <a:pt x="1474" y="931"/>
                      <a:pt x="1474" y="931"/>
                    </a:cubicBezTo>
                    <a:cubicBezTo>
                      <a:pt x="1473" y="933"/>
                      <a:pt x="1473" y="933"/>
                      <a:pt x="1473" y="933"/>
                    </a:cubicBezTo>
                    <a:cubicBezTo>
                      <a:pt x="1472" y="935"/>
                      <a:pt x="1472" y="935"/>
                      <a:pt x="1472" y="935"/>
                    </a:cubicBezTo>
                    <a:cubicBezTo>
                      <a:pt x="1472" y="935"/>
                      <a:pt x="1472" y="935"/>
                      <a:pt x="1472" y="935"/>
                    </a:cubicBezTo>
                    <a:cubicBezTo>
                      <a:pt x="1471" y="933"/>
                      <a:pt x="1471" y="933"/>
                      <a:pt x="1471" y="933"/>
                    </a:cubicBezTo>
                    <a:cubicBezTo>
                      <a:pt x="1467" y="928"/>
                      <a:pt x="1467" y="928"/>
                      <a:pt x="1467" y="928"/>
                    </a:cubicBezTo>
                    <a:cubicBezTo>
                      <a:pt x="1468" y="928"/>
                      <a:pt x="1468" y="928"/>
                      <a:pt x="1468" y="928"/>
                    </a:cubicBezTo>
                    <a:cubicBezTo>
                      <a:pt x="1471" y="928"/>
                      <a:pt x="1471" y="928"/>
                      <a:pt x="1471" y="928"/>
                    </a:cubicBezTo>
                    <a:cubicBezTo>
                      <a:pt x="1475" y="928"/>
                      <a:pt x="1475" y="928"/>
                      <a:pt x="1475" y="928"/>
                    </a:cubicBezTo>
                    <a:cubicBezTo>
                      <a:pt x="1477" y="928"/>
                      <a:pt x="1477" y="928"/>
                      <a:pt x="1477" y="928"/>
                    </a:cubicBezTo>
                    <a:lnTo>
                      <a:pt x="1476" y="929"/>
                    </a:lnTo>
                    <a:close/>
                    <a:moveTo>
                      <a:pt x="1469" y="939"/>
                    </a:moveTo>
                    <a:cubicBezTo>
                      <a:pt x="1468" y="940"/>
                      <a:pt x="1468" y="940"/>
                      <a:pt x="1468" y="940"/>
                    </a:cubicBezTo>
                    <a:cubicBezTo>
                      <a:pt x="1466" y="943"/>
                      <a:pt x="1466" y="943"/>
                      <a:pt x="1466" y="943"/>
                    </a:cubicBezTo>
                    <a:cubicBezTo>
                      <a:pt x="1464" y="946"/>
                      <a:pt x="1464" y="946"/>
                      <a:pt x="1464" y="946"/>
                    </a:cubicBezTo>
                    <a:cubicBezTo>
                      <a:pt x="1464" y="941"/>
                      <a:pt x="1464" y="941"/>
                      <a:pt x="1464" y="941"/>
                    </a:cubicBezTo>
                    <a:cubicBezTo>
                      <a:pt x="1464" y="937"/>
                      <a:pt x="1464" y="937"/>
                      <a:pt x="1464" y="937"/>
                    </a:cubicBezTo>
                    <a:cubicBezTo>
                      <a:pt x="1464" y="934"/>
                      <a:pt x="1464" y="934"/>
                      <a:pt x="1464" y="934"/>
                    </a:cubicBezTo>
                    <a:cubicBezTo>
                      <a:pt x="1464" y="933"/>
                      <a:pt x="1464" y="933"/>
                      <a:pt x="1464" y="933"/>
                    </a:cubicBezTo>
                    <a:cubicBezTo>
                      <a:pt x="1466" y="936"/>
                      <a:pt x="1466" y="936"/>
                      <a:pt x="1466" y="936"/>
                    </a:cubicBezTo>
                    <a:lnTo>
                      <a:pt x="1469" y="939"/>
                    </a:lnTo>
                    <a:close/>
                    <a:moveTo>
                      <a:pt x="1469" y="968"/>
                    </a:moveTo>
                    <a:cubicBezTo>
                      <a:pt x="1468" y="969"/>
                      <a:pt x="1468" y="969"/>
                      <a:pt x="1468" y="969"/>
                    </a:cubicBezTo>
                    <a:cubicBezTo>
                      <a:pt x="1465" y="973"/>
                      <a:pt x="1465" y="973"/>
                      <a:pt x="1465" y="973"/>
                    </a:cubicBezTo>
                    <a:cubicBezTo>
                      <a:pt x="1464" y="974"/>
                      <a:pt x="1464" y="974"/>
                      <a:pt x="1464" y="974"/>
                    </a:cubicBezTo>
                    <a:cubicBezTo>
                      <a:pt x="1464" y="971"/>
                      <a:pt x="1464" y="971"/>
                      <a:pt x="1464" y="971"/>
                    </a:cubicBezTo>
                    <a:cubicBezTo>
                      <a:pt x="1464" y="966"/>
                      <a:pt x="1464" y="966"/>
                      <a:pt x="1464" y="966"/>
                    </a:cubicBezTo>
                    <a:cubicBezTo>
                      <a:pt x="1464" y="962"/>
                      <a:pt x="1464" y="962"/>
                      <a:pt x="1464" y="962"/>
                    </a:cubicBezTo>
                    <a:lnTo>
                      <a:pt x="1469" y="968"/>
                    </a:lnTo>
                    <a:close/>
                    <a:moveTo>
                      <a:pt x="1472" y="996"/>
                    </a:moveTo>
                    <a:cubicBezTo>
                      <a:pt x="1471" y="997"/>
                      <a:pt x="1471" y="997"/>
                      <a:pt x="1471" y="997"/>
                    </a:cubicBezTo>
                    <a:cubicBezTo>
                      <a:pt x="1470" y="1000"/>
                      <a:pt x="1470" y="1000"/>
                      <a:pt x="1470" y="1000"/>
                    </a:cubicBezTo>
                    <a:cubicBezTo>
                      <a:pt x="1469" y="1002"/>
                      <a:pt x="1469" y="1002"/>
                      <a:pt x="1469" y="1002"/>
                    </a:cubicBezTo>
                    <a:cubicBezTo>
                      <a:pt x="1468" y="1004"/>
                      <a:pt x="1468" y="1004"/>
                      <a:pt x="1468" y="1004"/>
                    </a:cubicBezTo>
                    <a:cubicBezTo>
                      <a:pt x="1468" y="1000"/>
                      <a:pt x="1468" y="1000"/>
                      <a:pt x="1468" y="1000"/>
                    </a:cubicBezTo>
                    <a:cubicBezTo>
                      <a:pt x="1467" y="997"/>
                      <a:pt x="1467" y="997"/>
                      <a:pt x="1467" y="997"/>
                    </a:cubicBezTo>
                    <a:cubicBezTo>
                      <a:pt x="1466" y="993"/>
                      <a:pt x="1466" y="993"/>
                      <a:pt x="1466" y="993"/>
                    </a:cubicBezTo>
                    <a:cubicBezTo>
                      <a:pt x="1466" y="990"/>
                      <a:pt x="1466" y="990"/>
                      <a:pt x="1466" y="990"/>
                    </a:cubicBezTo>
                    <a:lnTo>
                      <a:pt x="1472" y="996"/>
                    </a:lnTo>
                    <a:close/>
                    <a:moveTo>
                      <a:pt x="1467" y="1025"/>
                    </a:moveTo>
                    <a:cubicBezTo>
                      <a:pt x="1468" y="1021"/>
                      <a:pt x="1468" y="1021"/>
                      <a:pt x="1468" y="1021"/>
                    </a:cubicBezTo>
                    <a:cubicBezTo>
                      <a:pt x="1468" y="1018"/>
                      <a:pt x="1468" y="1018"/>
                      <a:pt x="1468" y="1018"/>
                    </a:cubicBezTo>
                    <a:cubicBezTo>
                      <a:pt x="1468" y="1017"/>
                      <a:pt x="1468" y="1017"/>
                      <a:pt x="1468" y="1017"/>
                    </a:cubicBezTo>
                    <a:cubicBezTo>
                      <a:pt x="1470" y="1017"/>
                      <a:pt x="1471" y="1018"/>
                      <a:pt x="1472" y="1018"/>
                    </a:cubicBezTo>
                    <a:cubicBezTo>
                      <a:pt x="1474" y="1018"/>
                      <a:pt x="1475" y="1019"/>
                      <a:pt x="1476" y="1019"/>
                    </a:cubicBezTo>
                    <a:cubicBezTo>
                      <a:pt x="1477" y="1019"/>
                      <a:pt x="1479" y="1019"/>
                      <a:pt x="1480" y="1020"/>
                    </a:cubicBezTo>
                    <a:cubicBezTo>
                      <a:pt x="1481" y="1020"/>
                      <a:pt x="1483" y="1020"/>
                      <a:pt x="1484" y="1021"/>
                    </a:cubicBezTo>
                    <a:cubicBezTo>
                      <a:pt x="1484" y="1021"/>
                      <a:pt x="1484" y="1021"/>
                      <a:pt x="1484" y="1021"/>
                    </a:cubicBezTo>
                    <a:cubicBezTo>
                      <a:pt x="1485" y="1021"/>
                      <a:pt x="1485" y="1021"/>
                      <a:pt x="1485" y="1021"/>
                    </a:cubicBezTo>
                    <a:cubicBezTo>
                      <a:pt x="1485" y="1021"/>
                      <a:pt x="1485" y="1021"/>
                      <a:pt x="1485" y="1021"/>
                    </a:cubicBezTo>
                    <a:cubicBezTo>
                      <a:pt x="1484" y="1021"/>
                      <a:pt x="1484" y="1021"/>
                      <a:pt x="1484" y="1021"/>
                    </a:cubicBezTo>
                    <a:cubicBezTo>
                      <a:pt x="1484" y="1023"/>
                      <a:pt x="1484" y="1023"/>
                      <a:pt x="1484" y="1023"/>
                    </a:cubicBezTo>
                    <a:cubicBezTo>
                      <a:pt x="1483" y="1025"/>
                      <a:pt x="1483" y="1025"/>
                      <a:pt x="1483" y="1025"/>
                    </a:cubicBezTo>
                    <a:cubicBezTo>
                      <a:pt x="1482" y="1027"/>
                      <a:pt x="1482" y="1027"/>
                      <a:pt x="1482" y="1027"/>
                    </a:cubicBezTo>
                    <a:cubicBezTo>
                      <a:pt x="1481" y="1030"/>
                      <a:pt x="1481" y="1030"/>
                      <a:pt x="1481" y="1030"/>
                    </a:cubicBezTo>
                    <a:cubicBezTo>
                      <a:pt x="1481" y="1032"/>
                      <a:pt x="1481" y="1032"/>
                      <a:pt x="1481" y="1032"/>
                    </a:cubicBezTo>
                    <a:cubicBezTo>
                      <a:pt x="1479" y="1031"/>
                      <a:pt x="1479" y="1031"/>
                      <a:pt x="1479" y="1031"/>
                    </a:cubicBezTo>
                    <a:cubicBezTo>
                      <a:pt x="1476" y="1031"/>
                      <a:pt x="1474" y="1030"/>
                      <a:pt x="1471" y="1029"/>
                    </a:cubicBezTo>
                    <a:cubicBezTo>
                      <a:pt x="1470" y="1029"/>
                      <a:pt x="1468" y="1029"/>
                      <a:pt x="1466" y="1028"/>
                    </a:cubicBezTo>
                    <a:lnTo>
                      <a:pt x="1467" y="1025"/>
                    </a:lnTo>
                    <a:close/>
                    <a:moveTo>
                      <a:pt x="1483" y="1015"/>
                    </a:moveTo>
                    <a:cubicBezTo>
                      <a:pt x="1481" y="1015"/>
                      <a:pt x="1479" y="1014"/>
                      <a:pt x="1477" y="1014"/>
                    </a:cubicBezTo>
                    <a:cubicBezTo>
                      <a:pt x="1477" y="1014"/>
                      <a:pt x="1477" y="1014"/>
                      <a:pt x="1477" y="1014"/>
                    </a:cubicBezTo>
                    <a:cubicBezTo>
                      <a:pt x="1477" y="1014"/>
                      <a:pt x="1477" y="1014"/>
                      <a:pt x="1477" y="1014"/>
                    </a:cubicBezTo>
                    <a:cubicBezTo>
                      <a:pt x="1482" y="1014"/>
                      <a:pt x="1482" y="1014"/>
                      <a:pt x="1482" y="1014"/>
                    </a:cubicBezTo>
                    <a:cubicBezTo>
                      <a:pt x="1484" y="1014"/>
                      <a:pt x="1484" y="1014"/>
                      <a:pt x="1484" y="1014"/>
                    </a:cubicBezTo>
                    <a:cubicBezTo>
                      <a:pt x="1487" y="1014"/>
                      <a:pt x="1487" y="1014"/>
                      <a:pt x="1487" y="1014"/>
                    </a:cubicBezTo>
                    <a:cubicBezTo>
                      <a:pt x="1486" y="1016"/>
                      <a:pt x="1486" y="1016"/>
                      <a:pt x="1486" y="1016"/>
                    </a:cubicBezTo>
                    <a:cubicBezTo>
                      <a:pt x="1486" y="1016"/>
                      <a:pt x="1486" y="1016"/>
                      <a:pt x="1486" y="1016"/>
                    </a:cubicBezTo>
                    <a:cubicBezTo>
                      <a:pt x="1485" y="1016"/>
                      <a:pt x="1484" y="1016"/>
                      <a:pt x="1483" y="1015"/>
                    </a:cubicBezTo>
                    <a:close/>
                    <a:moveTo>
                      <a:pt x="1486" y="1031"/>
                    </a:moveTo>
                    <a:cubicBezTo>
                      <a:pt x="1487" y="1029"/>
                      <a:pt x="1487" y="1029"/>
                      <a:pt x="1487" y="1029"/>
                    </a:cubicBezTo>
                    <a:cubicBezTo>
                      <a:pt x="1488" y="1027"/>
                      <a:pt x="1488" y="1027"/>
                      <a:pt x="1488" y="1027"/>
                    </a:cubicBezTo>
                    <a:cubicBezTo>
                      <a:pt x="1488" y="1025"/>
                      <a:pt x="1488" y="1025"/>
                      <a:pt x="1488" y="1025"/>
                    </a:cubicBezTo>
                    <a:cubicBezTo>
                      <a:pt x="1489" y="1025"/>
                      <a:pt x="1489" y="1025"/>
                      <a:pt x="1489" y="1025"/>
                    </a:cubicBezTo>
                    <a:cubicBezTo>
                      <a:pt x="1489" y="1022"/>
                      <a:pt x="1489" y="1022"/>
                      <a:pt x="1489" y="1022"/>
                    </a:cubicBezTo>
                    <a:cubicBezTo>
                      <a:pt x="1491" y="1023"/>
                      <a:pt x="1491" y="1023"/>
                      <a:pt x="1491" y="1023"/>
                    </a:cubicBezTo>
                    <a:cubicBezTo>
                      <a:pt x="1493" y="1023"/>
                      <a:pt x="1494" y="1024"/>
                      <a:pt x="1495" y="1024"/>
                    </a:cubicBezTo>
                    <a:cubicBezTo>
                      <a:pt x="1497" y="1025"/>
                      <a:pt x="1499" y="1026"/>
                      <a:pt x="1501" y="1027"/>
                    </a:cubicBezTo>
                    <a:cubicBezTo>
                      <a:pt x="1502" y="1027"/>
                      <a:pt x="1502" y="1027"/>
                      <a:pt x="1502" y="1027"/>
                    </a:cubicBezTo>
                    <a:cubicBezTo>
                      <a:pt x="1502" y="1027"/>
                      <a:pt x="1502" y="1027"/>
                      <a:pt x="1502" y="1027"/>
                    </a:cubicBezTo>
                    <a:cubicBezTo>
                      <a:pt x="1500" y="1029"/>
                      <a:pt x="1500" y="1029"/>
                      <a:pt x="1500" y="1029"/>
                    </a:cubicBezTo>
                    <a:cubicBezTo>
                      <a:pt x="1499" y="1031"/>
                      <a:pt x="1499" y="1031"/>
                      <a:pt x="1499" y="1031"/>
                    </a:cubicBezTo>
                    <a:cubicBezTo>
                      <a:pt x="1497" y="1033"/>
                      <a:pt x="1497" y="1033"/>
                      <a:pt x="1497" y="1033"/>
                    </a:cubicBezTo>
                    <a:cubicBezTo>
                      <a:pt x="1497" y="1034"/>
                      <a:pt x="1497" y="1034"/>
                      <a:pt x="1497" y="1034"/>
                    </a:cubicBezTo>
                    <a:cubicBezTo>
                      <a:pt x="1496" y="1035"/>
                      <a:pt x="1496" y="1035"/>
                      <a:pt x="1496" y="1035"/>
                    </a:cubicBezTo>
                    <a:cubicBezTo>
                      <a:pt x="1495" y="1037"/>
                      <a:pt x="1495" y="1037"/>
                      <a:pt x="1495" y="1037"/>
                    </a:cubicBezTo>
                    <a:cubicBezTo>
                      <a:pt x="1495" y="1037"/>
                      <a:pt x="1495" y="1037"/>
                      <a:pt x="1495" y="1037"/>
                    </a:cubicBezTo>
                    <a:cubicBezTo>
                      <a:pt x="1493" y="1036"/>
                      <a:pt x="1492" y="1036"/>
                      <a:pt x="1490" y="1035"/>
                    </a:cubicBezTo>
                    <a:cubicBezTo>
                      <a:pt x="1489" y="1035"/>
                      <a:pt x="1487" y="1034"/>
                      <a:pt x="1486" y="1034"/>
                    </a:cubicBezTo>
                    <a:lnTo>
                      <a:pt x="1486" y="1031"/>
                    </a:lnTo>
                    <a:close/>
                    <a:moveTo>
                      <a:pt x="1500" y="1039"/>
                    </a:moveTo>
                    <a:cubicBezTo>
                      <a:pt x="1501" y="1037"/>
                      <a:pt x="1501" y="1037"/>
                      <a:pt x="1501" y="1037"/>
                    </a:cubicBezTo>
                    <a:cubicBezTo>
                      <a:pt x="1501" y="1037"/>
                      <a:pt x="1501" y="1037"/>
                      <a:pt x="1501" y="1037"/>
                    </a:cubicBezTo>
                    <a:cubicBezTo>
                      <a:pt x="1503" y="1034"/>
                      <a:pt x="1503" y="1034"/>
                      <a:pt x="1503" y="1034"/>
                    </a:cubicBezTo>
                    <a:cubicBezTo>
                      <a:pt x="1504" y="1033"/>
                      <a:pt x="1504" y="1033"/>
                      <a:pt x="1504" y="1033"/>
                    </a:cubicBezTo>
                    <a:cubicBezTo>
                      <a:pt x="1505" y="1030"/>
                      <a:pt x="1505" y="1030"/>
                      <a:pt x="1505" y="1030"/>
                    </a:cubicBezTo>
                    <a:cubicBezTo>
                      <a:pt x="1506" y="1029"/>
                      <a:pt x="1506" y="1029"/>
                      <a:pt x="1506" y="1029"/>
                    </a:cubicBezTo>
                    <a:cubicBezTo>
                      <a:pt x="1508" y="1029"/>
                      <a:pt x="1508" y="1029"/>
                      <a:pt x="1508" y="1029"/>
                    </a:cubicBezTo>
                    <a:cubicBezTo>
                      <a:pt x="1509" y="1030"/>
                      <a:pt x="1510" y="1030"/>
                      <a:pt x="1512" y="1031"/>
                    </a:cubicBezTo>
                    <a:cubicBezTo>
                      <a:pt x="1514" y="1032"/>
                      <a:pt x="1516" y="1033"/>
                      <a:pt x="1517" y="1034"/>
                    </a:cubicBezTo>
                    <a:cubicBezTo>
                      <a:pt x="1516" y="1035"/>
                      <a:pt x="1516" y="1035"/>
                      <a:pt x="1516" y="1035"/>
                    </a:cubicBezTo>
                    <a:cubicBezTo>
                      <a:pt x="1515" y="1036"/>
                      <a:pt x="1515" y="1036"/>
                      <a:pt x="1515" y="1036"/>
                    </a:cubicBezTo>
                    <a:cubicBezTo>
                      <a:pt x="1514" y="1039"/>
                      <a:pt x="1514" y="1039"/>
                      <a:pt x="1514" y="1039"/>
                    </a:cubicBezTo>
                    <a:cubicBezTo>
                      <a:pt x="1512" y="1041"/>
                      <a:pt x="1512" y="1041"/>
                      <a:pt x="1512" y="1041"/>
                    </a:cubicBezTo>
                    <a:cubicBezTo>
                      <a:pt x="1511" y="1042"/>
                      <a:pt x="1511" y="1042"/>
                      <a:pt x="1511" y="1042"/>
                    </a:cubicBezTo>
                    <a:cubicBezTo>
                      <a:pt x="1510" y="1044"/>
                      <a:pt x="1510" y="1044"/>
                      <a:pt x="1510" y="1044"/>
                    </a:cubicBezTo>
                    <a:cubicBezTo>
                      <a:pt x="1509" y="1043"/>
                      <a:pt x="1507" y="1042"/>
                      <a:pt x="1506" y="1042"/>
                    </a:cubicBezTo>
                    <a:cubicBezTo>
                      <a:pt x="1505" y="1041"/>
                      <a:pt x="1505" y="1041"/>
                      <a:pt x="1505" y="1041"/>
                    </a:cubicBezTo>
                    <a:cubicBezTo>
                      <a:pt x="1504" y="1041"/>
                      <a:pt x="1502" y="1040"/>
                      <a:pt x="1500" y="1039"/>
                    </a:cubicBezTo>
                    <a:cubicBezTo>
                      <a:pt x="1500" y="1039"/>
                      <a:pt x="1500" y="1039"/>
                      <a:pt x="1500" y="1039"/>
                    </a:cubicBezTo>
                    <a:close/>
                    <a:moveTo>
                      <a:pt x="1515" y="1046"/>
                    </a:moveTo>
                    <a:cubicBezTo>
                      <a:pt x="1516" y="1044"/>
                      <a:pt x="1516" y="1044"/>
                      <a:pt x="1516" y="1044"/>
                    </a:cubicBezTo>
                    <a:cubicBezTo>
                      <a:pt x="1517" y="1042"/>
                      <a:pt x="1517" y="1042"/>
                      <a:pt x="1517" y="1042"/>
                    </a:cubicBezTo>
                    <a:cubicBezTo>
                      <a:pt x="1519" y="1040"/>
                      <a:pt x="1519" y="1040"/>
                      <a:pt x="1519" y="1040"/>
                    </a:cubicBezTo>
                    <a:cubicBezTo>
                      <a:pt x="1520" y="1039"/>
                      <a:pt x="1520" y="1039"/>
                      <a:pt x="1520" y="1039"/>
                    </a:cubicBezTo>
                    <a:cubicBezTo>
                      <a:pt x="1522" y="1036"/>
                      <a:pt x="1522" y="1036"/>
                      <a:pt x="1522" y="1036"/>
                    </a:cubicBezTo>
                    <a:cubicBezTo>
                      <a:pt x="1524" y="1037"/>
                      <a:pt x="1526" y="1038"/>
                      <a:pt x="1528" y="1039"/>
                    </a:cubicBezTo>
                    <a:cubicBezTo>
                      <a:pt x="1529" y="1040"/>
                      <a:pt x="1531" y="1041"/>
                      <a:pt x="1533" y="1042"/>
                    </a:cubicBezTo>
                    <a:cubicBezTo>
                      <a:pt x="1532" y="1043"/>
                      <a:pt x="1532" y="1043"/>
                      <a:pt x="1532" y="1043"/>
                    </a:cubicBezTo>
                    <a:cubicBezTo>
                      <a:pt x="1528" y="1047"/>
                      <a:pt x="1528" y="1047"/>
                      <a:pt x="1528" y="1047"/>
                    </a:cubicBezTo>
                    <a:cubicBezTo>
                      <a:pt x="1527" y="1048"/>
                      <a:pt x="1527" y="1048"/>
                      <a:pt x="1527" y="1048"/>
                    </a:cubicBezTo>
                    <a:cubicBezTo>
                      <a:pt x="1525" y="1050"/>
                      <a:pt x="1525" y="1050"/>
                      <a:pt x="1525" y="1050"/>
                    </a:cubicBezTo>
                    <a:cubicBezTo>
                      <a:pt x="1524" y="1051"/>
                      <a:pt x="1524" y="1051"/>
                      <a:pt x="1524" y="1051"/>
                    </a:cubicBezTo>
                    <a:cubicBezTo>
                      <a:pt x="1523" y="1051"/>
                      <a:pt x="1523" y="1051"/>
                      <a:pt x="1523" y="1051"/>
                    </a:cubicBezTo>
                    <a:cubicBezTo>
                      <a:pt x="1521" y="1050"/>
                      <a:pt x="1518" y="1048"/>
                      <a:pt x="1516" y="1047"/>
                    </a:cubicBezTo>
                    <a:cubicBezTo>
                      <a:pt x="1516" y="1047"/>
                      <a:pt x="1516" y="1047"/>
                      <a:pt x="1516" y="1047"/>
                    </a:cubicBezTo>
                    <a:cubicBezTo>
                      <a:pt x="1516" y="1047"/>
                      <a:pt x="1516" y="1047"/>
                      <a:pt x="1516" y="1047"/>
                    </a:cubicBezTo>
                    <a:cubicBezTo>
                      <a:pt x="1516" y="1047"/>
                      <a:pt x="1516" y="1047"/>
                      <a:pt x="1516" y="1047"/>
                    </a:cubicBezTo>
                    <a:cubicBezTo>
                      <a:pt x="1516" y="1047"/>
                      <a:pt x="1516" y="1047"/>
                      <a:pt x="1516" y="1047"/>
                    </a:cubicBezTo>
                    <a:cubicBezTo>
                      <a:pt x="1514" y="1046"/>
                      <a:pt x="1514" y="1046"/>
                      <a:pt x="1514" y="1046"/>
                    </a:cubicBezTo>
                    <a:lnTo>
                      <a:pt x="1515" y="1046"/>
                    </a:lnTo>
                    <a:close/>
                    <a:moveTo>
                      <a:pt x="1529" y="1053"/>
                    </a:moveTo>
                    <a:cubicBezTo>
                      <a:pt x="1531" y="1051"/>
                      <a:pt x="1531" y="1051"/>
                      <a:pt x="1531" y="1051"/>
                    </a:cubicBezTo>
                    <a:cubicBezTo>
                      <a:pt x="1532" y="1050"/>
                      <a:pt x="1532" y="1050"/>
                      <a:pt x="1532" y="1050"/>
                    </a:cubicBezTo>
                    <a:cubicBezTo>
                      <a:pt x="1536" y="1047"/>
                      <a:pt x="1536" y="1047"/>
                      <a:pt x="1536" y="1047"/>
                    </a:cubicBezTo>
                    <a:cubicBezTo>
                      <a:pt x="1537" y="1045"/>
                      <a:pt x="1537" y="1045"/>
                      <a:pt x="1537" y="1045"/>
                    </a:cubicBezTo>
                    <a:cubicBezTo>
                      <a:pt x="1537" y="1045"/>
                      <a:pt x="1537" y="1045"/>
                      <a:pt x="1537" y="1045"/>
                    </a:cubicBezTo>
                    <a:cubicBezTo>
                      <a:pt x="1541" y="1048"/>
                      <a:pt x="1545" y="1050"/>
                      <a:pt x="1549" y="1053"/>
                    </a:cubicBezTo>
                    <a:cubicBezTo>
                      <a:pt x="1550" y="1054"/>
                      <a:pt x="1550" y="1054"/>
                      <a:pt x="1550" y="1054"/>
                    </a:cubicBezTo>
                    <a:cubicBezTo>
                      <a:pt x="1549" y="1054"/>
                      <a:pt x="1549" y="1054"/>
                      <a:pt x="1549" y="1054"/>
                    </a:cubicBezTo>
                    <a:cubicBezTo>
                      <a:pt x="1548" y="1055"/>
                      <a:pt x="1548" y="1055"/>
                      <a:pt x="1548" y="1055"/>
                    </a:cubicBezTo>
                    <a:cubicBezTo>
                      <a:pt x="1546" y="1057"/>
                      <a:pt x="1546" y="1057"/>
                      <a:pt x="1546" y="1057"/>
                    </a:cubicBezTo>
                    <a:cubicBezTo>
                      <a:pt x="1542" y="1060"/>
                      <a:pt x="1542" y="1060"/>
                      <a:pt x="1542" y="1060"/>
                    </a:cubicBezTo>
                    <a:cubicBezTo>
                      <a:pt x="1540" y="1061"/>
                      <a:pt x="1540" y="1061"/>
                      <a:pt x="1540" y="1061"/>
                    </a:cubicBezTo>
                    <a:cubicBezTo>
                      <a:pt x="1539" y="1062"/>
                      <a:pt x="1539" y="1062"/>
                      <a:pt x="1539" y="1062"/>
                    </a:cubicBezTo>
                    <a:cubicBezTo>
                      <a:pt x="1538" y="1061"/>
                      <a:pt x="1537" y="1060"/>
                      <a:pt x="1536" y="1060"/>
                    </a:cubicBezTo>
                    <a:cubicBezTo>
                      <a:pt x="1534" y="1058"/>
                      <a:pt x="1534" y="1058"/>
                      <a:pt x="1534" y="1058"/>
                    </a:cubicBezTo>
                    <a:cubicBezTo>
                      <a:pt x="1534" y="1058"/>
                      <a:pt x="1533" y="1058"/>
                      <a:pt x="1533" y="1058"/>
                    </a:cubicBezTo>
                    <a:cubicBezTo>
                      <a:pt x="1532" y="1057"/>
                      <a:pt x="1530" y="1055"/>
                      <a:pt x="1528" y="1054"/>
                    </a:cubicBezTo>
                    <a:lnTo>
                      <a:pt x="1529" y="1053"/>
                    </a:lnTo>
                    <a:close/>
                    <a:moveTo>
                      <a:pt x="1546" y="1045"/>
                    </a:moveTo>
                    <a:cubicBezTo>
                      <a:pt x="1545" y="1044"/>
                      <a:pt x="1543" y="1043"/>
                      <a:pt x="1541" y="1041"/>
                    </a:cubicBezTo>
                    <a:cubicBezTo>
                      <a:pt x="1542" y="1041"/>
                      <a:pt x="1542" y="1041"/>
                      <a:pt x="1542" y="1041"/>
                    </a:cubicBezTo>
                    <a:cubicBezTo>
                      <a:pt x="1544" y="1038"/>
                      <a:pt x="1544" y="1038"/>
                      <a:pt x="1544" y="1038"/>
                    </a:cubicBezTo>
                    <a:cubicBezTo>
                      <a:pt x="1546" y="1036"/>
                      <a:pt x="1546" y="1036"/>
                      <a:pt x="1546" y="1036"/>
                    </a:cubicBezTo>
                    <a:cubicBezTo>
                      <a:pt x="1547" y="1036"/>
                      <a:pt x="1547" y="1036"/>
                      <a:pt x="1547" y="1036"/>
                    </a:cubicBezTo>
                    <a:cubicBezTo>
                      <a:pt x="1547" y="1037"/>
                      <a:pt x="1547" y="1037"/>
                      <a:pt x="1547" y="1037"/>
                    </a:cubicBezTo>
                    <a:cubicBezTo>
                      <a:pt x="1552" y="1045"/>
                      <a:pt x="1552" y="1045"/>
                      <a:pt x="1552" y="1045"/>
                    </a:cubicBezTo>
                    <a:cubicBezTo>
                      <a:pt x="1554" y="1050"/>
                      <a:pt x="1554" y="1050"/>
                      <a:pt x="1554" y="1050"/>
                    </a:cubicBezTo>
                    <a:cubicBezTo>
                      <a:pt x="1554" y="1050"/>
                      <a:pt x="1554" y="1050"/>
                      <a:pt x="1554" y="1050"/>
                    </a:cubicBezTo>
                    <a:cubicBezTo>
                      <a:pt x="1551" y="1049"/>
                      <a:pt x="1549" y="1047"/>
                      <a:pt x="1546" y="1045"/>
                    </a:cubicBezTo>
                    <a:close/>
                    <a:moveTo>
                      <a:pt x="1544" y="1017"/>
                    </a:moveTo>
                    <a:cubicBezTo>
                      <a:pt x="1544" y="1017"/>
                      <a:pt x="1544" y="1017"/>
                      <a:pt x="1544" y="1017"/>
                    </a:cubicBezTo>
                    <a:cubicBezTo>
                      <a:pt x="1543" y="1018"/>
                      <a:pt x="1543" y="1018"/>
                      <a:pt x="1543" y="1018"/>
                    </a:cubicBezTo>
                    <a:cubicBezTo>
                      <a:pt x="1542" y="1016"/>
                      <a:pt x="1542" y="1016"/>
                      <a:pt x="1542" y="1016"/>
                    </a:cubicBezTo>
                    <a:cubicBezTo>
                      <a:pt x="1542" y="1016"/>
                      <a:pt x="1542" y="1016"/>
                      <a:pt x="1542" y="1016"/>
                    </a:cubicBezTo>
                    <a:lnTo>
                      <a:pt x="1544" y="1017"/>
                    </a:lnTo>
                    <a:close/>
                    <a:moveTo>
                      <a:pt x="1542" y="1027"/>
                    </a:moveTo>
                    <a:cubicBezTo>
                      <a:pt x="1544" y="1031"/>
                      <a:pt x="1544" y="1031"/>
                      <a:pt x="1544" y="1031"/>
                    </a:cubicBezTo>
                    <a:cubicBezTo>
                      <a:pt x="1544" y="1031"/>
                      <a:pt x="1544" y="1031"/>
                      <a:pt x="1544" y="1031"/>
                    </a:cubicBezTo>
                    <a:cubicBezTo>
                      <a:pt x="1543" y="1033"/>
                      <a:pt x="1543" y="1033"/>
                      <a:pt x="1543" y="1033"/>
                    </a:cubicBezTo>
                    <a:cubicBezTo>
                      <a:pt x="1541" y="1035"/>
                      <a:pt x="1541" y="1035"/>
                      <a:pt x="1541" y="1035"/>
                    </a:cubicBezTo>
                    <a:cubicBezTo>
                      <a:pt x="1538" y="1037"/>
                      <a:pt x="1538" y="1037"/>
                      <a:pt x="1538" y="1037"/>
                    </a:cubicBezTo>
                    <a:cubicBezTo>
                      <a:pt x="1537" y="1039"/>
                      <a:pt x="1537" y="1039"/>
                      <a:pt x="1537" y="1039"/>
                    </a:cubicBezTo>
                    <a:cubicBezTo>
                      <a:pt x="1534" y="1037"/>
                      <a:pt x="1532" y="1036"/>
                      <a:pt x="1529" y="1034"/>
                    </a:cubicBezTo>
                    <a:cubicBezTo>
                      <a:pt x="1528" y="1033"/>
                      <a:pt x="1526" y="1033"/>
                      <a:pt x="1525" y="1032"/>
                    </a:cubicBezTo>
                    <a:cubicBezTo>
                      <a:pt x="1526" y="1031"/>
                      <a:pt x="1526" y="1031"/>
                      <a:pt x="1526" y="1031"/>
                    </a:cubicBezTo>
                    <a:cubicBezTo>
                      <a:pt x="1528" y="1027"/>
                      <a:pt x="1528" y="1027"/>
                      <a:pt x="1528" y="1027"/>
                    </a:cubicBezTo>
                    <a:cubicBezTo>
                      <a:pt x="1530" y="1025"/>
                      <a:pt x="1530" y="1025"/>
                      <a:pt x="1530" y="1025"/>
                    </a:cubicBezTo>
                    <a:cubicBezTo>
                      <a:pt x="1532" y="1022"/>
                      <a:pt x="1532" y="1022"/>
                      <a:pt x="1532" y="1022"/>
                    </a:cubicBezTo>
                    <a:cubicBezTo>
                      <a:pt x="1533" y="1021"/>
                      <a:pt x="1533" y="1021"/>
                      <a:pt x="1533" y="1021"/>
                    </a:cubicBezTo>
                    <a:cubicBezTo>
                      <a:pt x="1534" y="1019"/>
                      <a:pt x="1534" y="1019"/>
                      <a:pt x="1534" y="1019"/>
                    </a:cubicBezTo>
                    <a:cubicBezTo>
                      <a:pt x="1536" y="1016"/>
                      <a:pt x="1536" y="1016"/>
                      <a:pt x="1536" y="1016"/>
                    </a:cubicBezTo>
                    <a:cubicBezTo>
                      <a:pt x="1540" y="1023"/>
                      <a:pt x="1540" y="1023"/>
                      <a:pt x="1540" y="1023"/>
                    </a:cubicBezTo>
                    <a:cubicBezTo>
                      <a:pt x="1540" y="1023"/>
                      <a:pt x="1540" y="1023"/>
                      <a:pt x="1540" y="1023"/>
                    </a:cubicBezTo>
                    <a:cubicBezTo>
                      <a:pt x="1540" y="1023"/>
                      <a:pt x="1540" y="1023"/>
                      <a:pt x="1540" y="1023"/>
                    </a:cubicBezTo>
                    <a:cubicBezTo>
                      <a:pt x="1540" y="1023"/>
                      <a:pt x="1540" y="1023"/>
                      <a:pt x="1540" y="1023"/>
                    </a:cubicBezTo>
                    <a:lnTo>
                      <a:pt x="1542" y="1027"/>
                    </a:lnTo>
                    <a:close/>
                    <a:moveTo>
                      <a:pt x="1540" y="937"/>
                    </a:moveTo>
                    <a:cubicBezTo>
                      <a:pt x="1540" y="942"/>
                      <a:pt x="1540" y="942"/>
                      <a:pt x="1540" y="942"/>
                    </a:cubicBezTo>
                    <a:cubicBezTo>
                      <a:pt x="1540" y="946"/>
                      <a:pt x="1540" y="946"/>
                      <a:pt x="1540" y="946"/>
                    </a:cubicBezTo>
                    <a:cubicBezTo>
                      <a:pt x="1535" y="940"/>
                      <a:pt x="1535" y="940"/>
                      <a:pt x="1535" y="940"/>
                    </a:cubicBezTo>
                    <a:cubicBezTo>
                      <a:pt x="1536" y="938"/>
                      <a:pt x="1536" y="938"/>
                      <a:pt x="1536" y="938"/>
                    </a:cubicBezTo>
                    <a:cubicBezTo>
                      <a:pt x="1538" y="936"/>
                      <a:pt x="1538" y="936"/>
                      <a:pt x="1538" y="936"/>
                    </a:cubicBezTo>
                    <a:cubicBezTo>
                      <a:pt x="1539" y="936"/>
                      <a:pt x="1539" y="936"/>
                      <a:pt x="1539" y="936"/>
                    </a:cubicBezTo>
                    <a:cubicBezTo>
                      <a:pt x="1540" y="936"/>
                      <a:pt x="1540" y="936"/>
                      <a:pt x="1540" y="936"/>
                    </a:cubicBezTo>
                    <a:lnTo>
                      <a:pt x="1540" y="937"/>
                    </a:lnTo>
                    <a:close/>
                    <a:moveTo>
                      <a:pt x="1536" y="929"/>
                    </a:moveTo>
                    <a:cubicBezTo>
                      <a:pt x="1536" y="929"/>
                      <a:pt x="1536" y="929"/>
                      <a:pt x="1536" y="929"/>
                    </a:cubicBezTo>
                    <a:cubicBezTo>
                      <a:pt x="1533" y="928"/>
                      <a:pt x="1533" y="928"/>
                      <a:pt x="1533" y="928"/>
                    </a:cubicBezTo>
                    <a:cubicBezTo>
                      <a:pt x="1535" y="928"/>
                      <a:pt x="1535" y="928"/>
                      <a:pt x="1535" y="928"/>
                    </a:cubicBezTo>
                    <a:cubicBezTo>
                      <a:pt x="1537" y="928"/>
                      <a:pt x="1537" y="928"/>
                      <a:pt x="1537" y="928"/>
                    </a:cubicBezTo>
                    <a:lnTo>
                      <a:pt x="1536" y="929"/>
                    </a:lnTo>
                    <a:close/>
                    <a:moveTo>
                      <a:pt x="1535" y="918"/>
                    </a:moveTo>
                    <a:cubicBezTo>
                      <a:pt x="1532" y="920"/>
                      <a:pt x="1532" y="920"/>
                      <a:pt x="1532" y="920"/>
                    </a:cubicBezTo>
                    <a:cubicBezTo>
                      <a:pt x="1529" y="922"/>
                      <a:pt x="1529" y="922"/>
                      <a:pt x="1529" y="922"/>
                    </a:cubicBezTo>
                    <a:cubicBezTo>
                      <a:pt x="1528" y="923"/>
                      <a:pt x="1528" y="923"/>
                      <a:pt x="1528" y="923"/>
                    </a:cubicBezTo>
                    <a:cubicBezTo>
                      <a:pt x="1525" y="923"/>
                      <a:pt x="1525" y="923"/>
                      <a:pt x="1525" y="923"/>
                    </a:cubicBezTo>
                    <a:cubicBezTo>
                      <a:pt x="1522" y="923"/>
                      <a:pt x="1522" y="923"/>
                      <a:pt x="1522" y="923"/>
                    </a:cubicBezTo>
                    <a:cubicBezTo>
                      <a:pt x="1517" y="920"/>
                      <a:pt x="1517" y="920"/>
                      <a:pt x="1517" y="920"/>
                    </a:cubicBezTo>
                    <a:cubicBezTo>
                      <a:pt x="1506" y="915"/>
                      <a:pt x="1506" y="915"/>
                      <a:pt x="1506" y="915"/>
                    </a:cubicBezTo>
                    <a:cubicBezTo>
                      <a:pt x="1494" y="909"/>
                      <a:pt x="1494" y="909"/>
                      <a:pt x="1494" y="909"/>
                    </a:cubicBezTo>
                    <a:cubicBezTo>
                      <a:pt x="1490" y="907"/>
                      <a:pt x="1490" y="907"/>
                      <a:pt x="1490" y="907"/>
                    </a:cubicBezTo>
                    <a:cubicBezTo>
                      <a:pt x="1489" y="907"/>
                      <a:pt x="1489" y="907"/>
                      <a:pt x="1489" y="907"/>
                    </a:cubicBezTo>
                    <a:cubicBezTo>
                      <a:pt x="1490" y="907"/>
                      <a:pt x="1490" y="907"/>
                      <a:pt x="1490" y="907"/>
                    </a:cubicBezTo>
                    <a:cubicBezTo>
                      <a:pt x="1492" y="907"/>
                      <a:pt x="1492" y="907"/>
                      <a:pt x="1492" y="907"/>
                    </a:cubicBezTo>
                    <a:cubicBezTo>
                      <a:pt x="1498" y="907"/>
                      <a:pt x="1498" y="907"/>
                      <a:pt x="1498" y="907"/>
                    </a:cubicBezTo>
                    <a:cubicBezTo>
                      <a:pt x="1503" y="907"/>
                      <a:pt x="1503" y="907"/>
                      <a:pt x="1503" y="907"/>
                    </a:cubicBezTo>
                    <a:cubicBezTo>
                      <a:pt x="1509" y="907"/>
                      <a:pt x="1509" y="907"/>
                      <a:pt x="1509" y="907"/>
                    </a:cubicBezTo>
                    <a:cubicBezTo>
                      <a:pt x="1514" y="907"/>
                      <a:pt x="1514" y="907"/>
                      <a:pt x="1514" y="907"/>
                    </a:cubicBezTo>
                    <a:cubicBezTo>
                      <a:pt x="1519" y="907"/>
                      <a:pt x="1519" y="907"/>
                      <a:pt x="1519" y="907"/>
                    </a:cubicBezTo>
                    <a:cubicBezTo>
                      <a:pt x="1523" y="907"/>
                      <a:pt x="1523" y="907"/>
                      <a:pt x="1523" y="907"/>
                    </a:cubicBezTo>
                    <a:cubicBezTo>
                      <a:pt x="1529" y="907"/>
                      <a:pt x="1529" y="907"/>
                      <a:pt x="1529" y="907"/>
                    </a:cubicBezTo>
                    <a:cubicBezTo>
                      <a:pt x="1533" y="907"/>
                      <a:pt x="1533" y="907"/>
                      <a:pt x="1533" y="907"/>
                    </a:cubicBezTo>
                    <a:cubicBezTo>
                      <a:pt x="1534" y="907"/>
                      <a:pt x="1534" y="907"/>
                      <a:pt x="1534" y="907"/>
                    </a:cubicBezTo>
                    <a:cubicBezTo>
                      <a:pt x="1538" y="907"/>
                      <a:pt x="1538" y="907"/>
                      <a:pt x="1538" y="907"/>
                    </a:cubicBezTo>
                    <a:cubicBezTo>
                      <a:pt x="1546" y="907"/>
                      <a:pt x="1546" y="907"/>
                      <a:pt x="1546" y="907"/>
                    </a:cubicBezTo>
                    <a:cubicBezTo>
                      <a:pt x="1550" y="907"/>
                      <a:pt x="1550" y="907"/>
                      <a:pt x="1550" y="907"/>
                    </a:cubicBezTo>
                    <a:cubicBezTo>
                      <a:pt x="1548" y="909"/>
                      <a:pt x="1548" y="909"/>
                      <a:pt x="1548" y="909"/>
                    </a:cubicBezTo>
                    <a:cubicBezTo>
                      <a:pt x="1543" y="912"/>
                      <a:pt x="1543" y="912"/>
                      <a:pt x="1543" y="912"/>
                    </a:cubicBezTo>
                    <a:cubicBezTo>
                      <a:pt x="1541" y="914"/>
                      <a:pt x="1541" y="914"/>
                      <a:pt x="1541" y="914"/>
                    </a:cubicBezTo>
                    <a:cubicBezTo>
                      <a:pt x="1540" y="914"/>
                      <a:pt x="1540" y="914"/>
                      <a:pt x="1540" y="914"/>
                    </a:cubicBezTo>
                    <a:cubicBezTo>
                      <a:pt x="1538" y="916"/>
                      <a:pt x="1538" y="916"/>
                      <a:pt x="1538" y="916"/>
                    </a:cubicBezTo>
                    <a:lnTo>
                      <a:pt x="1535" y="918"/>
                    </a:lnTo>
                    <a:close/>
                    <a:moveTo>
                      <a:pt x="1547" y="902"/>
                    </a:moveTo>
                    <a:cubicBezTo>
                      <a:pt x="1541" y="902"/>
                      <a:pt x="1541" y="902"/>
                      <a:pt x="1541" y="902"/>
                    </a:cubicBezTo>
                    <a:cubicBezTo>
                      <a:pt x="1533" y="902"/>
                      <a:pt x="1533" y="902"/>
                      <a:pt x="1533" y="902"/>
                    </a:cubicBezTo>
                    <a:cubicBezTo>
                      <a:pt x="1529" y="902"/>
                      <a:pt x="1529" y="902"/>
                      <a:pt x="1529" y="902"/>
                    </a:cubicBezTo>
                    <a:cubicBezTo>
                      <a:pt x="1527" y="902"/>
                      <a:pt x="1527" y="902"/>
                      <a:pt x="1527" y="902"/>
                    </a:cubicBezTo>
                    <a:cubicBezTo>
                      <a:pt x="1524" y="902"/>
                      <a:pt x="1524" y="902"/>
                      <a:pt x="1524" y="902"/>
                    </a:cubicBezTo>
                    <a:cubicBezTo>
                      <a:pt x="1518" y="902"/>
                      <a:pt x="1518" y="902"/>
                      <a:pt x="1518" y="902"/>
                    </a:cubicBezTo>
                    <a:cubicBezTo>
                      <a:pt x="1514" y="902"/>
                      <a:pt x="1514" y="902"/>
                      <a:pt x="1514" y="902"/>
                    </a:cubicBezTo>
                    <a:cubicBezTo>
                      <a:pt x="1508" y="902"/>
                      <a:pt x="1508" y="902"/>
                      <a:pt x="1508" y="902"/>
                    </a:cubicBezTo>
                    <a:cubicBezTo>
                      <a:pt x="1504" y="902"/>
                      <a:pt x="1504" y="902"/>
                      <a:pt x="1504" y="902"/>
                    </a:cubicBezTo>
                    <a:cubicBezTo>
                      <a:pt x="1498" y="902"/>
                      <a:pt x="1498" y="902"/>
                      <a:pt x="1498" y="902"/>
                    </a:cubicBezTo>
                    <a:cubicBezTo>
                      <a:pt x="1493" y="902"/>
                      <a:pt x="1493" y="902"/>
                      <a:pt x="1493" y="902"/>
                    </a:cubicBezTo>
                    <a:cubicBezTo>
                      <a:pt x="1487" y="902"/>
                      <a:pt x="1487" y="902"/>
                      <a:pt x="1487" y="902"/>
                    </a:cubicBezTo>
                    <a:cubicBezTo>
                      <a:pt x="1486" y="902"/>
                      <a:pt x="1486" y="902"/>
                      <a:pt x="1486" y="902"/>
                    </a:cubicBezTo>
                    <a:cubicBezTo>
                      <a:pt x="1486" y="902"/>
                      <a:pt x="1486" y="902"/>
                      <a:pt x="1486" y="902"/>
                    </a:cubicBezTo>
                    <a:cubicBezTo>
                      <a:pt x="1490" y="899"/>
                      <a:pt x="1490" y="899"/>
                      <a:pt x="1490" y="899"/>
                    </a:cubicBezTo>
                    <a:cubicBezTo>
                      <a:pt x="1493" y="897"/>
                      <a:pt x="1493" y="897"/>
                      <a:pt x="1493" y="897"/>
                    </a:cubicBezTo>
                    <a:cubicBezTo>
                      <a:pt x="1496" y="894"/>
                      <a:pt x="1496" y="894"/>
                      <a:pt x="1496" y="894"/>
                    </a:cubicBezTo>
                    <a:cubicBezTo>
                      <a:pt x="1499" y="892"/>
                      <a:pt x="1499" y="892"/>
                      <a:pt x="1499" y="892"/>
                    </a:cubicBezTo>
                    <a:cubicBezTo>
                      <a:pt x="1502" y="890"/>
                      <a:pt x="1502" y="890"/>
                      <a:pt x="1502" y="890"/>
                    </a:cubicBezTo>
                    <a:cubicBezTo>
                      <a:pt x="1504" y="888"/>
                      <a:pt x="1504" y="888"/>
                      <a:pt x="1504" y="888"/>
                    </a:cubicBezTo>
                    <a:cubicBezTo>
                      <a:pt x="1507" y="886"/>
                      <a:pt x="1507" y="886"/>
                      <a:pt x="1507" y="886"/>
                    </a:cubicBezTo>
                    <a:cubicBezTo>
                      <a:pt x="1509" y="885"/>
                      <a:pt x="1509" y="885"/>
                      <a:pt x="1509" y="885"/>
                    </a:cubicBezTo>
                    <a:cubicBezTo>
                      <a:pt x="1510" y="884"/>
                      <a:pt x="1510" y="884"/>
                      <a:pt x="1510" y="884"/>
                    </a:cubicBezTo>
                    <a:cubicBezTo>
                      <a:pt x="1510" y="884"/>
                      <a:pt x="1510" y="884"/>
                      <a:pt x="1510" y="884"/>
                    </a:cubicBezTo>
                    <a:cubicBezTo>
                      <a:pt x="1517" y="887"/>
                      <a:pt x="1517" y="887"/>
                      <a:pt x="1517" y="887"/>
                    </a:cubicBezTo>
                    <a:cubicBezTo>
                      <a:pt x="1535" y="896"/>
                      <a:pt x="1535" y="896"/>
                      <a:pt x="1535" y="896"/>
                    </a:cubicBezTo>
                    <a:cubicBezTo>
                      <a:pt x="1547" y="902"/>
                      <a:pt x="1547" y="902"/>
                      <a:pt x="1547" y="902"/>
                    </a:cubicBezTo>
                    <a:cubicBezTo>
                      <a:pt x="1547" y="902"/>
                      <a:pt x="1547" y="902"/>
                      <a:pt x="1547" y="902"/>
                    </a:cubicBezTo>
                    <a:close/>
                    <a:moveTo>
                      <a:pt x="1510" y="878"/>
                    </a:moveTo>
                    <a:cubicBezTo>
                      <a:pt x="1505" y="875"/>
                      <a:pt x="1505" y="875"/>
                      <a:pt x="1505" y="875"/>
                    </a:cubicBezTo>
                    <a:cubicBezTo>
                      <a:pt x="1497" y="871"/>
                      <a:pt x="1497" y="871"/>
                      <a:pt x="1497" y="871"/>
                    </a:cubicBezTo>
                    <a:cubicBezTo>
                      <a:pt x="1494" y="870"/>
                      <a:pt x="1494" y="870"/>
                      <a:pt x="1494" y="870"/>
                    </a:cubicBezTo>
                    <a:cubicBezTo>
                      <a:pt x="1487" y="866"/>
                      <a:pt x="1487" y="866"/>
                      <a:pt x="1487" y="866"/>
                    </a:cubicBezTo>
                    <a:cubicBezTo>
                      <a:pt x="1480" y="863"/>
                      <a:pt x="1480" y="863"/>
                      <a:pt x="1480" y="863"/>
                    </a:cubicBezTo>
                    <a:cubicBezTo>
                      <a:pt x="1483" y="863"/>
                      <a:pt x="1483" y="863"/>
                      <a:pt x="1483" y="863"/>
                    </a:cubicBezTo>
                    <a:cubicBezTo>
                      <a:pt x="1487" y="863"/>
                      <a:pt x="1487" y="863"/>
                      <a:pt x="1487" y="863"/>
                    </a:cubicBezTo>
                    <a:cubicBezTo>
                      <a:pt x="1488" y="863"/>
                      <a:pt x="1488" y="863"/>
                      <a:pt x="1488" y="863"/>
                    </a:cubicBezTo>
                    <a:cubicBezTo>
                      <a:pt x="1492" y="863"/>
                      <a:pt x="1492" y="863"/>
                      <a:pt x="1492" y="863"/>
                    </a:cubicBezTo>
                    <a:cubicBezTo>
                      <a:pt x="1500" y="863"/>
                      <a:pt x="1500" y="863"/>
                      <a:pt x="1500" y="863"/>
                    </a:cubicBezTo>
                    <a:cubicBezTo>
                      <a:pt x="1506" y="863"/>
                      <a:pt x="1506" y="863"/>
                      <a:pt x="1506" y="863"/>
                    </a:cubicBezTo>
                    <a:cubicBezTo>
                      <a:pt x="1516" y="863"/>
                      <a:pt x="1516" y="863"/>
                      <a:pt x="1516" y="863"/>
                    </a:cubicBezTo>
                    <a:cubicBezTo>
                      <a:pt x="1519" y="863"/>
                      <a:pt x="1519" y="863"/>
                      <a:pt x="1519" y="863"/>
                    </a:cubicBezTo>
                    <a:cubicBezTo>
                      <a:pt x="1525" y="863"/>
                      <a:pt x="1525" y="863"/>
                      <a:pt x="1525" y="863"/>
                    </a:cubicBezTo>
                    <a:cubicBezTo>
                      <a:pt x="1530" y="863"/>
                      <a:pt x="1530" y="863"/>
                      <a:pt x="1530" y="863"/>
                    </a:cubicBezTo>
                    <a:cubicBezTo>
                      <a:pt x="1530" y="863"/>
                      <a:pt x="1530" y="863"/>
                      <a:pt x="1530" y="863"/>
                    </a:cubicBezTo>
                    <a:cubicBezTo>
                      <a:pt x="1530" y="863"/>
                      <a:pt x="1530" y="863"/>
                      <a:pt x="1530" y="863"/>
                    </a:cubicBezTo>
                    <a:cubicBezTo>
                      <a:pt x="1527" y="865"/>
                      <a:pt x="1527" y="865"/>
                      <a:pt x="1527" y="865"/>
                    </a:cubicBezTo>
                    <a:cubicBezTo>
                      <a:pt x="1524" y="867"/>
                      <a:pt x="1524" y="867"/>
                      <a:pt x="1524" y="867"/>
                    </a:cubicBezTo>
                    <a:cubicBezTo>
                      <a:pt x="1522" y="869"/>
                      <a:pt x="1522" y="869"/>
                      <a:pt x="1522" y="869"/>
                    </a:cubicBezTo>
                    <a:cubicBezTo>
                      <a:pt x="1517" y="873"/>
                      <a:pt x="1517" y="873"/>
                      <a:pt x="1517" y="873"/>
                    </a:cubicBezTo>
                    <a:cubicBezTo>
                      <a:pt x="1513" y="875"/>
                      <a:pt x="1513" y="875"/>
                      <a:pt x="1513" y="875"/>
                    </a:cubicBezTo>
                    <a:lnTo>
                      <a:pt x="1510" y="878"/>
                    </a:lnTo>
                    <a:close/>
                    <a:moveTo>
                      <a:pt x="1525" y="858"/>
                    </a:moveTo>
                    <a:cubicBezTo>
                      <a:pt x="1519" y="858"/>
                      <a:pt x="1519" y="858"/>
                      <a:pt x="1519" y="858"/>
                    </a:cubicBezTo>
                    <a:cubicBezTo>
                      <a:pt x="1514" y="858"/>
                      <a:pt x="1514" y="858"/>
                      <a:pt x="1514" y="858"/>
                    </a:cubicBezTo>
                    <a:cubicBezTo>
                      <a:pt x="1511" y="858"/>
                      <a:pt x="1511" y="858"/>
                      <a:pt x="1511" y="858"/>
                    </a:cubicBezTo>
                    <a:cubicBezTo>
                      <a:pt x="1501" y="858"/>
                      <a:pt x="1501" y="858"/>
                      <a:pt x="1501" y="858"/>
                    </a:cubicBezTo>
                    <a:cubicBezTo>
                      <a:pt x="1495" y="858"/>
                      <a:pt x="1495" y="858"/>
                      <a:pt x="1495" y="858"/>
                    </a:cubicBezTo>
                    <a:cubicBezTo>
                      <a:pt x="1487" y="858"/>
                      <a:pt x="1487" y="858"/>
                      <a:pt x="1487" y="858"/>
                    </a:cubicBezTo>
                    <a:cubicBezTo>
                      <a:pt x="1483" y="858"/>
                      <a:pt x="1483" y="858"/>
                      <a:pt x="1483" y="858"/>
                    </a:cubicBezTo>
                    <a:cubicBezTo>
                      <a:pt x="1481" y="858"/>
                      <a:pt x="1481" y="858"/>
                      <a:pt x="1481" y="858"/>
                    </a:cubicBezTo>
                    <a:cubicBezTo>
                      <a:pt x="1478" y="858"/>
                      <a:pt x="1478" y="858"/>
                      <a:pt x="1478" y="858"/>
                    </a:cubicBezTo>
                    <a:cubicBezTo>
                      <a:pt x="1476" y="857"/>
                      <a:pt x="1476" y="857"/>
                      <a:pt x="1476" y="857"/>
                    </a:cubicBezTo>
                    <a:cubicBezTo>
                      <a:pt x="1477" y="856"/>
                      <a:pt x="1477" y="856"/>
                      <a:pt x="1477" y="856"/>
                    </a:cubicBezTo>
                    <a:cubicBezTo>
                      <a:pt x="1479" y="855"/>
                      <a:pt x="1479" y="855"/>
                      <a:pt x="1479" y="855"/>
                    </a:cubicBezTo>
                    <a:cubicBezTo>
                      <a:pt x="1480" y="854"/>
                      <a:pt x="1480" y="854"/>
                      <a:pt x="1480" y="854"/>
                    </a:cubicBezTo>
                    <a:cubicBezTo>
                      <a:pt x="1482" y="853"/>
                      <a:pt x="1482" y="853"/>
                      <a:pt x="1482" y="853"/>
                    </a:cubicBezTo>
                    <a:cubicBezTo>
                      <a:pt x="1486" y="849"/>
                      <a:pt x="1486" y="849"/>
                      <a:pt x="1486" y="849"/>
                    </a:cubicBezTo>
                    <a:cubicBezTo>
                      <a:pt x="1489" y="846"/>
                      <a:pt x="1489" y="846"/>
                      <a:pt x="1489" y="846"/>
                    </a:cubicBezTo>
                    <a:cubicBezTo>
                      <a:pt x="1494" y="841"/>
                      <a:pt x="1494" y="841"/>
                      <a:pt x="1494" y="841"/>
                    </a:cubicBezTo>
                    <a:cubicBezTo>
                      <a:pt x="1496" y="840"/>
                      <a:pt x="1496" y="840"/>
                      <a:pt x="1496" y="840"/>
                    </a:cubicBezTo>
                    <a:cubicBezTo>
                      <a:pt x="1498" y="838"/>
                      <a:pt x="1498" y="838"/>
                      <a:pt x="1498" y="838"/>
                    </a:cubicBezTo>
                    <a:cubicBezTo>
                      <a:pt x="1503" y="842"/>
                      <a:pt x="1503" y="842"/>
                      <a:pt x="1503" y="842"/>
                    </a:cubicBezTo>
                    <a:cubicBezTo>
                      <a:pt x="1518" y="851"/>
                      <a:pt x="1518" y="851"/>
                      <a:pt x="1518" y="851"/>
                    </a:cubicBezTo>
                    <a:cubicBezTo>
                      <a:pt x="1529" y="858"/>
                      <a:pt x="1529" y="858"/>
                      <a:pt x="1529" y="858"/>
                    </a:cubicBezTo>
                    <a:lnTo>
                      <a:pt x="1525" y="858"/>
                    </a:lnTo>
                    <a:close/>
                    <a:moveTo>
                      <a:pt x="1498" y="831"/>
                    </a:moveTo>
                    <a:cubicBezTo>
                      <a:pt x="1497" y="832"/>
                      <a:pt x="1497" y="832"/>
                      <a:pt x="1497" y="832"/>
                    </a:cubicBezTo>
                    <a:cubicBezTo>
                      <a:pt x="1486" y="826"/>
                      <a:pt x="1486" y="826"/>
                      <a:pt x="1486" y="826"/>
                    </a:cubicBezTo>
                    <a:cubicBezTo>
                      <a:pt x="1471" y="817"/>
                      <a:pt x="1471" y="817"/>
                      <a:pt x="1471" y="817"/>
                    </a:cubicBezTo>
                    <a:cubicBezTo>
                      <a:pt x="1471" y="816"/>
                      <a:pt x="1471" y="816"/>
                      <a:pt x="1471" y="816"/>
                    </a:cubicBezTo>
                    <a:cubicBezTo>
                      <a:pt x="1471" y="816"/>
                      <a:pt x="1471" y="816"/>
                      <a:pt x="1471" y="816"/>
                    </a:cubicBezTo>
                    <a:cubicBezTo>
                      <a:pt x="1477" y="816"/>
                      <a:pt x="1477" y="816"/>
                      <a:pt x="1477" y="816"/>
                    </a:cubicBezTo>
                    <a:cubicBezTo>
                      <a:pt x="1482" y="816"/>
                      <a:pt x="1482" y="816"/>
                      <a:pt x="1482" y="816"/>
                    </a:cubicBezTo>
                    <a:cubicBezTo>
                      <a:pt x="1488" y="816"/>
                      <a:pt x="1488" y="816"/>
                      <a:pt x="1488" y="816"/>
                    </a:cubicBezTo>
                    <a:cubicBezTo>
                      <a:pt x="1496" y="816"/>
                      <a:pt x="1496" y="816"/>
                      <a:pt x="1496" y="816"/>
                    </a:cubicBezTo>
                    <a:cubicBezTo>
                      <a:pt x="1503" y="816"/>
                      <a:pt x="1503" y="816"/>
                      <a:pt x="1503" y="816"/>
                    </a:cubicBezTo>
                    <a:cubicBezTo>
                      <a:pt x="1507" y="817"/>
                      <a:pt x="1507" y="817"/>
                      <a:pt x="1507" y="817"/>
                    </a:cubicBezTo>
                    <a:cubicBezTo>
                      <a:pt x="1508" y="817"/>
                      <a:pt x="1508" y="817"/>
                      <a:pt x="1508" y="817"/>
                    </a:cubicBezTo>
                    <a:cubicBezTo>
                      <a:pt x="1509" y="817"/>
                      <a:pt x="1509" y="817"/>
                      <a:pt x="1509" y="817"/>
                    </a:cubicBezTo>
                    <a:cubicBezTo>
                      <a:pt x="1512" y="817"/>
                      <a:pt x="1512" y="817"/>
                      <a:pt x="1512" y="817"/>
                    </a:cubicBezTo>
                    <a:cubicBezTo>
                      <a:pt x="1515" y="817"/>
                      <a:pt x="1515" y="817"/>
                      <a:pt x="1515" y="817"/>
                    </a:cubicBezTo>
                    <a:cubicBezTo>
                      <a:pt x="1514" y="818"/>
                      <a:pt x="1514" y="818"/>
                      <a:pt x="1514" y="818"/>
                    </a:cubicBezTo>
                    <a:cubicBezTo>
                      <a:pt x="1512" y="819"/>
                      <a:pt x="1512" y="819"/>
                      <a:pt x="1512" y="819"/>
                    </a:cubicBezTo>
                    <a:cubicBezTo>
                      <a:pt x="1512" y="820"/>
                      <a:pt x="1512" y="820"/>
                      <a:pt x="1512" y="820"/>
                    </a:cubicBezTo>
                    <a:cubicBezTo>
                      <a:pt x="1511" y="820"/>
                      <a:pt x="1511" y="820"/>
                      <a:pt x="1511" y="820"/>
                    </a:cubicBezTo>
                    <a:cubicBezTo>
                      <a:pt x="1509" y="822"/>
                      <a:pt x="1509" y="822"/>
                      <a:pt x="1509" y="822"/>
                    </a:cubicBezTo>
                    <a:cubicBezTo>
                      <a:pt x="1505" y="825"/>
                      <a:pt x="1505" y="825"/>
                      <a:pt x="1505" y="825"/>
                    </a:cubicBezTo>
                    <a:cubicBezTo>
                      <a:pt x="1501" y="829"/>
                      <a:pt x="1501" y="829"/>
                      <a:pt x="1501" y="829"/>
                    </a:cubicBezTo>
                    <a:lnTo>
                      <a:pt x="1498" y="831"/>
                    </a:lnTo>
                    <a:close/>
                    <a:moveTo>
                      <a:pt x="1513" y="811"/>
                    </a:moveTo>
                    <a:cubicBezTo>
                      <a:pt x="1507" y="811"/>
                      <a:pt x="1507" y="811"/>
                      <a:pt x="1507" y="811"/>
                    </a:cubicBezTo>
                    <a:cubicBezTo>
                      <a:pt x="1504" y="811"/>
                      <a:pt x="1504" y="811"/>
                      <a:pt x="1504" y="811"/>
                    </a:cubicBezTo>
                    <a:cubicBezTo>
                      <a:pt x="1503" y="811"/>
                      <a:pt x="1503" y="811"/>
                      <a:pt x="1503" y="811"/>
                    </a:cubicBezTo>
                    <a:cubicBezTo>
                      <a:pt x="1502" y="811"/>
                      <a:pt x="1502" y="811"/>
                      <a:pt x="1502" y="811"/>
                    </a:cubicBezTo>
                    <a:cubicBezTo>
                      <a:pt x="1498" y="811"/>
                      <a:pt x="1498" y="811"/>
                      <a:pt x="1498" y="811"/>
                    </a:cubicBezTo>
                    <a:cubicBezTo>
                      <a:pt x="1491" y="811"/>
                      <a:pt x="1491" y="811"/>
                      <a:pt x="1491" y="811"/>
                    </a:cubicBezTo>
                    <a:cubicBezTo>
                      <a:pt x="1483" y="811"/>
                      <a:pt x="1483" y="811"/>
                      <a:pt x="1483" y="811"/>
                    </a:cubicBezTo>
                    <a:cubicBezTo>
                      <a:pt x="1477" y="811"/>
                      <a:pt x="1477" y="811"/>
                      <a:pt x="1477" y="811"/>
                    </a:cubicBezTo>
                    <a:cubicBezTo>
                      <a:pt x="1471" y="811"/>
                      <a:pt x="1471" y="811"/>
                      <a:pt x="1471" y="811"/>
                    </a:cubicBezTo>
                    <a:cubicBezTo>
                      <a:pt x="1469" y="811"/>
                      <a:pt x="1469" y="811"/>
                      <a:pt x="1469" y="811"/>
                    </a:cubicBezTo>
                    <a:cubicBezTo>
                      <a:pt x="1470" y="810"/>
                      <a:pt x="1470" y="810"/>
                      <a:pt x="1470" y="810"/>
                    </a:cubicBezTo>
                    <a:cubicBezTo>
                      <a:pt x="1474" y="808"/>
                      <a:pt x="1474" y="808"/>
                      <a:pt x="1474" y="808"/>
                    </a:cubicBezTo>
                    <a:cubicBezTo>
                      <a:pt x="1477" y="805"/>
                      <a:pt x="1477" y="805"/>
                      <a:pt x="1477" y="805"/>
                    </a:cubicBezTo>
                    <a:cubicBezTo>
                      <a:pt x="1481" y="802"/>
                      <a:pt x="1481" y="802"/>
                      <a:pt x="1481" y="802"/>
                    </a:cubicBezTo>
                    <a:cubicBezTo>
                      <a:pt x="1485" y="799"/>
                      <a:pt x="1485" y="799"/>
                      <a:pt x="1485" y="799"/>
                    </a:cubicBezTo>
                    <a:cubicBezTo>
                      <a:pt x="1487" y="797"/>
                      <a:pt x="1487" y="797"/>
                      <a:pt x="1487" y="797"/>
                    </a:cubicBezTo>
                    <a:cubicBezTo>
                      <a:pt x="1487" y="796"/>
                      <a:pt x="1487" y="796"/>
                      <a:pt x="1487" y="796"/>
                    </a:cubicBezTo>
                    <a:cubicBezTo>
                      <a:pt x="1488" y="796"/>
                      <a:pt x="1488" y="796"/>
                      <a:pt x="1488" y="796"/>
                    </a:cubicBezTo>
                    <a:cubicBezTo>
                      <a:pt x="1488" y="796"/>
                      <a:pt x="1488" y="796"/>
                      <a:pt x="1488" y="796"/>
                    </a:cubicBezTo>
                    <a:cubicBezTo>
                      <a:pt x="1495" y="800"/>
                      <a:pt x="1495" y="800"/>
                      <a:pt x="1495" y="800"/>
                    </a:cubicBezTo>
                    <a:cubicBezTo>
                      <a:pt x="1511" y="810"/>
                      <a:pt x="1511" y="810"/>
                      <a:pt x="1511" y="810"/>
                    </a:cubicBezTo>
                    <a:cubicBezTo>
                      <a:pt x="1513" y="811"/>
                      <a:pt x="1513" y="811"/>
                      <a:pt x="1513" y="811"/>
                    </a:cubicBezTo>
                    <a:close/>
                    <a:moveTo>
                      <a:pt x="1488" y="790"/>
                    </a:moveTo>
                    <a:cubicBezTo>
                      <a:pt x="1478" y="783"/>
                      <a:pt x="1478" y="783"/>
                      <a:pt x="1478" y="783"/>
                    </a:cubicBezTo>
                    <a:cubicBezTo>
                      <a:pt x="1469" y="778"/>
                      <a:pt x="1469" y="778"/>
                      <a:pt x="1469" y="778"/>
                    </a:cubicBezTo>
                    <a:cubicBezTo>
                      <a:pt x="1467" y="776"/>
                      <a:pt x="1467" y="776"/>
                      <a:pt x="1467" y="776"/>
                    </a:cubicBezTo>
                    <a:cubicBezTo>
                      <a:pt x="1466" y="776"/>
                      <a:pt x="1466" y="776"/>
                      <a:pt x="1466" y="776"/>
                    </a:cubicBezTo>
                    <a:cubicBezTo>
                      <a:pt x="1467" y="776"/>
                      <a:pt x="1467" y="776"/>
                      <a:pt x="1467" y="776"/>
                    </a:cubicBezTo>
                    <a:cubicBezTo>
                      <a:pt x="1467" y="776"/>
                      <a:pt x="1467" y="776"/>
                      <a:pt x="1467" y="776"/>
                    </a:cubicBezTo>
                    <a:cubicBezTo>
                      <a:pt x="1470" y="776"/>
                      <a:pt x="1470" y="776"/>
                      <a:pt x="1470" y="776"/>
                    </a:cubicBezTo>
                    <a:cubicBezTo>
                      <a:pt x="1476" y="776"/>
                      <a:pt x="1476" y="776"/>
                      <a:pt x="1476" y="776"/>
                    </a:cubicBezTo>
                    <a:cubicBezTo>
                      <a:pt x="1492" y="776"/>
                      <a:pt x="1492" y="776"/>
                      <a:pt x="1492" y="776"/>
                    </a:cubicBezTo>
                    <a:cubicBezTo>
                      <a:pt x="1504" y="776"/>
                      <a:pt x="1504" y="776"/>
                      <a:pt x="1504" y="776"/>
                    </a:cubicBezTo>
                    <a:cubicBezTo>
                      <a:pt x="1497" y="782"/>
                      <a:pt x="1497" y="782"/>
                      <a:pt x="1497" y="782"/>
                    </a:cubicBezTo>
                    <a:cubicBezTo>
                      <a:pt x="1489" y="789"/>
                      <a:pt x="1489" y="789"/>
                      <a:pt x="1489" y="789"/>
                    </a:cubicBezTo>
                    <a:lnTo>
                      <a:pt x="1488" y="790"/>
                    </a:lnTo>
                    <a:close/>
                    <a:moveTo>
                      <a:pt x="1486" y="771"/>
                    </a:moveTo>
                    <a:cubicBezTo>
                      <a:pt x="1471" y="771"/>
                      <a:pt x="1471" y="771"/>
                      <a:pt x="1471" y="771"/>
                    </a:cubicBezTo>
                    <a:cubicBezTo>
                      <a:pt x="1465" y="771"/>
                      <a:pt x="1465" y="771"/>
                      <a:pt x="1465" y="771"/>
                    </a:cubicBezTo>
                    <a:cubicBezTo>
                      <a:pt x="1462" y="771"/>
                      <a:pt x="1462" y="771"/>
                      <a:pt x="1462" y="771"/>
                    </a:cubicBezTo>
                    <a:cubicBezTo>
                      <a:pt x="1461" y="771"/>
                      <a:pt x="1461" y="771"/>
                      <a:pt x="1461" y="771"/>
                    </a:cubicBezTo>
                    <a:cubicBezTo>
                      <a:pt x="1460" y="771"/>
                      <a:pt x="1460" y="771"/>
                      <a:pt x="1460" y="771"/>
                    </a:cubicBezTo>
                    <a:cubicBezTo>
                      <a:pt x="1460" y="771"/>
                      <a:pt x="1460" y="771"/>
                      <a:pt x="1460" y="771"/>
                    </a:cubicBezTo>
                    <a:cubicBezTo>
                      <a:pt x="1460" y="771"/>
                      <a:pt x="1460" y="771"/>
                      <a:pt x="1460" y="771"/>
                    </a:cubicBezTo>
                    <a:cubicBezTo>
                      <a:pt x="1460" y="770"/>
                      <a:pt x="1460" y="770"/>
                      <a:pt x="1460" y="770"/>
                    </a:cubicBezTo>
                    <a:cubicBezTo>
                      <a:pt x="1460" y="769"/>
                      <a:pt x="1460" y="769"/>
                      <a:pt x="1460" y="769"/>
                    </a:cubicBezTo>
                    <a:cubicBezTo>
                      <a:pt x="1459" y="766"/>
                      <a:pt x="1459" y="766"/>
                      <a:pt x="1459" y="766"/>
                    </a:cubicBezTo>
                    <a:cubicBezTo>
                      <a:pt x="1459" y="763"/>
                      <a:pt x="1459" y="763"/>
                      <a:pt x="1459" y="763"/>
                    </a:cubicBezTo>
                    <a:cubicBezTo>
                      <a:pt x="1462" y="763"/>
                      <a:pt x="1462" y="763"/>
                      <a:pt x="1462" y="763"/>
                    </a:cubicBezTo>
                    <a:cubicBezTo>
                      <a:pt x="1478" y="763"/>
                      <a:pt x="1478" y="763"/>
                      <a:pt x="1478" y="763"/>
                    </a:cubicBezTo>
                    <a:cubicBezTo>
                      <a:pt x="1497" y="763"/>
                      <a:pt x="1497" y="763"/>
                      <a:pt x="1497" y="763"/>
                    </a:cubicBezTo>
                    <a:cubicBezTo>
                      <a:pt x="1506" y="763"/>
                      <a:pt x="1506" y="763"/>
                      <a:pt x="1506" y="763"/>
                    </a:cubicBezTo>
                    <a:cubicBezTo>
                      <a:pt x="1507" y="766"/>
                      <a:pt x="1507" y="769"/>
                      <a:pt x="1508" y="771"/>
                    </a:cubicBezTo>
                    <a:cubicBezTo>
                      <a:pt x="1505" y="771"/>
                      <a:pt x="1505" y="771"/>
                      <a:pt x="1505" y="771"/>
                    </a:cubicBezTo>
                    <a:lnTo>
                      <a:pt x="1486" y="771"/>
                    </a:lnTo>
                    <a:close/>
                    <a:moveTo>
                      <a:pt x="1461" y="758"/>
                    </a:moveTo>
                    <a:cubicBezTo>
                      <a:pt x="1466" y="751"/>
                      <a:pt x="1466" y="751"/>
                      <a:pt x="1466" y="751"/>
                    </a:cubicBezTo>
                    <a:cubicBezTo>
                      <a:pt x="1468" y="747"/>
                      <a:pt x="1468" y="747"/>
                      <a:pt x="1468" y="747"/>
                    </a:cubicBezTo>
                    <a:cubicBezTo>
                      <a:pt x="1478" y="758"/>
                      <a:pt x="1478" y="758"/>
                      <a:pt x="1478" y="758"/>
                    </a:cubicBezTo>
                    <a:cubicBezTo>
                      <a:pt x="1472" y="758"/>
                      <a:pt x="1472" y="758"/>
                      <a:pt x="1472" y="758"/>
                    </a:cubicBezTo>
                    <a:lnTo>
                      <a:pt x="1461" y="758"/>
                    </a:lnTo>
                    <a:close/>
                    <a:moveTo>
                      <a:pt x="1492" y="758"/>
                    </a:moveTo>
                    <a:cubicBezTo>
                      <a:pt x="1488" y="758"/>
                      <a:pt x="1488" y="758"/>
                      <a:pt x="1488" y="758"/>
                    </a:cubicBezTo>
                    <a:cubicBezTo>
                      <a:pt x="1489" y="756"/>
                      <a:pt x="1489" y="756"/>
                      <a:pt x="1489" y="756"/>
                    </a:cubicBezTo>
                    <a:cubicBezTo>
                      <a:pt x="1493" y="748"/>
                      <a:pt x="1493" y="748"/>
                      <a:pt x="1493" y="748"/>
                    </a:cubicBezTo>
                    <a:cubicBezTo>
                      <a:pt x="1502" y="758"/>
                      <a:pt x="1502" y="758"/>
                      <a:pt x="1502" y="758"/>
                    </a:cubicBezTo>
                    <a:lnTo>
                      <a:pt x="1492" y="758"/>
                    </a:lnTo>
                    <a:close/>
                    <a:moveTo>
                      <a:pt x="1492" y="739"/>
                    </a:moveTo>
                    <a:cubicBezTo>
                      <a:pt x="1484" y="730"/>
                      <a:pt x="1484" y="730"/>
                      <a:pt x="1484" y="730"/>
                    </a:cubicBezTo>
                    <a:cubicBezTo>
                      <a:pt x="1488" y="730"/>
                      <a:pt x="1488" y="730"/>
                      <a:pt x="1488" y="730"/>
                    </a:cubicBezTo>
                    <a:cubicBezTo>
                      <a:pt x="1495" y="730"/>
                      <a:pt x="1495" y="730"/>
                      <a:pt x="1495" y="730"/>
                    </a:cubicBezTo>
                    <a:cubicBezTo>
                      <a:pt x="1497" y="730"/>
                      <a:pt x="1497" y="730"/>
                      <a:pt x="1497" y="730"/>
                    </a:cubicBezTo>
                    <a:cubicBezTo>
                      <a:pt x="1496" y="731"/>
                      <a:pt x="1496" y="731"/>
                      <a:pt x="1496" y="731"/>
                    </a:cubicBezTo>
                    <a:cubicBezTo>
                      <a:pt x="1494" y="736"/>
                      <a:pt x="1494" y="736"/>
                      <a:pt x="1494" y="736"/>
                    </a:cubicBezTo>
                    <a:lnTo>
                      <a:pt x="1492" y="739"/>
                    </a:lnTo>
                    <a:close/>
                    <a:moveTo>
                      <a:pt x="1490" y="744"/>
                    </a:moveTo>
                    <a:cubicBezTo>
                      <a:pt x="1486" y="752"/>
                      <a:pt x="1486" y="752"/>
                      <a:pt x="1486" y="752"/>
                    </a:cubicBezTo>
                    <a:cubicBezTo>
                      <a:pt x="1484" y="756"/>
                      <a:pt x="1484" y="756"/>
                      <a:pt x="1484" y="756"/>
                    </a:cubicBezTo>
                    <a:cubicBezTo>
                      <a:pt x="1471" y="743"/>
                      <a:pt x="1471" y="743"/>
                      <a:pt x="1471" y="743"/>
                    </a:cubicBezTo>
                    <a:cubicBezTo>
                      <a:pt x="1473" y="740"/>
                      <a:pt x="1473" y="740"/>
                      <a:pt x="1473" y="740"/>
                    </a:cubicBezTo>
                    <a:cubicBezTo>
                      <a:pt x="1479" y="731"/>
                      <a:pt x="1479" y="731"/>
                      <a:pt x="1479" y="731"/>
                    </a:cubicBezTo>
                    <a:lnTo>
                      <a:pt x="1490" y="744"/>
                    </a:lnTo>
                    <a:close/>
                    <a:moveTo>
                      <a:pt x="1469" y="736"/>
                    </a:moveTo>
                    <a:cubicBezTo>
                      <a:pt x="1468" y="739"/>
                      <a:pt x="1468" y="739"/>
                      <a:pt x="1468" y="739"/>
                    </a:cubicBezTo>
                    <a:cubicBezTo>
                      <a:pt x="1460" y="730"/>
                      <a:pt x="1460" y="730"/>
                      <a:pt x="1460" y="730"/>
                    </a:cubicBezTo>
                    <a:cubicBezTo>
                      <a:pt x="1463" y="730"/>
                      <a:pt x="1463" y="730"/>
                      <a:pt x="1463" y="730"/>
                    </a:cubicBezTo>
                    <a:cubicBezTo>
                      <a:pt x="1474" y="730"/>
                      <a:pt x="1474" y="730"/>
                      <a:pt x="1474" y="730"/>
                    </a:cubicBezTo>
                    <a:lnTo>
                      <a:pt x="1469" y="736"/>
                    </a:lnTo>
                    <a:close/>
                    <a:moveTo>
                      <a:pt x="1465" y="743"/>
                    </a:moveTo>
                    <a:cubicBezTo>
                      <a:pt x="1462" y="748"/>
                      <a:pt x="1462" y="748"/>
                      <a:pt x="1462" y="748"/>
                    </a:cubicBezTo>
                    <a:cubicBezTo>
                      <a:pt x="1458" y="753"/>
                      <a:pt x="1458" y="753"/>
                      <a:pt x="1458" y="753"/>
                    </a:cubicBezTo>
                    <a:cubicBezTo>
                      <a:pt x="1458" y="750"/>
                      <a:pt x="1458" y="747"/>
                      <a:pt x="1457" y="743"/>
                    </a:cubicBezTo>
                    <a:cubicBezTo>
                      <a:pt x="1457" y="740"/>
                      <a:pt x="1457" y="737"/>
                      <a:pt x="1457" y="734"/>
                    </a:cubicBezTo>
                    <a:lnTo>
                      <a:pt x="1465" y="743"/>
                    </a:lnTo>
                    <a:close/>
                    <a:moveTo>
                      <a:pt x="1407" y="739"/>
                    </a:moveTo>
                    <a:cubicBezTo>
                      <a:pt x="1407" y="744"/>
                      <a:pt x="1407" y="744"/>
                      <a:pt x="1407" y="744"/>
                    </a:cubicBezTo>
                    <a:cubicBezTo>
                      <a:pt x="1407" y="749"/>
                      <a:pt x="1407" y="749"/>
                      <a:pt x="1407" y="749"/>
                    </a:cubicBezTo>
                    <a:cubicBezTo>
                      <a:pt x="1406" y="753"/>
                      <a:pt x="1406" y="753"/>
                      <a:pt x="1406" y="753"/>
                    </a:cubicBezTo>
                    <a:cubicBezTo>
                      <a:pt x="1400" y="743"/>
                      <a:pt x="1400" y="743"/>
                      <a:pt x="1400" y="743"/>
                    </a:cubicBezTo>
                    <a:cubicBezTo>
                      <a:pt x="1400" y="742"/>
                      <a:pt x="1400" y="742"/>
                      <a:pt x="1400" y="742"/>
                    </a:cubicBezTo>
                    <a:cubicBezTo>
                      <a:pt x="1403" y="739"/>
                      <a:pt x="1403" y="739"/>
                      <a:pt x="1403" y="739"/>
                    </a:cubicBezTo>
                    <a:cubicBezTo>
                      <a:pt x="1405" y="737"/>
                      <a:pt x="1405" y="737"/>
                      <a:pt x="1405" y="737"/>
                    </a:cubicBezTo>
                    <a:cubicBezTo>
                      <a:pt x="1408" y="734"/>
                      <a:pt x="1408" y="734"/>
                      <a:pt x="1408" y="734"/>
                    </a:cubicBezTo>
                    <a:lnTo>
                      <a:pt x="1407" y="739"/>
                    </a:lnTo>
                    <a:close/>
                    <a:moveTo>
                      <a:pt x="1403" y="758"/>
                    </a:moveTo>
                    <a:cubicBezTo>
                      <a:pt x="1397" y="758"/>
                      <a:pt x="1397" y="758"/>
                      <a:pt x="1397" y="758"/>
                    </a:cubicBezTo>
                    <a:cubicBezTo>
                      <a:pt x="1391" y="758"/>
                      <a:pt x="1391" y="758"/>
                      <a:pt x="1391" y="758"/>
                    </a:cubicBezTo>
                    <a:cubicBezTo>
                      <a:pt x="1386" y="758"/>
                      <a:pt x="1386" y="758"/>
                      <a:pt x="1386" y="758"/>
                    </a:cubicBezTo>
                    <a:cubicBezTo>
                      <a:pt x="1389" y="755"/>
                      <a:pt x="1389" y="755"/>
                      <a:pt x="1389" y="755"/>
                    </a:cubicBezTo>
                    <a:cubicBezTo>
                      <a:pt x="1391" y="752"/>
                      <a:pt x="1391" y="752"/>
                      <a:pt x="1391" y="752"/>
                    </a:cubicBezTo>
                    <a:cubicBezTo>
                      <a:pt x="1396" y="747"/>
                      <a:pt x="1396" y="747"/>
                      <a:pt x="1396" y="747"/>
                    </a:cubicBezTo>
                    <a:lnTo>
                      <a:pt x="1403" y="758"/>
                    </a:lnTo>
                    <a:close/>
                    <a:moveTo>
                      <a:pt x="1402" y="733"/>
                    </a:moveTo>
                    <a:cubicBezTo>
                      <a:pt x="1399" y="736"/>
                      <a:pt x="1399" y="736"/>
                      <a:pt x="1399" y="736"/>
                    </a:cubicBezTo>
                    <a:cubicBezTo>
                      <a:pt x="1397" y="739"/>
                      <a:pt x="1397" y="739"/>
                      <a:pt x="1397" y="739"/>
                    </a:cubicBezTo>
                    <a:cubicBezTo>
                      <a:pt x="1391" y="730"/>
                      <a:pt x="1391" y="730"/>
                      <a:pt x="1391" y="730"/>
                    </a:cubicBezTo>
                    <a:cubicBezTo>
                      <a:pt x="1393" y="730"/>
                      <a:pt x="1393" y="730"/>
                      <a:pt x="1393" y="730"/>
                    </a:cubicBezTo>
                    <a:cubicBezTo>
                      <a:pt x="1398" y="730"/>
                      <a:pt x="1398" y="730"/>
                      <a:pt x="1398" y="730"/>
                    </a:cubicBezTo>
                    <a:cubicBezTo>
                      <a:pt x="1405" y="730"/>
                      <a:pt x="1405" y="730"/>
                      <a:pt x="1405" y="730"/>
                    </a:cubicBezTo>
                    <a:lnTo>
                      <a:pt x="1402" y="733"/>
                    </a:lnTo>
                    <a:close/>
                    <a:moveTo>
                      <a:pt x="1393" y="742"/>
                    </a:moveTo>
                    <a:cubicBezTo>
                      <a:pt x="1393" y="743"/>
                      <a:pt x="1393" y="743"/>
                      <a:pt x="1393" y="743"/>
                    </a:cubicBezTo>
                    <a:cubicBezTo>
                      <a:pt x="1388" y="748"/>
                      <a:pt x="1388" y="748"/>
                      <a:pt x="1388" y="748"/>
                    </a:cubicBezTo>
                    <a:cubicBezTo>
                      <a:pt x="1385" y="751"/>
                      <a:pt x="1385" y="751"/>
                      <a:pt x="1385" y="751"/>
                    </a:cubicBezTo>
                    <a:cubicBezTo>
                      <a:pt x="1381" y="756"/>
                      <a:pt x="1381" y="756"/>
                      <a:pt x="1381" y="756"/>
                    </a:cubicBezTo>
                    <a:cubicBezTo>
                      <a:pt x="1381" y="756"/>
                      <a:pt x="1381" y="756"/>
                      <a:pt x="1381" y="756"/>
                    </a:cubicBezTo>
                    <a:cubicBezTo>
                      <a:pt x="1381" y="755"/>
                      <a:pt x="1381" y="755"/>
                      <a:pt x="1381" y="755"/>
                    </a:cubicBezTo>
                    <a:cubicBezTo>
                      <a:pt x="1375" y="743"/>
                      <a:pt x="1375" y="743"/>
                      <a:pt x="1375" y="743"/>
                    </a:cubicBezTo>
                    <a:cubicBezTo>
                      <a:pt x="1376" y="742"/>
                      <a:pt x="1376" y="742"/>
                      <a:pt x="1376" y="742"/>
                    </a:cubicBezTo>
                    <a:cubicBezTo>
                      <a:pt x="1378" y="739"/>
                      <a:pt x="1378" y="739"/>
                      <a:pt x="1378" y="739"/>
                    </a:cubicBezTo>
                    <a:cubicBezTo>
                      <a:pt x="1383" y="734"/>
                      <a:pt x="1383" y="734"/>
                      <a:pt x="1383" y="734"/>
                    </a:cubicBezTo>
                    <a:cubicBezTo>
                      <a:pt x="1384" y="733"/>
                      <a:pt x="1384" y="733"/>
                      <a:pt x="1384" y="733"/>
                    </a:cubicBezTo>
                    <a:cubicBezTo>
                      <a:pt x="1386" y="731"/>
                      <a:pt x="1386" y="731"/>
                      <a:pt x="1386" y="731"/>
                    </a:cubicBezTo>
                    <a:cubicBezTo>
                      <a:pt x="1391" y="739"/>
                      <a:pt x="1391" y="739"/>
                      <a:pt x="1391" y="739"/>
                    </a:cubicBezTo>
                    <a:lnTo>
                      <a:pt x="1393" y="742"/>
                    </a:lnTo>
                    <a:close/>
                    <a:moveTo>
                      <a:pt x="1379" y="731"/>
                    </a:moveTo>
                    <a:cubicBezTo>
                      <a:pt x="1375" y="736"/>
                      <a:pt x="1375" y="736"/>
                      <a:pt x="1375" y="736"/>
                    </a:cubicBezTo>
                    <a:cubicBezTo>
                      <a:pt x="1372" y="739"/>
                      <a:pt x="1372" y="739"/>
                      <a:pt x="1372" y="739"/>
                    </a:cubicBezTo>
                    <a:cubicBezTo>
                      <a:pt x="1368" y="729"/>
                      <a:pt x="1368" y="729"/>
                      <a:pt x="1368" y="729"/>
                    </a:cubicBezTo>
                    <a:cubicBezTo>
                      <a:pt x="1368" y="729"/>
                      <a:pt x="1368" y="729"/>
                      <a:pt x="1368" y="729"/>
                    </a:cubicBezTo>
                    <a:cubicBezTo>
                      <a:pt x="1378" y="730"/>
                      <a:pt x="1378" y="730"/>
                      <a:pt x="1378" y="730"/>
                    </a:cubicBezTo>
                    <a:cubicBezTo>
                      <a:pt x="1380" y="730"/>
                      <a:pt x="1380" y="730"/>
                      <a:pt x="1380" y="730"/>
                    </a:cubicBezTo>
                    <a:lnTo>
                      <a:pt x="1379" y="731"/>
                    </a:lnTo>
                    <a:close/>
                    <a:moveTo>
                      <a:pt x="1370" y="749"/>
                    </a:moveTo>
                    <a:cubicBezTo>
                      <a:pt x="1371" y="747"/>
                      <a:pt x="1371" y="747"/>
                      <a:pt x="1371" y="747"/>
                    </a:cubicBezTo>
                    <a:cubicBezTo>
                      <a:pt x="1373" y="751"/>
                      <a:pt x="1373" y="751"/>
                      <a:pt x="1373" y="751"/>
                    </a:cubicBezTo>
                    <a:cubicBezTo>
                      <a:pt x="1375" y="755"/>
                      <a:pt x="1375" y="755"/>
                      <a:pt x="1375" y="755"/>
                    </a:cubicBezTo>
                    <a:cubicBezTo>
                      <a:pt x="1376" y="758"/>
                      <a:pt x="1376" y="758"/>
                      <a:pt x="1376" y="758"/>
                    </a:cubicBezTo>
                    <a:cubicBezTo>
                      <a:pt x="1374" y="758"/>
                      <a:pt x="1374" y="758"/>
                      <a:pt x="1374" y="758"/>
                    </a:cubicBezTo>
                    <a:cubicBezTo>
                      <a:pt x="1368" y="757"/>
                      <a:pt x="1368" y="757"/>
                      <a:pt x="1368" y="757"/>
                    </a:cubicBezTo>
                    <a:cubicBezTo>
                      <a:pt x="1364" y="757"/>
                      <a:pt x="1364" y="757"/>
                      <a:pt x="1364" y="757"/>
                    </a:cubicBezTo>
                    <a:cubicBezTo>
                      <a:pt x="1362" y="757"/>
                      <a:pt x="1362" y="757"/>
                      <a:pt x="1362" y="757"/>
                    </a:cubicBezTo>
                    <a:cubicBezTo>
                      <a:pt x="1363" y="756"/>
                      <a:pt x="1363" y="756"/>
                      <a:pt x="1363" y="756"/>
                    </a:cubicBezTo>
                    <a:cubicBezTo>
                      <a:pt x="1365" y="754"/>
                      <a:pt x="1365" y="754"/>
                      <a:pt x="1365" y="754"/>
                    </a:cubicBezTo>
                    <a:cubicBezTo>
                      <a:pt x="1368" y="751"/>
                      <a:pt x="1368" y="751"/>
                      <a:pt x="1368" y="751"/>
                    </a:cubicBezTo>
                    <a:cubicBezTo>
                      <a:pt x="1369" y="749"/>
                      <a:pt x="1369" y="749"/>
                      <a:pt x="1369" y="749"/>
                    </a:cubicBezTo>
                    <a:lnTo>
                      <a:pt x="1370" y="749"/>
                    </a:lnTo>
                    <a:close/>
                    <a:moveTo>
                      <a:pt x="1364" y="763"/>
                    </a:moveTo>
                    <a:cubicBezTo>
                      <a:pt x="1370" y="763"/>
                      <a:pt x="1370" y="763"/>
                      <a:pt x="1370" y="763"/>
                    </a:cubicBezTo>
                    <a:cubicBezTo>
                      <a:pt x="1374" y="763"/>
                      <a:pt x="1374" y="763"/>
                      <a:pt x="1374" y="763"/>
                    </a:cubicBezTo>
                    <a:cubicBezTo>
                      <a:pt x="1380" y="763"/>
                      <a:pt x="1380" y="763"/>
                      <a:pt x="1380" y="763"/>
                    </a:cubicBezTo>
                    <a:cubicBezTo>
                      <a:pt x="1383" y="763"/>
                      <a:pt x="1383" y="763"/>
                      <a:pt x="1383" y="763"/>
                    </a:cubicBezTo>
                    <a:cubicBezTo>
                      <a:pt x="1385" y="763"/>
                      <a:pt x="1385" y="763"/>
                      <a:pt x="1385" y="763"/>
                    </a:cubicBezTo>
                    <a:cubicBezTo>
                      <a:pt x="1388" y="763"/>
                      <a:pt x="1388" y="763"/>
                      <a:pt x="1388" y="763"/>
                    </a:cubicBezTo>
                    <a:cubicBezTo>
                      <a:pt x="1397" y="763"/>
                      <a:pt x="1397" y="763"/>
                      <a:pt x="1397" y="763"/>
                    </a:cubicBezTo>
                    <a:cubicBezTo>
                      <a:pt x="1402" y="763"/>
                      <a:pt x="1402" y="763"/>
                      <a:pt x="1402" y="763"/>
                    </a:cubicBezTo>
                    <a:cubicBezTo>
                      <a:pt x="1405" y="763"/>
                      <a:pt x="1405" y="763"/>
                      <a:pt x="1405" y="763"/>
                    </a:cubicBezTo>
                    <a:cubicBezTo>
                      <a:pt x="1405" y="765"/>
                      <a:pt x="1405" y="765"/>
                      <a:pt x="1405" y="765"/>
                    </a:cubicBezTo>
                    <a:cubicBezTo>
                      <a:pt x="1405" y="767"/>
                      <a:pt x="1405" y="769"/>
                      <a:pt x="1405" y="770"/>
                    </a:cubicBezTo>
                    <a:cubicBezTo>
                      <a:pt x="1404" y="771"/>
                      <a:pt x="1404" y="771"/>
                      <a:pt x="1404" y="771"/>
                    </a:cubicBezTo>
                    <a:cubicBezTo>
                      <a:pt x="1397" y="771"/>
                      <a:pt x="1397" y="771"/>
                      <a:pt x="1397" y="771"/>
                    </a:cubicBezTo>
                    <a:cubicBezTo>
                      <a:pt x="1393" y="771"/>
                      <a:pt x="1393" y="771"/>
                      <a:pt x="1393" y="771"/>
                    </a:cubicBezTo>
                    <a:cubicBezTo>
                      <a:pt x="1392" y="771"/>
                      <a:pt x="1392" y="771"/>
                      <a:pt x="1392" y="771"/>
                    </a:cubicBezTo>
                    <a:cubicBezTo>
                      <a:pt x="1388" y="771"/>
                      <a:pt x="1388" y="771"/>
                      <a:pt x="1388" y="771"/>
                    </a:cubicBezTo>
                    <a:cubicBezTo>
                      <a:pt x="1382" y="771"/>
                      <a:pt x="1382" y="771"/>
                      <a:pt x="1382" y="771"/>
                    </a:cubicBezTo>
                    <a:cubicBezTo>
                      <a:pt x="1378" y="771"/>
                      <a:pt x="1378" y="771"/>
                      <a:pt x="1378" y="771"/>
                    </a:cubicBezTo>
                    <a:cubicBezTo>
                      <a:pt x="1373" y="771"/>
                      <a:pt x="1373" y="771"/>
                      <a:pt x="1373" y="771"/>
                    </a:cubicBezTo>
                    <a:cubicBezTo>
                      <a:pt x="1368" y="771"/>
                      <a:pt x="1368" y="771"/>
                      <a:pt x="1368" y="771"/>
                    </a:cubicBezTo>
                    <a:cubicBezTo>
                      <a:pt x="1362" y="771"/>
                      <a:pt x="1362" y="771"/>
                      <a:pt x="1362" y="771"/>
                    </a:cubicBezTo>
                    <a:cubicBezTo>
                      <a:pt x="1357" y="771"/>
                      <a:pt x="1357" y="771"/>
                      <a:pt x="1357" y="771"/>
                    </a:cubicBezTo>
                    <a:cubicBezTo>
                      <a:pt x="1357" y="771"/>
                      <a:pt x="1357" y="771"/>
                      <a:pt x="1357" y="771"/>
                    </a:cubicBezTo>
                    <a:cubicBezTo>
                      <a:pt x="1357" y="771"/>
                      <a:pt x="1357" y="771"/>
                      <a:pt x="1357" y="771"/>
                    </a:cubicBezTo>
                    <a:cubicBezTo>
                      <a:pt x="1358" y="766"/>
                      <a:pt x="1358" y="766"/>
                      <a:pt x="1358" y="766"/>
                    </a:cubicBezTo>
                    <a:cubicBezTo>
                      <a:pt x="1358" y="763"/>
                      <a:pt x="1358" y="763"/>
                      <a:pt x="1358" y="763"/>
                    </a:cubicBezTo>
                    <a:cubicBezTo>
                      <a:pt x="1359" y="763"/>
                      <a:pt x="1359" y="763"/>
                      <a:pt x="1359" y="763"/>
                    </a:cubicBezTo>
                    <a:lnTo>
                      <a:pt x="1364" y="763"/>
                    </a:lnTo>
                    <a:close/>
                    <a:moveTo>
                      <a:pt x="1399" y="939"/>
                    </a:moveTo>
                    <a:cubicBezTo>
                      <a:pt x="1399" y="941"/>
                      <a:pt x="1399" y="941"/>
                      <a:pt x="1399" y="941"/>
                    </a:cubicBezTo>
                    <a:cubicBezTo>
                      <a:pt x="1399" y="944"/>
                      <a:pt x="1399" y="944"/>
                      <a:pt x="1399" y="944"/>
                    </a:cubicBezTo>
                    <a:cubicBezTo>
                      <a:pt x="1399" y="946"/>
                      <a:pt x="1399" y="946"/>
                      <a:pt x="1399" y="946"/>
                    </a:cubicBezTo>
                    <a:cubicBezTo>
                      <a:pt x="1397" y="942"/>
                      <a:pt x="1397" y="942"/>
                      <a:pt x="1397" y="942"/>
                    </a:cubicBezTo>
                    <a:cubicBezTo>
                      <a:pt x="1395" y="939"/>
                      <a:pt x="1395" y="939"/>
                      <a:pt x="1395" y="939"/>
                    </a:cubicBezTo>
                    <a:cubicBezTo>
                      <a:pt x="1396" y="938"/>
                      <a:pt x="1396" y="938"/>
                      <a:pt x="1396" y="938"/>
                    </a:cubicBezTo>
                    <a:cubicBezTo>
                      <a:pt x="1397" y="936"/>
                      <a:pt x="1397" y="936"/>
                      <a:pt x="1397" y="936"/>
                    </a:cubicBezTo>
                    <a:cubicBezTo>
                      <a:pt x="1397" y="936"/>
                      <a:pt x="1397" y="936"/>
                      <a:pt x="1397" y="936"/>
                    </a:cubicBezTo>
                    <a:cubicBezTo>
                      <a:pt x="1399" y="934"/>
                      <a:pt x="1399" y="934"/>
                      <a:pt x="1399" y="934"/>
                    </a:cubicBezTo>
                    <a:cubicBezTo>
                      <a:pt x="1399" y="933"/>
                      <a:pt x="1399" y="933"/>
                      <a:pt x="1399" y="933"/>
                    </a:cubicBezTo>
                    <a:cubicBezTo>
                      <a:pt x="1399" y="934"/>
                      <a:pt x="1399" y="934"/>
                      <a:pt x="1399" y="934"/>
                    </a:cubicBezTo>
                    <a:cubicBezTo>
                      <a:pt x="1399" y="939"/>
                      <a:pt x="1399" y="939"/>
                      <a:pt x="1399" y="939"/>
                    </a:cubicBezTo>
                    <a:close/>
                    <a:moveTo>
                      <a:pt x="1331" y="944"/>
                    </a:moveTo>
                    <a:cubicBezTo>
                      <a:pt x="1331" y="943"/>
                      <a:pt x="1331" y="943"/>
                      <a:pt x="1331" y="943"/>
                    </a:cubicBezTo>
                    <a:cubicBezTo>
                      <a:pt x="1333" y="946"/>
                      <a:pt x="1333" y="946"/>
                      <a:pt x="1333" y="946"/>
                    </a:cubicBezTo>
                    <a:cubicBezTo>
                      <a:pt x="1337" y="951"/>
                      <a:pt x="1337" y="951"/>
                      <a:pt x="1337" y="951"/>
                    </a:cubicBezTo>
                    <a:cubicBezTo>
                      <a:pt x="1335" y="951"/>
                      <a:pt x="1335" y="951"/>
                      <a:pt x="1335" y="951"/>
                    </a:cubicBezTo>
                    <a:cubicBezTo>
                      <a:pt x="1333" y="951"/>
                      <a:pt x="1333" y="951"/>
                      <a:pt x="1333" y="951"/>
                    </a:cubicBezTo>
                    <a:cubicBezTo>
                      <a:pt x="1331" y="951"/>
                      <a:pt x="1331" y="951"/>
                      <a:pt x="1331" y="951"/>
                    </a:cubicBezTo>
                    <a:cubicBezTo>
                      <a:pt x="1329" y="951"/>
                      <a:pt x="1329" y="951"/>
                      <a:pt x="1329" y="951"/>
                    </a:cubicBezTo>
                    <a:cubicBezTo>
                      <a:pt x="1326" y="951"/>
                      <a:pt x="1326" y="951"/>
                      <a:pt x="1326" y="951"/>
                    </a:cubicBezTo>
                    <a:cubicBezTo>
                      <a:pt x="1327" y="949"/>
                      <a:pt x="1327" y="949"/>
                      <a:pt x="1327" y="949"/>
                    </a:cubicBezTo>
                    <a:cubicBezTo>
                      <a:pt x="1328" y="948"/>
                      <a:pt x="1328" y="948"/>
                      <a:pt x="1328" y="948"/>
                    </a:cubicBezTo>
                    <a:cubicBezTo>
                      <a:pt x="1329" y="947"/>
                      <a:pt x="1329" y="947"/>
                      <a:pt x="1329" y="947"/>
                    </a:cubicBezTo>
                    <a:cubicBezTo>
                      <a:pt x="1330" y="946"/>
                      <a:pt x="1330" y="946"/>
                      <a:pt x="1330" y="946"/>
                    </a:cubicBezTo>
                    <a:lnTo>
                      <a:pt x="1331" y="944"/>
                    </a:lnTo>
                    <a:close/>
                    <a:moveTo>
                      <a:pt x="1330" y="933"/>
                    </a:moveTo>
                    <a:cubicBezTo>
                      <a:pt x="1334" y="931"/>
                      <a:pt x="1334" y="931"/>
                      <a:pt x="1334" y="931"/>
                    </a:cubicBezTo>
                    <a:cubicBezTo>
                      <a:pt x="1334" y="931"/>
                      <a:pt x="1334" y="931"/>
                      <a:pt x="1334" y="931"/>
                    </a:cubicBezTo>
                    <a:cubicBezTo>
                      <a:pt x="1334" y="932"/>
                      <a:pt x="1334" y="932"/>
                      <a:pt x="1334" y="932"/>
                    </a:cubicBezTo>
                    <a:cubicBezTo>
                      <a:pt x="1332" y="934"/>
                      <a:pt x="1332" y="934"/>
                      <a:pt x="1332" y="934"/>
                    </a:cubicBezTo>
                    <a:cubicBezTo>
                      <a:pt x="1331" y="935"/>
                      <a:pt x="1331" y="935"/>
                      <a:pt x="1331" y="935"/>
                    </a:cubicBezTo>
                    <a:cubicBezTo>
                      <a:pt x="1330" y="933"/>
                      <a:pt x="1330" y="933"/>
                      <a:pt x="1330" y="933"/>
                    </a:cubicBezTo>
                    <a:close/>
                    <a:moveTo>
                      <a:pt x="1344" y="961"/>
                    </a:moveTo>
                    <a:cubicBezTo>
                      <a:pt x="1344" y="962"/>
                      <a:pt x="1344" y="962"/>
                      <a:pt x="1344" y="962"/>
                    </a:cubicBezTo>
                    <a:cubicBezTo>
                      <a:pt x="1348" y="968"/>
                      <a:pt x="1348" y="968"/>
                      <a:pt x="1348" y="968"/>
                    </a:cubicBezTo>
                    <a:cubicBezTo>
                      <a:pt x="1348" y="968"/>
                      <a:pt x="1348" y="968"/>
                      <a:pt x="1348" y="968"/>
                    </a:cubicBezTo>
                    <a:cubicBezTo>
                      <a:pt x="1348" y="969"/>
                      <a:pt x="1348" y="969"/>
                      <a:pt x="1348" y="969"/>
                    </a:cubicBezTo>
                    <a:cubicBezTo>
                      <a:pt x="1345" y="972"/>
                      <a:pt x="1345" y="972"/>
                      <a:pt x="1345" y="972"/>
                    </a:cubicBezTo>
                    <a:cubicBezTo>
                      <a:pt x="1344" y="974"/>
                      <a:pt x="1344" y="974"/>
                      <a:pt x="1344" y="974"/>
                    </a:cubicBezTo>
                    <a:cubicBezTo>
                      <a:pt x="1344" y="971"/>
                      <a:pt x="1344" y="971"/>
                      <a:pt x="1344" y="971"/>
                    </a:cubicBezTo>
                    <a:cubicBezTo>
                      <a:pt x="1344" y="965"/>
                      <a:pt x="1344" y="965"/>
                      <a:pt x="1344" y="965"/>
                    </a:cubicBezTo>
                    <a:cubicBezTo>
                      <a:pt x="1344" y="964"/>
                      <a:pt x="1344" y="964"/>
                      <a:pt x="1344" y="964"/>
                    </a:cubicBezTo>
                    <a:cubicBezTo>
                      <a:pt x="1344" y="962"/>
                      <a:pt x="1344" y="962"/>
                      <a:pt x="1344" y="962"/>
                    </a:cubicBezTo>
                    <a:lnTo>
                      <a:pt x="1344" y="961"/>
                    </a:lnTo>
                    <a:close/>
                    <a:moveTo>
                      <a:pt x="1364" y="968"/>
                    </a:moveTo>
                    <a:cubicBezTo>
                      <a:pt x="1364" y="966"/>
                      <a:pt x="1364" y="966"/>
                      <a:pt x="1364" y="966"/>
                    </a:cubicBezTo>
                    <a:cubicBezTo>
                      <a:pt x="1364" y="961"/>
                      <a:pt x="1364" y="961"/>
                      <a:pt x="1364" y="961"/>
                    </a:cubicBezTo>
                    <a:cubicBezTo>
                      <a:pt x="1368" y="968"/>
                      <a:pt x="1368" y="968"/>
                      <a:pt x="1368" y="968"/>
                    </a:cubicBezTo>
                    <a:cubicBezTo>
                      <a:pt x="1368" y="969"/>
                      <a:pt x="1368" y="969"/>
                      <a:pt x="1368" y="969"/>
                    </a:cubicBezTo>
                    <a:cubicBezTo>
                      <a:pt x="1367" y="970"/>
                      <a:pt x="1367" y="970"/>
                      <a:pt x="1367" y="970"/>
                    </a:cubicBezTo>
                    <a:cubicBezTo>
                      <a:pt x="1366" y="971"/>
                      <a:pt x="1366" y="971"/>
                      <a:pt x="1366" y="971"/>
                    </a:cubicBezTo>
                    <a:cubicBezTo>
                      <a:pt x="1365" y="972"/>
                      <a:pt x="1365" y="972"/>
                      <a:pt x="1365" y="972"/>
                    </a:cubicBezTo>
                    <a:cubicBezTo>
                      <a:pt x="1364" y="974"/>
                      <a:pt x="1364" y="974"/>
                      <a:pt x="1364" y="974"/>
                    </a:cubicBezTo>
                    <a:cubicBezTo>
                      <a:pt x="1364" y="971"/>
                      <a:pt x="1364" y="971"/>
                      <a:pt x="1364" y="971"/>
                    </a:cubicBezTo>
                    <a:cubicBezTo>
                      <a:pt x="1364" y="969"/>
                      <a:pt x="1364" y="969"/>
                      <a:pt x="1364" y="969"/>
                    </a:cubicBezTo>
                    <a:lnTo>
                      <a:pt x="1364" y="968"/>
                    </a:lnTo>
                    <a:close/>
                    <a:moveTo>
                      <a:pt x="1364" y="933"/>
                    </a:moveTo>
                    <a:cubicBezTo>
                      <a:pt x="1364" y="933"/>
                      <a:pt x="1364" y="933"/>
                      <a:pt x="1364" y="933"/>
                    </a:cubicBezTo>
                    <a:cubicBezTo>
                      <a:pt x="1368" y="939"/>
                      <a:pt x="1368" y="939"/>
                      <a:pt x="1368" y="939"/>
                    </a:cubicBezTo>
                    <a:cubicBezTo>
                      <a:pt x="1368" y="940"/>
                      <a:pt x="1368" y="940"/>
                      <a:pt x="1368" y="940"/>
                    </a:cubicBezTo>
                    <a:cubicBezTo>
                      <a:pt x="1367" y="941"/>
                      <a:pt x="1367" y="941"/>
                      <a:pt x="1367" y="941"/>
                    </a:cubicBezTo>
                    <a:cubicBezTo>
                      <a:pt x="1366" y="943"/>
                      <a:pt x="1366" y="943"/>
                      <a:pt x="1366" y="943"/>
                    </a:cubicBezTo>
                    <a:cubicBezTo>
                      <a:pt x="1365" y="944"/>
                      <a:pt x="1365" y="944"/>
                      <a:pt x="1365" y="944"/>
                    </a:cubicBezTo>
                    <a:cubicBezTo>
                      <a:pt x="1364" y="944"/>
                      <a:pt x="1364" y="944"/>
                      <a:pt x="1364" y="944"/>
                    </a:cubicBezTo>
                    <a:cubicBezTo>
                      <a:pt x="1364" y="941"/>
                      <a:pt x="1364" y="941"/>
                      <a:pt x="1364" y="941"/>
                    </a:cubicBezTo>
                    <a:cubicBezTo>
                      <a:pt x="1364" y="939"/>
                      <a:pt x="1364" y="939"/>
                      <a:pt x="1364" y="939"/>
                    </a:cubicBezTo>
                    <a:cubicBezTo>
                      <a:pt x="1364" y="937"/>
                      <a:pt x="1364" y="937"/>
                      <a:pt x="1364" y="937"/>
                    </a:cubicBezTo>
                    <a:cubicBezTo>
                      <a:pt x="1364" y="933"/>
                      <a:pt x="1364" y="933"/>
                      <a:pt x="1364" y="933"/>
                    </a:cubicBezTo>
                    <a:close/>
                    <a:moveTo>
                      <a:pt x="1373" y="956"/>
                    </a:moveTo>
                    <a:cubicBezTo>
                      <a:pt x="1373" y="956"/>
                      <a:pt x="1373" y="956"/>
                      <a:pt x="1373" y="956"/>
                    </a:cubicBezTo>
                    <a:cubicBezTo>
                      <a:pt x="1377" y="956"/>
                      <a:pt x="1377" y="956"/>
                      <a:pt x="1377" y="956"/>
                    </a:cubicBezTo>
                    <a:cubicBezTo>
                      <a:pt x="1373" y="961"/>
                      <a:pt x="1373" y="961"/>
                      <a:pt x="1373" y="961"/>
                    </a:cubicBezTo>
                    <a:cubicBezTo>
                      <a:pt x="1372" y="962"/>
                      <a:pt x="1372" y="962"/>
                      <a:pt x="1372" y="962"/>
                    </a:cubicBezTo>
                    <a:cubicBezTo>
                      <a:pt x="1371" y="963"/>
                      <a:pt x="1371" y="963"/>
                      <a:pt x="1371" y="963"/>
                    </a:cubicBezTo>
                    <a:cubicBezTo>
                      <a:pt x="1368" y="958"/>
                      <a:pt x="1368" y="958"/>
                      <a:pt x="1368" y="958"/>
                    </a:cubicBezTo>
                    <a:cubicBezTo>
                      <a:pt x="1366" y="956"/>
                      <a:pt x="1366" y="956"/>
                      <a:pt x="1366" y="956"/>
                    </a:cubicBezTo>
                    <a:cubicBezTo>
                      <a:pt x="1368" y="956"/>
                      <a:pt x="1368" y="956"/>
                      <a:pt x="1368" y="956"/>
                    </a:cubicBezTo>
                    <a:lnTo>
                      <a:pt x="1373" y="956"/>
                    </a:lnTo>
                    <a:close/>
                    <a:moveTo>
                      <a:pt x="1369" y="947"/>
                    </a:moveTo>
                    <a:cubicBezTo>
                      <a:pt x="1370" y="946"/>
                      <a:pt x="1370" y="946"/>
                      <a:pt x="1370" y="946"/>
                    </a:cubicBezTo>
                    <a:cubicBezTo>
                      <a:pt x="1371" y="945"/>
                      <a:pt x="1371" y="945"/>
                      <a:pt x="1371" y="945"/>
                    </a:cubicBezTo>
                    <a:cubicBezTo>
                      <a:pt x="1371" y="944"/>
                      <a:pt x="1371" y="944"/>
                      <a:pt x="1371" y="944"/>
                    </a:cubicBezTo>
                    <a:cubicBezTo>
                      <a:pt x="1372" y="944"/>
                      <a:pt x="1372" y="944"/>
                      <a:pt x="1372" y="944"/>
                    </a:cubicBezTo>
                    <a:cubicBezTo>
                      <a:pt x="1372" y="945"/>
                      <a:pt x="1372" y="945"/>
                      <a:pt x="1372" y="945"/>
                    </a:cubicBezTo>
                    <a:cubicBezTo>
                      <a:pt x="1373" y="945"/>
                      <a:pt x="1373" y="945"/>
                      <a:pt x="1373" y="945"/>
                    </a:cubicBezTo>
                    <a:cubicBezTo>
                      <a:pt x="1372" y="947"/>
                      <a:pt x="1372" y="947"/>
                      <a:pt x="1372" y="947"/>
                    </a:cubicBezTo>
                    <a:cubicBezTo>
                      <a:pt x="1372" y="948"/>
                      <a:pt x="1372" y="948"/>
                      <a:pt x="1372" y="948"/>
                    </a:cubicBezTo>
                    <a:cubicBezTo>
                      <a:pt x="1372" y="949"/>
                      <a:pt x="1372" y="949"/>
                      <a:pt x="1372" y="949"/>
                    </a:cubicBezTo>
                    <a:lnTo>
                      <a:pt x="1369" y="947"/>
                    </a:lnTo>
                    <a:close/>
                    <a:moveTo>
                      <a:pt x="1377" y="951"/>
                    </a:moveTo>
                    <a:cubicBezTo>
                      <a:pt x="1377" y="951"/>
                      <a:pt x="1377" y="951"/>
                      <a:pt x="1377" y="951"/>
                    </a:cubicBezTo>
                    <a:cubicBezTo>
                      <a:pt x="1377" y="951"/>
                      <a:pt x="1377" y="951"/>
                      <a:pt x="1377" y="951"/>
                    </a:cubicBezTo>
                    <a:cubicBezTo>
                      <a:pt x="1377" y="951"/>
                      <a:pt x="1377" y="951"/>
                      <a:pt x="1377" y="951"/>
                    </a:cubicBezTo>
                    <a:cubicBezTo>
                      <a:pt x="1377" y="951"/>
                      <a:pt x="1377" y="951"/>
                      <a:pt x="1377" y="951"/>
                    </a:cubicBezTo>
                    <a:close/>
                    <a:moveTo>
                      <a:pt x="1376" y="929"/>
                    </a:moveTo>
                    <a:cubicBezTo>
                      <a:pt x="1375" y="931"/>
                      <a:pt x="1375" y="931"/>
                      <a:pt x="1375" y="931"/>
                    </a:cubicBezTo>
                    <a:cubicBezTo>
                      <a:pt x="1372" y="934"/>
                      <a:pt x="1372" y="934"/>
                      <a:pt x="1372" y="934"/>
                    </a:cubicBezTo>
                    <a:cubicBezTo>
                      <a:pt x="1372" y="935"/>
                      <a:pt x="1372" y="935"/>
                      <a:pt x="1372" y="935"/>
                    </a:cubicBezTo>
                    <a:cubicBezTo>
                      <a:pt x="1368" y="930"/>
                      <a:pt x="1368" y="930"/>
                      <a:pt x="1368" y="930"/>
                    </a:cubicBezTo>
                    <a:cubicBezTo>
                      <a:pt x="1366" y="927"/>
                      <a:pt x="1366" y="927"/>
                      <a:pt x="1366" y="927"/>
                    </a:cubicBezTo>
                    <a:cubicBezTo>
                      <a:pt x="1371" y="927"/>
                      <a:pt x="1371" y="927"/>
                      <a:pt x="1371" y="927"/>
                    </a:cubicBezTo>
                    <a:cubicBezTo>
                      <a:pt x="1375" y="927"/>
                      <a:pt x="1375" y="927"/>
                      <a:pt x="1375" y="927"/>
                    </a:cubicBezTo>
                    <a:cubicBezTo>
                      <a:pt x="1377" y="927"/>
                      <a:pt x="1377" y="927"/>
                      <a:pt x="1377" y="927"/>
                    </a:cubicBezTo>
                    <a:lnTo>
                      <a:pt x="1376" y="929"/>
                    </a:lnTo>
                    <a:close/>
                    <a:moveTo>
                      <a:pt x="1368" y="985"/>
                    </a:moveTo>
                    <a:cubicBezTo>
                      <a:pt x="1370" y="985"/>
                      <a:pt x="1370" y="985"/>
                      <a:pt x="1370" y="985"/>
                    </a:cubicBezTo>
                    <a:cubicBezTo>
                      <a:pt x="1373" y="985"/>
                      <a:pt x="1373" y="985"/>
                      <a:pt x="1373" y="985"/>
                    </a:cubicBezTo>
                    <a:cubicBezTo>
                      <a:pt x="1375" y="985"/>
                      <a:pt x="1375" y="985"/>
                      <a:pt x="1375" y="985"/>
                    </a:cubicBezTo>
                    <a:cubicBezTo>
                      <a:pt x="1374" y="985"/>
                      <a:pt x="1374" y="985"/>
                      <a:pt x="1374" y="985"/>
                    </a:cubicBezTo>
                    <a:cubicBezTo>
                      <a:pt x="1372" y="987"/>
                      <a:pt x="1372" y="987"/>
                      <a:pt x="1372" y="987"/>
                    </a:cubicBezTo>
                    <a:cubicBezTo>
                      <a:pt x="1371" y="988"/>
                      <a:pt x="1371" y="988"/>
                      <a:pt x="1371" y="988"/>
                    </a:cubicBezTo>
                    <a:cubicBezTo>
                      <a:pt x="1370" y="989"/>
                      <a:pt x="1370" y="989"/>
                      <a:pt x="1370" y="989"/>
                    </a:cubicBezTo>
                    <a:cubicBezTo>
                      <a:pt x="1369" y="990"/>
                      <a:pt x="1369" y="990"/>
                      <a:pt x="1369" y="990"/>
                    </a:cubicBezTo>
                    <a:cubicBezTo>
                      <a:pt x="1368" y="991"/>
                      <a:pt x="1368" y="991"/>
                      <a:pt x="1368" y="991"/>
                    </a:cubicBezTo>
                    <a:cubicBezTo>
                      <a:pt x="1366" y="987"/>
                      <a:pt x="1366" y="987"/>
                      <a:pt x="1366" y="987"/>
                    </a:cubicBezTo>
                    <a:cubicBezTo>
                      <a:pt x="1365" y="985"/>
                      <a:pt x="1365" y="985"/>
                      <a:pt x="1365" y="985"/>
                    </a:cubicBezTo>
                    <a:cubicBezTo>
                      <a:pt x="1366" y="985"/>
                      <a:pt x="1366" y="985"/>
                      <a:pt x="1366" y="985"/>
                    </a:cubicBezTo>
                    <a:lnTo>
                      <a:pt x="1368" y="985"/>
                    </a:lnTo>
                    <a:close/>
                    <a:moveTo>
                      <a:pt x="1365" y="1000"/>
                    </a:moveTo>
                    <a:cubicBezTo>
                      <a:pt x="1367" y="1004"/>
                      <a:pt x="1367" y="1004"/>
                      <a:pt x="1367" y="1004"/>
                    </a:cubicBezTo>
                    <a:cubicBezTo>
                      <a:pt x="1368" y="1008"/>
                      <a:pt x="1368" y="1008"/>
                      <a:pt x="1368" y="1008"/>
                    </a:cubicBezTo>
                    <a:cubicBezTo>
                      <a:pt x="1369" y="1008"/>
                      <a:pt x="1369" y="1008"/>
                      <a:pt x="1369" y="1008"/>
                    </a:cubicBezTo>
                    <a:cubicBezTo>
                      <a:pt x="1368" y="1008"/>
                      <a:pt x="1368" y="1008"/>
                      <a:pt x="1368" y="1008"/>
                    </a:cubicBezTo>
                    <a:cubicBezTo>
                      <a:pt x="1365" y="1008"/>
                      <a:pt x="1365" y="1008"/>
                      <a:pt x="1365" y="1008"/>
                    </a:cubicBezTo>
                    <a:cubicBezTo>
                      <a:pt x="1359" y="1008"/>
                      <a:pt x="1359" y="1008"/>
                      <a:pt x="1359" y="1008"/>
                    </a:cubicBezTo>
                    <a:cubicBezTo>
                      <a:pt x="1356" y="1008"/>
                      <a:pt x="1356" y="1008"/>
                      <a:pt x="1356" y="1008"/>
                    </a:cubicBezTo>
                    <a:cubicBezTo>
                      <a:pt x="1355" y="1008"/>
                      <a:pt x="1355" y="1008"/>
                      <a:pt x="1355" y="1008"/>
                    </a:cubicBezTo>
                    <a:cubicBezTo>
                      <a:pt x="1356" y="1008"/>
                      <a:pt x="1356" y="1008"/>
                      <a:pt x="1356" y="1008"/>
                    </a:cubicBezTo>
                    <a:cubicBezTo>
                      <a:pt x="1357" y="1007"/>
                      <a:pt x="1357" y="1007"/>
                      <a:pt x="1357" y="1007"/>
                    </a:cubicBezTo>
                    <a:cubicBezTo>
                      <a:pt x="1360" y="1004"/>
                      <a:pt x="1360" y="1004"/>
                      <a:pt x="1360" y="1004"/>
                    </a:cubicBezTo>
                    <a:cubicBezTo>
                      <a:pt x="1362" y="1002"/>
                      <a:pt x="1362" y="1002"/>
                      <a:pt x="1362" y="1002"/>
                    </a:cubicBezTo>
                    <a:cubicBezTo>
                      <a:pt x="1363" y="1002"/>
                      <a:pt x="1363" y="1002"/>
                      <a:pt x="1363" y="1002"/>
                    </a:cubicBezTo>
                    <a:cubicBezTo>
                      <a:pt x="1364" y="1001"/>
                      <a:pt x="1364" y="1001"/>
                      <a:pt x="1364" y="1001"/>
                    </a:cubicBezTo>
                    <a:lnTo>
                      <a:pt x="1365" y="1000"/>
                    </a:lnTo>
                    <a:close/>
                    <a:moveTo>
                      <a:pt x="1363" y="995"/>
                    </a:moveTo>
                    <a:cubicBezTo>
                      <a:pt x="1363" y="995"/>
                      <a:pt x="1363" y="995"/>
                      <a:pt x="1363" y="995"/>
                    </a:cubicBezTo>
                    <a:cubicBezTo>
                      <a:pt x="1360" y="997"/>
                      <a:pt x="1360" y="997"/>
                      <a:pt x="1360" y="997"/>
                    </a:cubicBezTo>
                    <a:cubicBezTo>
                      <a:pt x="1359" y="999"/>
                      <a:pt x="1359" y="999"/>
                      <a:pt x="1359" y="999"/>
                    </a:cubicBezTo>
                    <a:cubicBezTo>
                      <a:pt x="1359" y="999"/>
                      <a:pt x="1359" y="999"/>
                      <a:pt x="1359" y="999"/>
                    </a:cubicBezTo>
                    <a:cubicBezTo>
                      <a:pt x="1357" y="1001"/>
                      <a:pt x="1357" y="1001"/>
                      <a:pt x="1357" y="1001"/>
                    </a:cubicBezTo>
                    <a:cubicBezTo>
                      <a:pt x="1356" y="1002"/>
                      <a:pt x="1356" y="1002"/>
                      <a:pt x="1356" y="1002"/>
                    </a:cubicBezTo>
                    <a:cubicBezTo>
                      <a:pt x="1356" y="1000"/>
                      <a:pt x="1356" y="1000"/>
                      <a:pt x="1356" y="1000"/>
                    </a:cubicBezTo>
                    <a:cubicBezTo>
                      <a:pt x="1357" y="998"/>
                      <a:pt x="1357" y="998"/>
                      <a:pt x="1357" y="998"/>
                    </a:cubicBezTo>
                    <a:cubicBezTo>
                      <a:pt x="1358" y="997"/>
                      <a:pt x="1358" y="997"/>
                      <a:pt x="1358" y="997"/>
                    </a:cubicBezTo>
                    <a:cubicBezTo>
                      <a:pt x="1358" y="996"/>
                      <a:pt x="1358" y="996"/>
                      <a:pt x="1358" y="996"/>
                    </a:cubicBezTo>
                    <a:cubicBezTo>
                      <a:pt x="1360" y="992"/>
                      <a:pt x="1360" y="992"/>
                      <a:pt x="1360" y="992"/>
                    </a:cubicBezTo>
                    <a:cubicBezTo>
                      <a:pt x="1360" y="991"/>
                      <a:pt x="1360" y="991"/>
                      <a:pt x="1360" y="991"/>
                    </a:cubicBezTo>
                    <a:cubicBezTo>
                      <a:pt x="1361" y="990"/>
                      <a:pt x="1361" y="990"/>
                      <a:pt x="1361" y="990"/>
                    </a:cubicBezTo>
                    <a:cubicBezTo>
                      <a:pt x="1361" y="989"/>
                      <a:pt x="1361" y="989"/>
                      <a:pt x="1361" y="989"/>
                    </a:cubicBezTo>
                    <a:cubicBezTo>
                      <a:pt x="1363" y="993"/>
                      <a:pt x="1363" y="993"/>
                      <a:pt x="1363" y="993"/>
                    </a:cubicBezTo>
                    <a:cubicBezTo>
                      <a:pt x="1364" y="995"/>
                      <a:pt x="1364" y="995"/>
                      <a:pt x="1364" y="995"/>
                    </a:cubicBezTo>
                    <a:lnTo>
                      <a:pt x="1363" y="995"/>
                    </a:lnTo>
                    <a:close/>
                    <a:moveTo>
                      <a:pt x="1359" y="966"/>
                    </a:moveTo>
                    <a:cubicBezTo>
                      <a:pt x="1359" y="971"/>
                      <a:pt x="1359" y="971"/>
                      <a:pt x="1359" y="971"/>
                    </a:cubicBezTo>
                    <a:cubicBezTo>
                      <a:pt x="1359" y="974"/>
                      <a:pt x="1359" y="974"/>
                      <a:pt x="1359" y="974"/>
                    </a:cubicBezTo>
                    <a:cubicBezTo>
                      <a:pt x="1359" y="974"/>
                      <a:pt x="1359" y="974"/>
                      <a:pt x="1359" y="974"/>
                    </a:cubicBezTo>
                    <a:cubicBezTo>
                      <a:pt x="1359" y="974"/>
                      <a:pt x="1359" y="974"/>
                      <a:pt x="1359" y="974"/>
                    </a:cubicBezTo>
                    <a:cubicBezTo>
                      <a:pt x="1354" y="968"/>
                      <a:pt x="1354" y="968"/>
                      <a:pt x="1354" y="968"/>
                    </a:cubicBezTo>
                    <a:cubicBezTo>
                      <a:pt x="1355" y="967"/>
                      <a:pt x="1355" y="967"/>
                      <a:pt x="1355" y="967"/>
                    </a:cubicBezTo>
                    <a:cubicBezTo>
                      <a:pt x="1357" y="964"/>
                      <a:pt x="1357" y="964"/>
                      <a:pt x="1357" y="964"/>
                    </a:cubicBezTo>
                    <a:cubicBezTo>
                      <a:pt x="1358" y="963"/>
                      <a:pt x="1358" y="963"/>
                      <a:pt x="1358" y="963"/>
                    </a:cubicBezTo>
                    <a:cubicBezTo>
                      <a:pt x="1358" y="962"/>
                      <a:pt x="1358" y="962"/>
                      <a:pt x="1358" y="962"/>
                    </a:cubicBezTo>
                    <a:cubicBezTo>
                      <a:pt x="1359" y="961"/>
                      <a:pt x="1359" y="961"/>
                      <a:pt x="1359" y="961"/>
                    </a:cubicBezTo>
                    <a:cubicBezTo>
                      <a:pt x="1359" y="963"/>
                      <a:pt x="1359" y="963"/>
                      <a:pt x="1359" y="963"/>
                    </a:cubicBezTo>
                    <a:cubicBezTo>
                      <a:pt x="1359" y="964"/>
                      <a:pt x="1359" y="964"/>
                      <a:pt x="1359" y="964"/>
                    </a:cubicBezTo>
                    <a:lnTo>
                      <a:pt x="1359" y="966"/>
                    </a:lnTo>
                    <a:close/>
                    <a:moveTo>
                      <a:pt x="1359" y="934"/>
                    </a:moveTo>
                    <a:cubicBezTo>
                      <a:pt x="1359" y="936"/>
                      <a:pt x="1359" y="936"/>
                      <a:pt x="1359" y="936"/>
                    </a:cubicBezTo>
                    <a:cubicBezTo>
                      <a:pt x="1359" y="940"/>
                      <a:pt x="1359" y="940"/>
                      <a:pt x="1359" y="940"/>
                    </a:cubicBezTo>
                    <a:cubicBezTo>
                      <a:pt x="1356" y="937"/>
                      <a:pt x="1356" y="937"/>
                      <a:pt x="1356" y="937"/>
                    </a:cubicBezTo>
                    <a:cubicBezTo>
                      <a:pt x="1358" y="935"/>
                      <a:pt x="1358" y="935"/>
                      <a:pt x="1358" y="935"/>
                    </a:cubicBezTo>
                    <a:cubicBezTo>
                      <a:pt x="1359" y="933"/>
                      <a:pt x="1359" y="933"/>
                      <a:pt x="1359" y="933"/>
                    </a:cubicBezTo>
                    <a:cubicBezTo>
                      <a:pt x="1359" y="933"/>
                      <a:pt x="1359" y="933"/>
                      <a:pt x="1359" y="933"/>
                    </a:cubicBezTo>
                    <a:lnTo>
                      <a:pt x="1359" y="934"/>
                    </a:lnTo>
                    <a:close/>
                    <a:moveTo>
                      <a:pt x="1357" y="951"/>
                    </a:moveTo>
                    <a:cubicBezTo>
                      <a:pt x="1354" y="951"/>
                      <a:pt x="1354" y="951"/>
                      <a:pt x="1354" y="951"/>
                    </a:cubicBezTo>
                    <a:cubicBezTo>
                      <a:pt x="1349" y="951"/>
                      <a:pt x="1349" y="951"/>
                      <a:pt x="1349" y="951"/>
                    </a:cubicBezTo>
                    <a:cubicBezTo>
                      <a:pt x="1347" y="951"/>
                      <a:pt x="1347" y="951"/>
                      <a:pt x="1347" y="951"/>
                    </a:cubicBezTo>
                    <a:cubicBezTo>
                      <a:pt x="1346" y="951"/>
                      <a:pt x="1346" y="951"/>
                      <a:pt x="1346" y="951"/>
                    </a:cubicBezTo>
                    <a:cubicBezTo>
                      <a:pt x="1346" y="951"/>
                      <a:pt x="1346" y="951"/>
                      <a:pt x="1346" y="951"/>
                    </a:cubicBezTo>
                    <a:cubicBezTo>
                      <a:pt x="1347" y="949"/>
                      <a:pt x="1347" y="949"/>
                      <a:pt x="1347" y="949"/>
                    </a:cubicBezTo>
                    <a:cubicBezTo>
                      <a:pt x="1349" y="947"/>
                      <a:pt x="1349" y="947"/>
                      <a:pt x="1349" y="947"/>
                    </a:cubicBezTo>
                    <a:cubicBezTo>
                      <a:pt x="1351" y="944"/>
                      <a:pt x="1351" y="944"/>
                      <a:pt x="1351" y="944"/>
                    </a:cubicBezTo>
                    <a:cubicBezTo>
                      <a:pt x="1351" y="943"/>
                      <a:pt x="1351" y="943"/>
                      <a:pt x="1351" y="943"/>
                    </a:cubicBezTo>
                    <a:cubicBezTo>
                      <a:pt x="1353" y="945"/>
                      <a:pt x="1353" y="945"/>
                      <a:pt x="1353" y="945"/>
                    </a:cubicBezTo>
                    <a:lnTo>
                      <a:pt x="1357" y="951"/>
                    </a:lnTo>
                    <a:close/>
                    <a:moveTo>
                      <a:pt x="1348" y="956"/>
                    </a:moveTo>
                    <a:cubicBezTo>
                      <a:pt x="1350" y="956"/>
                      <a:pt x="1350" y="956"/>
                      <a:pt x="1350" y="956"/>
                    </a:cubicBezTo>
                    <a:cubicBezTo>
                      <a:pt x="1352" y="956"/>
                      <a:pt x="1352" y="956"/>
                      <a:pt x="1352" y="956"/>
                    </a:cubicBezTo>
                    <a:cubicBezTo>
                      <a:pt x="1354" y="956"/>
                      <a:pt x="1354" y="956"/>
                      <a:pt x="1354" y="956"/>
                    </a:cubicBezTo>
                    <a:cubicBezTo>
                      <a:pt x="1357" y="956"/>
                      <a:pt x="1357" y="956"/>
                      <a:pt x="1357" y="956"/>
                    </a:cubicBezTo>
                    <a:cubicBezTo>
                      <a:pt x="1356" y="957"/>
                      <a:pt x="1356" y="957"/>
                      <a:pt x="1356" y="957"/>
                    </a:cubicBezTo>
                    <a:cubicBezTo>
                      <a:pt x="1355" y="959"/>
                      <a:pt x="1355" y="959"/>
                      <a:pt x="1355" y="959"/>
                    </a:cubicBezTo>
                    <a:cubicBezTo>
                      <a:pt x="1354" y="960"/>
                      <a:pt x="1354" y="960"/>
                      <a:pt x="1354" y="960"/>
                    </a:cubicBezTo>
                    <a:cubicBezTo>
                      <a:pt x="1353" y="961"/>
                      <a:pt x="1353" y="961"/>
                      <a:pt x="1353" y="961"/>
                    </a:cubicBezTo>
                    <a:cubicBezTo>
                      <a:pt x="1351" y="963"/>
                      <a:pt x="1351" y="963"/>
                      <a:pt x="1351" y="963"/>
                    </a:cubicBezTo>
                    <a:cubicBezTo>
                      <a:pt x="1346" y="956"/>
                      <a:pt x="1346" y="956"/>
                      <a:pt x="1346" y="956"/>
                    </a:cubicBezTo>
                    <a:lnTo>
                      <a:pt x="1348" y="956"/>
                    </a:lnTo>
                    <a:close/>
                    <a:moveTo>
                      <a:pt x="1351" y="972"/>
                    </a:moveTo>
                    <a:cubicBezTo>
                      <a:pt x="1351" y="972"/>
                      <a:pt x="1351" y="972"/>
                      <a:pt x="1351" y="972"/>
                    </a:cubicBezTo>
                    <a:cubicBezTo>
                      <a:pt x="1353" y="974"/>
                      <a:pt x="1353" y="974"/>
                      <a:pt x="1353" y="974"/>
                    </a:cubicBezTo>
                    <a:cubicBezTo>
                      <a:pt x="1357" y="980"/>
                      <a:pt x="1357" y="980"/>
                      <a:pt x="1357" y="980"/>
                    </a:cubicBezTo>
                    <a:cubicBezTo>
                      <a:pt x="1353" y="980"/>
                      <a:pt x="1353" y="980"/>
                      <a:pt x="1353" y="980"/>
                    </a:cubicBezTo>
                    <a:cubicBezTo>
                      <a:pt x="1349" y="980"/>
                      <a:pt x="1349" y="980"/>
                      <a:pt x="1349" y="980"/>
                    </a:cubicBezTo>
                    <a:cubicBezTo>
                      <a:pt x="1348" y="980"/>
                      <a:pt x="1348" y="980"/>
                      <a:pt x="1348" y="980"/>
                    </a:cubicBezTo>
                    <a:cubicBezTo>
                      <a:pt x="1346" y="980"/>
                      <a:pt x="1346" y="980"/>
                      <a:pt x="1346" y="980"/>
                    </a:cubicBezTo>
                    <a:cubicBezTo>
                      <a:pt x="1346" y="980"/>
                      <a:pt x="1346" y="980"/>
                      <a:pt x="1346" y="980"/>
                    </a:cubicBezTo>
                    <a:cubicBezTo>
                      <a:pt x="1346" y="979"/>
                      <a:pt x="1346" y="979"/>
                      <a:pt x="1346" y="979"/>
                    </a:cubicBezTo>
                    <a:cubicBezTo>
                      <a:pt x="1347" y="979"/>
                      <a:pt x="1347" y="979"/>
                      <a:pt x="1347" y="979"/>
                    </a:cubicBezTo>
                    <a:cubicBezTo>
                      <a:pt x="1347" y="978"/>
                      <a:pt x="1347" y="978"/>
                      <a:pt x="1347" y="978"/>
                    </a:cubicBezTo>
                    <a:cubicBezTo>
                      <a:pt x="1349" y="976"/>
                      <a:pt x="1349" y="976"/>
                      <a:pt x="1349" y="976"/>
                    </a:cubicBezTo>
                    <a:lnTo>
                      <a:pt x="1351" y="972"/>
                    </a:lnTo>
                    <a:close/>
                    <a:moveTo>
                      <a:pt x="1347" y="985"/>
                    </a:moveTo>
                    <a:cubicBezTo>
                      <a:pt x="1352" y="985"/>
                      <a:pt x="1352" y="985"/>
                      <a:pt x="1352" y="985"/>
                    </a:cubicBezTo>
                    <a:cubicBezTo>
                      <a:pt x="1353" y="985"/>
                      <a:pt x="1353" y="985"/>
                      <a:pt x="1353" y="985"/>
                    </a:cubicBezTo>
                    <a:cubicBezTo>
                      <a:pt x="1354" y="985"/>
                      <a:pt x="1354" y="985"/>
                      <a:pt x="1354" y="985"/>
                    </a:cubicBezTo>
                    <a:cubicBezTo>
                      <a:pt x="1354" y="985"/>
                      <a:pt x="1354" y="985"/>
                      <a:pt x="1354" y="985"/>
                    </a:cubicBezTo>
                    <a:cubicBezTo>
                      <a:pt x="1353" y="986"/>
                      <a:pt x="1353" y="986"/>
                      <a:pt x="1353" y="986"/>
                    </a:cubicBezTo>
                    <a:cubicBezTo>
                      <a:pt x="1350" y="988"/>
                      <a:pt x="1350" y="988"/>
                      <a:pt x="1350" y="988"/>
                    </a:cubicBezTo>
                    <a:cubicBezTo>
                      <a:pt x="1349" y="989"/>
                      <a:pt x="1349" y="989"/>
                      <a:pt x="1349" y="989"/>
                    </a:cubicBezTo>
                    <a:cubicBezTo>
                      <a:pt x="1349" y="989"/>
                      <a:pt x="1349" y="989"/>
                      <a:pt x="1349" y="989"/>
                    </a:cubicBezTo>
                    <a:cubicBezTo>
                      <a:pt x="1347" y="991"/>
                      <a:pt x="1347" y="991"/>
                      <a:pt x="1347" y="991"/>
                    </a:cubicBezTo>
                    <a:cubicBezTo>
                      <a:pt x="1346" y="991"/>
                      <a:pt x="1346" y="991"/>
                      <a:pt x="1346" y="991"/>
                    </a:cubicBezTo>
                    <a:cubicBezTo>
                      <a:pt x="1346" y="991"/>
                      <a:pt x="1346" y="991"/>
                      <a:pt x="1346" y="991"/>
                    </a:cubicBezTo>
                    <a:cubicBezTo>
                      <a:pt x="1345" y="986"/>
                      <a:pt x="1345" y="986"/>
                      <a:pt x="1345" y="986"/>
                    </a:cubicBezTo>
                    <a:cubicBezTo>
                      <a:pt x="1345" y="985"/>
                      <a:pt x="1345" y="985"/>
                      <a:pt x="1345" y="985"/>
                    </a:cubicBezTo>
                    <a:cubicBezTo>
                      <a:pt x="1345" y="985"/>
                      <a:pt x="1345" y="985"/>
                      <a:pt x="1345" y="985"/>
                    </a:cubicBezTo>
                    <a:lnTo>
                      <a:pt x="1347" y="985"/>
                    </a:lnTo>
                    <a:close/>
                    <a:moveTo>
                      <a:pt x="1350" y="995"/>
                    </a:moveTo>
                    <a:cubicBezTo>
                      <a:pt x="1352" y="993"/>
                      <a:pt x="1352" y="993"/>
                      <a:pt x="1352" y="993"/>
                    </a:cubicBezTo>
                    <a:cubicBezTo>
                      <a:pt x="1353" y="992"/>
                      <a:pt x="1353" y="992"/>
                      <a:pt x="1353" y="992"/>
                    </a:cubicBezTo>
                    <a:cubicBezTo>
                      <a:pt x="1354" y="991"/>
                      <a:pt x="1354" y="991"/>
                      <a:pt x="1354" y="991"/>
                    </a:cubicBezTo>
                    <a:cubicBezTo>
                      <a:pt x="1355" y="991"/>
                      <a:pt x="1355" y="991"/>
                      <a:pt x="1355" y="991"/>
                    </a:cubicBezTo>
                    <a:cubicBezTo>
                      <a:pt x="1354" y="992"/>
                      <a:pt x="1354" y="992"/>
                      <a:pt x="1354" y="992"/>
                    </a:cubicBezTo>
                    <a:cubicBezTo>
                      <a:pt x="1354" y="993"/>
                      <a:pt x="1354" y="993"/>
                      <a:pt x="1354" y="993"/>
                    </a:cubicBezTo>
                    <a:cubicBezTo>
                      <a:pt x="1353" y="994"/>
                      <a:pt x="1353" y="994"/>
                      <a:pt x="1353" y="994"/>
                    </a:cubicBezTo>
                    <a:cubicBezTo>
                      <a:pt x="1352" y="997"/>
                      <a:pt x="1352" y="997"/>
                      <a:pt x="1352" y="997"/>
                    </a:cubicBezTo>
                    <a:cubicBezTo>
                      <a:pt x="1351" y="1000"/>
                      <a:pt x="1351" y="1000"/>
                      <a:pt x="1351" y="1000"/>
                    </a:cubicBezTo>
                    <a:cubicBezTo>
                      <a:pt x="1350" y="1002"/>
                      <a:pt x="1350" y="1002"/>
                      <a:pt x="1350" y="1002"/>
                    </a:cubicBezTo>
                    <a:cubicBezTo>
                      <a:pt x="1349" y="1003"/>
                      <a:pt x="1349" y="1003"/>
                      <a:pt x="1349" y="1003"/>
                    </a:cubicBezTo>
                    <a:cubicBezTo>
                      <a:pt x="1349" y="1001"/>
                      <a:pt x="1349" y="1001"/>
                      <a:pt x="1349" y="1001"/>
                    </a:cubicBezTo>
                    <a:cubicBezTo>
                      <a:pt x="1348" y="998"/>
                      <a:pt x="1348" y="998"/>
                      <a:pt x="1348" y="998"/>
                    </a:cubicBezTo>
                    <a:cubicBezTo>
                      <a:pt x="1348" y="997"/>
                      <a:pt x="1348" y="997"/>
                      <a:pt x="1348" y="997"/>
                    </a:cubicBezTo>
                    <a:lnTo>
                      <a:pt x="1350" y="995"/>
                    </a:lnTo>
                    <a:close/>
                    <a:moveTo>
                      <a:pt x="1362" y="1014"/>
                    </a:moveTo>
                    <a:cubicBezTo>
                      <a:pt x="1364" y="1014"/>
                      <a:pt x="1364" y="1014"/>
                      <a:pt x="1364" y="1014"/>
                    </a:cubicBezTo>
                    <a:cubicBezTo>
                      <a:pt x="1370" y="1014"/>
                      <a:pt x="1370" y="1014"/>
                      <a:pt x="1370" y="1014"/>
                    </a:cubicBezTo>
                    <a:cubicBezTo>
                      <a:pt x="1371" y="1014"/>
                      <a:pt x="1371" y="1014"/>
                      <a:pt x="1371" y="1014"/>
                    </a:cubicBezTo>
                    <a:cubicBezTo>
                      <a:pt x="1371" y="1015"/>
                      <a:pt x="1371" y="1015"/>
                      <a:pt x="1371" y="1015"/>
                    </a:cubicBezTo>
                    <a:cubicBezTo>
                      <a:pt x="1372" y="1017"/>
                      <a:pt x="1372" y="1017"/>
                      <a:pt x="1372" y="1017"/>
                    </a:cubicBezTo>
                    <a:cubicBezTo>
                      <a:pt x="1371" y="1017"/>
                      <a:pt x="1370" y="1018"/>
                      <a:pt x="1369" y="1018"/>
                    </a:cubicBezTo>
                    <a:cubicBezTo>
                      <a:pt x="1367" y="1019"/>
                      <a:pt x="1367" y="1019"/>
                      <a:pt x="1367" y="1019"/>
                    </a:cubicBezTo>
                    <a:cubicBezTo>
                      <a:pt x="1364" y="1020"/>
                      <a:pt x="1361" y="1021"/>
                      <a:pt x="1359" y="1022"/>
                    </a:cubicBezTo>
                    <a:cubicBezTo>
                      <a:pt x="1353" y="1013"/>
                      <a:pt x="1353" y="1013"/>
                      <a:pt x="1353" y="1013"/>
                    </a:cubicBezTo>
                    <a:lnTo>
                      <a:pt x="1362" y="1014"/>
                    </a:lnTo>
                    <a:close/>
                    <a:moveTo>
                      <a:pt x="1371" y="1001"/>
                    </a:moveTo>
                    <a:cubicBezTo>
                      <a:pt x="1369" y="996"/>
                      <a:pt x="1369" y="996"/>
                      <a:pt x="1369" y="996"/>
                    </a:cubicBezTo>
                    <a:cubicBezTo>
                      <a:pt x="1370" y="996"/>
                      <a:pt x="1370" y="996"/>
                      <a:pt x="1370" y="996"/>
                    </a:cubicBezTo>
                    <a:cubicBezTo>
                      <a:pt x="1373" y="993"/>
                      <a:pt x="1373" y="993"/>
                      <a:pt x="1373" y="993"/>
                    </a:cubicBezTo>
                    <a:cubicBezTo>
                      <a:pt x="1374" y="992"/>
                      <a:pt x="1374" y="992"/>
                      <a:pt x="1374" y="992"/>
                    </a:cubicBezTo>
                    <a:cubicBezTo>
                      <a:pt x="1375" y="991"/>
                      <a:pt x="1375" y="991"/>
                      <a:pt x="1375" y="991"/>
                    </a:cubicBezTo>
                    <a:cubicBezTo>
                      <a:pt x="1376" y="990"/>
                      <a:pt x="1376" y="990"/>
                      <a:pt x="1376" y="990"/>
                    </a:cubicBezTo>
                    <a:cubicBezTo>
                      <a:pt x="1376" y="990"/>
                      <a:pt x="1376" y="990"/>
                      <a:pt x="1376" y="990"/>
                    </a:cubicBezTo>
                    <a:cubicBezTo>
                      <a:pt x="1376" y="991"/>
                      <a:pt x="1376" y="991"/>
                      <a:pt x="1376" y="991"/>
                    </a:cubicBezTo>
                    <a:cubicBezTo>
                      <a:pt x="1376" y="992"/>
                      <a:pt x="1376" y="992"/>
                      <a:pt x="1376" y="992"/>
                    </a:cubicBezTo>
                    <a:cubicBezTo>
                      <a:pt x="1375" y="994"/>
                      <a:pt x="1375" y="994"/>
                      <a:pt x="1375" y="994"/>
                    </a:cubicBezTo>
                    <a:cubicBezTo>
                      <a:pt x="1375" y="995"/>
                      <a:pt x="1375" y="995"/>
                      <a:pt x="1375" y="995"/>
                    </a:cubicBezTo>
                    <a:cubicBezTo>
                      <a:pt x="1373" y="1000"/>
                      <a:pt x="1373" y="1000"/>
                      <a:pt x="1373" y="1000"/>
                    </a:cubicBezTo>
                    <a:cubicBezTo>
                      <a:pt x="1373" y="1002"/>
                      <a:pt x="1373" y="1002"/>
                      <a:pt x="1373" y="1002"/>
                    </a:cubicBezTo>
                    <a:cubicBezTo>
                      <a:pt x="1372" y="1003"/>
                      <a:pt x="1372" y="1003"/>
                      <a:pt x="1372" y="1003"/>
                    </a:cubicBezTo>
                    <a:cubicBezTo>
                      <a:pt x="1372" y="1003"/>
                      <a:pt x="1372" y="1003"/>
                      <a:pt x="1372" y="1003"/>
                    </a:cubicBezTo>
                    <a:cubicBezTo>
                      <a:pt x="1372" y="1003"/>
                      <a:pt x="1372" y="1003"/>
                      <a:pt x="1372" y="1003"/>
                    </a:cubicBezTo>
                    <a:lnTo>
                      <a:pt x="1371" y="1001"/>
                    </a:lnTo>
                    <a:close/>
                    <a:moveTo>
                      <a:pt x="1376" y="980"/>
                    </a:moveTo>
                    <a:cubicBezTo>
                      <a:pt x="1375" y="980"/>
                      <a:pt x="1375" y="980"/>
                      <a:pt x="1375" y="980"/>
                    </a:cubicBezTo>
                    <a:cubicBezTo>
                      <a:pt x="1373" y="980"/>
                      <a:pt x="1373" y="980"/>
                      <a:pt x="1373" y="980"/>
                    </a:cubicBezTo>
                    <a:cubicBezTo>
                      <a:pt x="1368" y="980"/>
                      <a:pt x="1368" y="980"/>
                      <a:pt x="1368" y="980"/>
                    </a:cubicBezTo>
                    <a:cubicBezTo>
                      <a:pt x="1366" y="980"/>
                      <a:pt x="1366" y="980"/>
                      <a:pt x="1366" y="980"/>
                    </a:cubicBezTo>
                    <a:cubicBezTo>
                      <a:pt x="1367" y="979"/>
                      <a:pt x="1367" y="979"/>
                      <a:pt x="1367" y="979"/>
                    </a:cubicBezTo>
                    <a:cubicBezTo>
                      <a:pt x="1369" y="976"/>
                      <a:pt x="1369" y="976"/>
                      <a:pt x="1369" y="976"/>
                    </a:cubicBezTo>
                    <a:cubicBezTo>
                      <a:pt x="1370" y="975"/>
                      <a:pt x="1370" y="975"/>
                      <a:pt x="1370" y="975"/>
                    </a:cubicBezTo>
                    <a:cubicBezTo>
                      <a:pt x="1370" y="974"/>
                      <a:pt x="1370" y="974"/>
                      <a:pt x="1370" y="974"/>
                    </a:cubicBezTo>
                    <a:cubicBezTo>
                      <a:pt x="1371" y="973"/>
                      <a:pt x="1371" y="973"/>
                      <a:pt x="1371" y="973"/>
                    </a:cubicBezTo>
                    <a:cubicBezTo>
                      <a:pt x="1371" y="972"/>
                      <a:pt x="1371" y="972"/>
                      <a:pt x="1371" y="972"/>
                    </a:cubicBezTo>
                    <a:cubicBezTo>
                      <a:pt x="1373" y="974"/>
                      <a:pt x="1373" y="974"/>
                      <a:pt x="1373" y="974"/>
                    </a:cubicBezTo>
                    <a:cubicBezTo>
                      <a:pt x="1377" y="980"/>
                      <a:pt x="1377" y="980"/>
                      <a:pt x="1377" y="980"/>
                    </a:cubicBezTo>
                    <a:lnTo>
                      <a:pt x="1376" y="980"/>
                    </a:lnTo>
                    <a:close/>
                    <a:moveTo>
                      <a:pt x="1375" y="968"/>
                    </a:moveTo>
                    <a:cubicBezTo>
                      <a:pt x="1375" y="967"/>
                      <a:pt x="1375" y="967"/>
                      <a:pt x="1375" y="967"/>
                    </a:cubicBezTo>
                    <a:cubicBezTo>
                      <a:pt x="1376" y="966"/>
                      <a:pt x="1376" y="966"/>
                      <a:pt x="1376" y="966"/>
                    </a:cubicBezTo>
                    <a:cubicBezTo>
                      <a:pt x="1377" y="964"/>
                      <a:pt x="1377" y="964"/>
                      <a:pt x="1377" y="964"/>
                    </a:cubicBezTo>
                    <a:cubicBezTo>
                      <a:pt x="1379" y="961"/>
                      <a:pt x="1379" y="961"/>
                      <a:pt x="1379" y="961"/>
                    </a:cubicBezTo>
                    <a:cubicBezTo>
                      <a:pt x="1379" y="966"/>
                      <a:pt x="1379" y="966"/>
                      <a:pt x="1379" y="966"/>
                    </a:cubicBezTo>
                    <a:cubicBezTo>
                      <a:pt x="1379" y="969"/>
                      <a:pt x="1379" y="969"/>
                      <a:pt x="1379" y="969"/>
                    </a:cubicBezTo>
                    <a:cubicBezTo>
                      <a:pt x="1379" y="971"/>
                      <a:pt x="1379" y="971"/>
                      <a:pt x="1379" y="971"/>
                    </a:cubicBezTo>
                    <a:cubicBezTo>
                      <a:pt x="1379" y="974"/>
                      <a:pt x="1379" y="974"/>
                      <a:pt x="1379" y="974"/>
                    </a:cubicBezTo>
                    <a:lnTo>
                      <a:pt x="1375" y="968"/>
                    </a:lnTo>
                    <a:close/>
                    <a:moveTo>
                      <a:pt x="1379" y="945"/>
                    </a:moveTo>
                    <a:cubicBezTo>
                      <a:pt x="1378" y="944"/>
                      <a:pt x="1378" y="944"/>
                      <a:pt x="1378" y="944"/>
                    </a:cubicBezTo>
                    <a:cubicBezTo>
                      <a:pt x="1379" y="942"/>
                      <a:pt x="1379" y="942"/>
                      <a:pt x="1379" y="942"/>
                    </a:cubicBezTo>
                    <a:cubicBezTo>
                      <a:pt x="1379" y="945"/>
                      <a:pt x="1379" y="945"/>
                      <a:pt x="1379" y="945"/>
                    </a:cubicBezTo>
                    <a:cubicBezTo>
                      <a:pt x="1379" y="946"/>
                      <a:pt x="1379" y="946"/>
                      <a:pt x="1379" y="946"/>
                    </a:cubicBezTo>
                    <a:lnTo>
                      <a:pt x="1379" y="945"/>
                    </a:lnTo>
                    <a:close/>
                    <a:moveTo>
                      <a:pt x="1379" y="922"/>
                    </a:moveTo>
                    <a:cubicBezTo>
                      <a:pt x="1379" y="922"/>
                      <a:pt x="1379" y="922"/>
                      <a:pt x="1379" y="922"/>
                    </a:cubicBezTo>
                    <a:cubicBezTo>
                      <a:pt x="1376" y="922"/>
                      <a:pt x="1376" y="922"/>
                      <a:pt x="1376" y="922"/>
                    </a:cubicBezTo>
                    <a:cubicBezTo>
                      <a:pt x="1373" y="922"/>
                      <a:pt x="1373" y="922"/>
                      <a:pt x="1373" y="922"/>
                    </a:cubicBezTo>
                    <a:cubicBezTo>
                      <a:pt x="1369" y="922"/>
                      <a:pt x="1369" y="922"/>
                      <a:pt x="1369" y="922"/>
                    </a:cubicBezTo>
                    <a:cubicBezTo>
                      <a:pt x="1366" y="922"/>
                      <a:pt x="1366" y="922"/>
                      <a:pt x="1366" y="922"/>
                    </a:cubicBezTo>
                    <a:cubicBezTo>
                      <a:pt x="1362" y="922"/>
                      <a:pt x="1362" y="922"/>
                      <a:pt x="1362" y="922"/>
                    </a:cubicBezTo>
                    <a:cubicBezTo>
                      <a:pt x="1362" y="922"/>
                      <a:pt x="1362" y="922"/>
                      <a:pt x="1362" y="922"/>
                    </a:cubicBezTo>
                    <a:cubicBezTo>
                      <a:pt x="1362" y="922"/>
                      <a:pt x="1362" y="922"/>
                      <a:pt x="1362" y="922"/>
                    </a:cubicBezTo>
                    <a:cubicBezTo>
                      <a:pt x="1360" y="922"/>
                      <a:pt x="1360" y="922"/>
                      <a:pt x="1360" y="922"/>
                    </a:cubicBezTo>
                    <a:cubicBezTo>
                      <a:pt x="1355" y="922"/>
                      <a:pt x="1355" y="922"/>
                      <a:pt x="1355" y="922"/>
                    </a:cubicBezTo>
                    <a:cubicBezTo>
                      <a:pt x="1353" y="922"/>
                      <a:pt x="1353" y="922"/>
                      <a:pt x="1353" y="922"/>
                    </a:cubicBezTo>
                    <a:cubicBezTo>
                      <a:pt x="1353" y="922"/>
                      <a:pt x="1353" y="922"/>
                      <a:pt x="1353" y="922"/>
                    </a:cubicBezTo>
                    <a:cubicBezTo>
                      <a:pt x="1353" y="922"/>
                      <a:pt x="1353" y="922"/>
                      <a:pt x="1353" y="922"/>
                    </a:cubicBezTo>
                    <a:cubicBezTo>
                      <a:pt x="1354" y="922"/>
                      <a:pt x="1354" y="922"/>
                      <a:pt x="1354" y="922"/>
                    </a:cubicBezTo>
                    <a:cubicBezTo>
                      <a:pt x="1358" y="920"/>
                      <a:pt x="1358" y="920"/>
                      <a:pt x="1358" y="920"/>
                    </a:cubicBezTo>
                    <a:cubicBezTo>
                      <a:pt x="1362" y="918"/>
                      <a:pt x="1362" y="918"/>
                      <a:pt x="1362" y="918"/>
                    </a:cubicBezTo>
                    <a:cubicBezTo>
                      <a:pt x="1364" y="917"/>
                      <a:pt x="1364" y="917"/>
                      <a:pt x="1364" y="917"/>
                    </a:cubicBezTo>
                    <a:cubicBezTo>
                      <a:pt x="1367" y="916"/>
                      <a:pt x="1367" y="916"/>
                      <a:pt x="1367" y="916"/>
                    </a:cubicBezTo>
                    <a:cubicBezTo>
                      <a:pt x="1369" y="915"/>
                      <a:pt x="1369" y="915"/>
                      <a:pt x="1369" y="915"/>
                    </a:cubicBezTo>
                    <a:cubicBezTo>
                      <a:pt x="1371" y="914"/>
                      <a:pt x="1371" y="914"/>
                      <a:pt x="1371" y="914"/>
                    </a:cubicBezTo>
                    <a:cubicBezTo>
                      <a:pt x="1372" y="913"/>
                      <a:pt x="1372" y="913"/>
                      <a:pt x="1372" y="913"/>
                    </a:cubicBezTo>
                    <a:cubicBezTo>
                      <a:pt x="1373" y="913"/>
                      <a:pt x="1373" y="913"/>
                      <a:pt x="1373" y="913"/>
                    </a:cubicBezTo>
                    <a:cubicBezTo>
                      <a:pt x="1376" y="912"/>
                      <a:pt x="1376" y="912"/>
                      <a:pt x="1376" y="912"/>
                    </a:cubicBezTo>
                    <a:cubicBezTo>
                      <a:pt x="1378" y="911"/>
                      <a:pt x="1378" y="911"/>
                      <a:pt x="1378" y="911"/>
                    </a:cubicBezTo>
                    <a:cubicBezTo>
                      <a:pt x="1380" y="910"/>
                      <a:pt x="1380" y="910"/>
                      <a:pt x="1380" y="910"/>
                    </a:cubicBezTo>
                    <a:cubicBezTo>
                      <a:pt x="1382" y="909"/>
                      <a:pt x="1382" y="909"/>
                      <a:pt x="1382" y="909"/>
                    </a:cubicBezTo>
                    <a:cubicBezTo>
                      <a:pt x="1381" y="911"/>
                      <a:pt x="1381" y="911"/>
                      <a:pt x="1381" y="911"/>
                    </a:cubicBezTo>
                    <a:cubicBezTo>
                      <a:pt x="1381" y="914"/>
                      <a:pt x="1381" y="914"/>
                      <a:pt x="1381" y="914"/>
                    </a:cubicBezTo>
                    <a:cubicBezTo>
                      <a:pt x="1380" y="916"/>
                      <a:pt x="1380" y="916"/>
                      <a:pt x="1380" y="916"/>
                    </a:cubicBezTo>
                    <a:cubicBezTo>
                      <a:pt x="1379" y="920"/>
                      <a:pt x="1379" y="920"/>
                      <a:pt x="1379" y="920"/>
                    </a:cubicBezTo>
                    <a:cubicBezTo>
                      <a:pt x="1379" y="920"/>
                      <a:pt x="1379" y="920"/>
                      <a:pt x="1379" y="920"/>
                    </a:cubicBezTo>
                    <a:lnTo>
                      <a:pt x="1379" y="922"/>
                    </a:lnTo>
                    <a:close/>
                    <a:moveTo>
                      <a:pt x="1354" y="927"/>
                    </a:moveTo>
                    <a:cubicBezTo>
                      <a:pt x="1357" y="927"/>
                      <a:pt x="1357" y="927"/>
                      <a:pt x="1357" y="927"/>
                    </a:cubicBezTo>
                    <a:cubicBezTo>
                      <a:pt x="1356" y="929"/>
                      <a:pt x="1356" y="929"/>
                      <a:pt x="1356" y="929"/>
                    </a:cubicBezTo>
                    <a:cubicBezTo>
                      <a:pt x="1355" y="930"/>
                      <a:pt x="1355" y="930"/>
                      <a:pt x="1355" y="930"/>
                    </a:cubicBezTo>
                    <a:cubicBezTo>
                      <a:pt x="1354" y="931"/>
                      <a:pt x="1354" y="931"/>
                      <a:pt x="1354" y="931"/>
                    </a:cubicBezTo>
                    <a:cubicBezTo>
                      <a:pt x="1352" y="934"/>
                      <a:pt x="1352" y="934"/>
                      <a:pt x="1352" y="934"/>
                    </a:cubicBezTo>
                    <a:cubicBezTo>
                      <a:pt x="1351" y="934"/>
                      <a:pt x="1351" y="934"/>
                      <a:pt x="1351" y="934"/>
                    </a:cubicBezTo>
                    <a:cubicBezTo>
                      <a:pt x="1346" y="927"/>
                      <a:pt x="1346" y="927"/>
                      <a:pt x="1346" y="927"/>
                    </a:cubicBezTo>
                    <a:cubicBezTo>
                      <a:pt x="1350" y="927"/>
                      <a:pt x="1350" y="927"/>
                      <a:pt x="1350" y="927"/>
                    </a:cubicBezTo>
                    <a:cubicBezTo>
                      <a:pt x="1352" y="927"/>
                      <a:pt x="1352" y="927"/>
                      <a:pt x="1352" y="927"/>
                    </a:cubicBezTo>
                    <a:lnTo>
                      <a:pt x="1354" y="927"/>
                    </a:lnTo>
                    <a:close/>
                    <a:moveTo>
                      <a:pt x="1347" y="937"/>
                    </a:moveTo>
                    <a:cubicBezTo>
                      <a:pt x="1348" y="939"/>
                      <a:pt x="1348" y="939"/>
                      <a:pt x="1348" y="939"/>
                    </a:cubicBezTo>
                    <a:cubicBezTo>
                      <a:pt x="1348" y="939"/>
                      <a:pt x="1348" y="939"/>
                      <a:pt x="1348" y="939"/>
                    </a:cubicBezTo>
                    <a:cubicBezTo>
                      <a:pt x="1348" y="940"/>
                      <a:pt x="1348" y="940"/>
                      <a:pt x="1348" y="940"/>
                    </a:cubicBezTo>
                    <a:cubicBezTo>
                      <a:pt x="1346" y="943"/>
                      <a:pt x="1346" y="943"/>
                      <a:pt x="1346" y="943"/>
                    </a:cubicBezTo>
                    <a:cubicBezTo>
                      <a:pt x="1344" y="945"/>
                      <a:pt x="1344" y="945"/>
                      <a:pt x="1344" y="945"/>
                    </a:cubicBezTo>
                    <a:cubicBezTo>
                      <a:pt x="1344" y="941"/>
                      <a:pt x="1344" y="941"/>
                      <a:pt x="1344" y="941"/>
                    </a:cubicBezTo>
                    <a:cubicBezTo>
                      <a:pt x="1344" y="937"/>
                      <a:pt x="1344" y="937"/>
                      <a:pt x="1344" y="937"/>
                    </a:cubicBezTo>
                    <a:cubicBezTo>
                      <a:pt x="1344" y="935"/>
                      <a:pt x="1344" y="935"/>
                      <a:pt x="1344" y="935"/>
                    </a:cubicBezTo>
                    <a:cubicBezTo>
                      <a:pt x="1344" y="935"/>
                      <a:pt x="1344" y="935"/>
                      <a:pt x="1344" y="935"/>
                    </a:cubicBezTo>
                    <a:lnTo>
                      <a:pt x="1347" y="937"/>
                    </a:lnTo>
                    <a:close/>
                    <a:moveTo>
                      <a:pt x="1346" y="1008"/>
                    </a:moveTo>
                    <a:cubicBezTo>
                      <a:pt x="1343" y="1008"/>
                      <a:pt x="1343" y="1008"/>
                      <a:pt x="1343" y="1008"/>
                    </a:cubicBezTo>
                    <a:cubicBezTo>
                      <a:pt x="1338" y="1008"/>
                      <a:pt x="1338" y="1008"/>
                      <a:pt x="1338" y="1008"/>
                    </a:cubicBezTo>
                    <a:cubicBezTo>
                      <a:pt x="1333" y="1008"/>
                      <a:pt x="1333" y="1008"/>
                      <a:pt x="1333" y="1008"/>
                    </a:cubicBezTo>
                    <a:cubicBezTo>
                      <a:pt x="1336" y="1006"/>
                      <a:pt x="1336" y="1006"/>
                      <a:pt x="1336" y="1006"/>
                    </a:cubicBezTo>
                    <a:cubicBezTo>
                      <a:pt x="1338" y="1004"/>
                      <a:pt x="1338" y="1004"/>
                      <a:pt x="1338" y="1004"/>
                    </a:cubicBezTo>
                    <a:cubicBezTo>
                      <a:pt x="1343" y="1000"/>
                      <a:pt x="1343" y="1000"/>
                      <a:pt x="1343" y="1000"/>
                    </a:cubicBezTo>
                    <a:lnTo>
                      <a:pt x="1346" y="1008"/>
                    </a:lnTo>
                    <a:close/>
                    <a:moveTo>
                      <a:pt x="1335" y="1001"/>
                    </a:moveTo>
                    <a:cubicBezTo>
                      <a:pt x="1334" y="1001"/>
                      <a:pt x="1334" y="1001"/>
                      <a:pt x="1334" y="1001"/>
                    </a:cubicBezTo>
                    <a:cubicBezTo>
                      <a:pt x="1334" y="1001"/>
                      <a:pt x="1334" y="1001"/>
                      <a:pt x="1334" y="1001"/>
                    </a:cubicBezTo>
                    <a:cubicBezTo>
                      <a:pt x="1339" y="992"/>
                      <a:pt x="1339" y="992"/>
                      <a:pt x="1339" y="992"/>
                    </a:cubicBezTo>
                    <a:cubicBezTo>
                      <a:pt x="1340" y="990"/>
                      <a:pt x="1340" y="990"/>
                      <a:pt x="1340" y="990"/>
                    </a:cubicBezTo>
                    <a:cubicBezTo>
                      <a:pt x="1341" y="989"/>
                      <a:pt x="1341" y="989"/>
                      <a:pt x="1341" y="989"/>
                    </a:cubicBezTo>
                    <a:cubicBezTo>
                      <a:pt x="1341" y="991"/>
                      <a:pt x="1341" y="991"/>
                      <a:pt x="1341" y="991"/>
                    </a:cubicBezTo>
                    <a:cubicBezTo>
                      <a:pt x="1342" y="994"/>
                      <a:pt x="1342" y="994"/>
                      <a:pt x="1342" y="994"/>
                    </a:cubicBezTo>
                    <a:cubicBezTo>
                      <a:pt x="1342" y="995"/>
                      <a:pt x="1342" y="995"/>
                      <a:pt x="1342" y="995"/>
                    </a:cubicBezTo>
                    <a:lnTo>
                      <a:pt x="1335" y="1001"/>
                    </a:lnTo>
                    <a:close/>
                    <a:moveTo>
                      <a:pt x="1339" y="972"/>
                    </a:moveTo>
                    <a:cubicBezTo>
                      <a:pt x="1339" y="974"/>
                      <a:pt x="1339" y="974"/>
                      <a:pt x="1339" y="974"/>
                    </a:cubicBezTo>
                    <a:cubicBezTo>
                      <a:pt x="1335" y="969"/>
                      <a:pt x="1335" y="969"/>
                      <a:pt x="1335" y="969"/>
                    </a:cubicBezTo>
                    <a:cubicBezTo>
                      <a:pt x="1334" y="968"/>
                      <a:pt x="1334" y="968"/>
                      <a:pt x="1334" y="968"/>
                    </a:cubicBezTo>
                    <a:cubicBezTo>
                      <a:pt x="1335" y="967"/>
                      <a:pt x="1335" y="967"/>
                      <a:pt x="1335" y="967"/>
                    </a:cubicBezTo>
                    <a:cubicBezTo>
                      <a:pt x="1335" y="966"/>
                      <a:pt x="1335" y="966"/>
                      <a:pt x="1335" y="966"/>
                    </a:cubicBezTo>
                    <a:cubicBezTo>
                      <a:pt x="1337" y="964"/>
                      <a:pt x="1337" y="964"/>
                      <a:pt x="1337" y="964"/>
                    </a:cubicBezTo>
                    <a:cubicBezTo>
                      <a:pt x="1339" y="961"/>
                      <a:pt x="1339" y="961"/>
                      <a:pt x="1339" y="961"/>
                    </a:cubicBezTo>
                    <a:cubicBezTo>
                      <a:pt x="1339" y="966"/>
                      <a:pt x="1339" y="966"/>
                      <a:pt x="1339" y="966"/>
                    </a:cubicBezTo>
                    <a:cubicBezTo>
                      <a:pt x="1339" y="970"/>
                      <a:pt x="1339" y="970"/>
                      <a:pt x="1339" y="970"/>
                    </a:cubicBezTo>
                    <a:cubicBezTo>
                      <a:pt x="1339" y="971"/>
                      <a:pt x="1339" y="971"/>
                      <a:pt x="1339" y="971"/>
                    </a:cubicBezTo>
                    <a:lnTo>
                      <a:pt x="1339" y="972"/>
                    </a:lnTo>
                    <a:close/>
                    <a:moveTo>
                      <a:pt x="1339" y="937"/>
                    </a:moveTo>
                    <a:cubicBezTo>
                      <a:pt x="1339" y="941"/>
                      <a:pt x="1339" y="941"/>
                      <a:pt x="1339" y="941"/>
                    </a:cubicBezTo>
                    <a:cubicBezTo>
                      <a:pt x="1339" y="943"/>
                      <a:pt x="1339" y="943"/>
                      <a:pt x="1339" y="943"/>
                    </a:cubicBezTo>
                    <a:cubicBezTo>
                      <a:pt x="1339" y="945"/>
                      <a:pt x="1339" y="945"/>
                      <a:pt x="1339" y="945"/>
                    </a:cubicBezTo>
                    <a:cubicBezTo>
                      <a:pt x="1339" y="945"/>
                      <a:pt x="1339" y="945"/>
                      <a:pt x="1339" y="945"/>
                    </a:cubicBezTo>
                    <a:cubicBezTo>
                      <a:pt x="1338" y="944"/>
                      <a:pt x="1338" y="944"/>
                      <a:pt x="1338" y="944"/>
                    </a:cubicBezTo>
                    <a:cubicBezTo>
                      <a:pt x="1335" y="940"/>
                      <a:pt x="1335" y="940"/>
                      <a:pt x="1335" y="940"/>
                    </a:cubicBezTo>
                    <a:cubicBezTo>
                      <a:pt x="1335" y="939"/>
                      <a:pt x="1335" y="939"/>
                      <a:pt x="1335" y="939"/>
                    </a:cubicBezTo>
                    <a:cubicBezTo>
                      <a:pt x="1335" y="938"/>
                      <a:pt x="1335" y="938"/>
                      <a:pt x="1335" y="938"/>
                    </a:cubicBezTo>
                    <a:cubicBezTo>
                      <a:pt x="1337" y="935"/>
                      <a:pt x="1337" y="935"/>
                      <a:pt x="1337" y="935"/>
                    </a:cubicBezTo>
                    <a:cubicBezTo>
                      <a:pt x="1339" y="933"/>
                      <a:pt x="1339" y="933"/>
                      <a:pt x="1339" y="933"/>
                    </a:cubicBezTo>
                    <a:lnTo>
                      <a:pt x="1339" y="937"/>
                    </a:lnTo>
                    <a:close/>
                    <a:moveTo>
                      <a:pt x="1328" y="956"/>
                    </a:moveTo>
                    <a:cubicBezTo>
                      <a:pt x="1334" y="956"/>
                      <a:pt x="1334" y="956"/>
                      <a:pt x="1334" y="956"/>
                    </a:cubicBezTo>
                    <a:cubicBezTo>
                      <a:pt x="1336" y="956"/>
                      <a:pt x="1336" y="956"/>
                      <a:pt x="1336" y="956"/>
                    </a:cubicBezTo>
                    <a:cubicBezTo>
                      <a:pt x="1337" y="956"/>
                      <a:pt x="1337" y="956"/>
                      <a:pt x="1337" y="956"/>
                    </a:cubicBezTo>
                    <a:cubicBezTo>
                      <a:pt x="1336" y="956"/>
                      <a:pt x="1336" y="956"/>
                      <a:pt x="1336" y="956"/>
                    </a:cubicBezTo>
                    <a:cubicBezTo>
                      <a:pt x="1336" y="957"/>
                      <a:pt x="1336" y="957"/>
                      <a:pt x="1336" y="957"/>
                    </a:cubicBezTo>
                    <a:cubicBezTo>
                      <a:pt x="1333" y="961"/>
                      <a:pt x="1333" y="961"/>
                      <a:pt x="1333" y="961"/>
                    </a:cubicBezTo>
                    <a:cubicBezTo>
                      <a:pt x="1332" y="963"/>
                      <a:pt x="1332" y="963"/>
                      <a:pt x="1332" y="963"/>
                    </a:cubicBezTo>
                    <a:cubicBezTo>
                      <a:pt x="1331" y="963"/>
                      <a:pt x="1331" y="963"/>
                      <a:pt x="1331" y="963"/>
                    </a:cubicBezTo>
                    <a:cubicBezTo>
                      <a:pt x="1329" y="960"/>
                      <a:pt x="1329" y="960"/>
                      <a:pt x="1329" y="960"/>
                    </a:cubicBezTo>
                    <a:cubicBezTo>
                      <a:pt x="1326" y="956"/>
                      <a:pt x="1326" y="956"/>
                      <a:pt x="1326" y="956"/>
                    </a:cubicBezTo>
                    <a:lnTo>
                      <a:pt x="1328" y="956"/>
                    </a:lnTo>
                    <a:close/>
                    <a:moveTo>
                      <a:pt x="1330" y="975"/>
                    </a:moveTo>
                    <a:cubicBezTo>
                      <a:pt x="1331" y="972"/>
                      <a:pt x="1331" y="972"/>
                      <a:pt x="1331" y="972"/>
                    </a:cubicBezTo>
                    <a:cubicBezTo>
                      <a:pt x="1331" y="972"/>
                      <a:pt x="1331" y="972"/>
                      <a:pt x="1331" y="972"/>
                    </a:cubicBezTo>
                    <a:cubicBezTo>
                      <a:pt x="1333" y="974"/>
                      <a:pt x="1333" y="974"/>
                      <a:pt x="1333" y="974"/>
                    </a:cubicBezTo>
                    <a:cubicBezTo>
                      <a:pt x="1337" y="979"/>
                      <a:pt x="1337" y="979"/>
                      <a:pt x="1337" y="979"/>
                    </a:cubicBezTo>
                    <a:cubicBezTo>
                      <a:pt x="1335" y="979"/>
                      <a:pt x="1335" y="979"/>
                      <a:pt x="1335" y="979"/>
                    </a:cubicBezTo>
                    <a:cubicBezTo>
                      <a:pt x="1329" y="979"/>
                      <a:pt x="1329" y="979"/>
                      <a:pt x="1329" y="979"/>
                    </a:cubicBezTo>
                    <a:cubicBezTo>
                      <a:pt x="1326" y="979"/>
                      <a:pt x="1326" y="979"/>
                      <a:pt x="1326" y="979"/>
                    </a:cubicBezTo>
                    <a:cubicBezTo>
                      <a:pt x="1326" y="979"/>
                      <a:pt x="1326" y="979"/>
                      <a:pt x="1326" y="979"/>
                    </a:cubicBezTo>
                    <a:cubicBezTo>
                      <a:pt x="1326" y="979"/>
                      <a:pt x="1326" y="979"/>
                      <a:pt x="1326" y="979"/>
                    </a:cubicBezTo>
                    <a:cubicBezTo>
                      <a:pt x="1327" y="978"/>
                      <a:pt x="1327" y="978"/>
                      <a:pt x="1327" y="978"/>
                    </a:cubicBezTo>
                    <a:lnTo>
                      <a:pt x="1330" y="975"/>
                    </a:lnTo>
                    <a:close/>
                    <a:moveTo>
                      <a:pt x="1332" y="985"/>
                    </a:moveTo>
                    <a:cubicBezTo>
                      <a:pt x="1334" y="985"/>
                      <a:pt x="1334" y="985"/>
                      <a:pt x="1334" y="985"/>
                    </a:cubicBezTo>
                    <a:cubicBezTo>
                      <a:pt x="1334" y="985"/>
                      <a:pt x="1334" y="985"/>
                      <a:pt x="1334" y="985"/>
                    </a:cubicBezTo>
                    <a:cubicBezTo>
                      <a:pt x="1334" y="985"/>
                      <a:pt x="1334" y="985"/>
                      <a:pt x="1334" y="985"/>
                    </a:cubicBezTo>
                    <a:cubicBezTo>
                      <a:pt x="1333" y="986"/>
                      <a:pt x="1333" y="986"/>
                      <a:pt x="1333" y="986"/>
                    </a:cubicBezTo>
                    <a:cubicBezTo>
                      <a:pt x="1326" y="992"/>
                      <a:pt x="1326" y="992"/>
                      <a:pt x="1326" y="992"/>
                    </a:cubicBezTo>
                    <a:cubicBezTo>
                      <a:pt x="1324" y="985"/>
                      <a:pt x="1324" y="985"/>
                      <a:pt x="1324" y="985"/>
                    </a:cubicBezTo>
                    <a:lnTo>
                      <a:pt x="1332" y="985"/>
                    </a:lnTo>
                    <a:close/>
                    <a:moveTo>
                      <a:pt x="1329" y="995"/>
                    </a:moveTo>
                    <a:cubicBezTo>
                      <a:pt x="1333" y="992"/>
                      <a:pt x="1333" y="992"/>
                      <a:pt x="1333" y="992"/>
                    </a:cubicBezTo>
                    <a:cubicBezTo>
                      <a:pt x="1331" y="997"/>
                      <a:pt x="1331" y="997"/>
                      <a:pt x="1331" y="997"/>
                    </a:cubicBezTo>
                    <a:cubicBezTo>
                      <a:pt x="1329" y="1000"/>
                      <a:pt x="1329" y="1000"/>
                      <a:pt x="1329" y="1000"/>
                    </a:cubicBezTo>
                    <a:cubicBezTo>
                      <a:pt x="1327" y="1003"/>
                      <a:pt x="1327" y="1003"/>
                      <a:pt x="1327" y="1003"/>
                    </a:cubicBezTo>
                    <a:cubicBezTo>
                      <a:pt x="1327" y="998"/>
                      <a:pt x="1327" y="998"/>
                      <a:pt x="1327" y="998"/>
                    </a:cubicBezTo>
                    <a:cubicBezTo>
                      <a:pt x="1326" y="997"/>
                      <a:pt x="1326" y="997"/>
                      <a:pt x="1326" y="997"/>
                    </a:cubicBezTo>
                    <a:lnTo>
                      <a:pt x="1329" y="995"/>
                    </a:lnTo>
                    <a:close/>
                    <a:moveTo>
                      <a:pt x="1335" y="1013"/>
                    </a:moveTo>
                    <a:cubicBezTo>
                      <a:pt x="1343" y="1013"/>
                      <a:pt x="1343" y="1013"/>
                      <a:pt x="1343" y="1013"/>
                    </a:cubicBezTo>
                    <a:cubicBezTo>
                      <a:pt x="1347" y="1013"/>
                      <a:pt x="1347" y="1013"/>
                      <a:pt x="1347" y="1013"/>
                    </a:cubicBezTo>
                    <a:cubicBezTo>
                      <a:pt x="1354" y="1024"/>
                      <a:pt x="1354" y="1024"/>
                      <a:pt x="1354" y="1024"/>
                    </a:cubicBezTo>
                    <a:cubicBezTo>
                      <a:pt x="1353" y="1024"/>
                      <a:pt x="1353" y="1024"/>
                      <a:pt x="1353" y="1024"/>
                    </a:cubicBezTo>
                    <a:cubicBezTo>
                      <a:pt x="1352" y="1024"/>
                      <a:pt x="1350" y="1025"/>
                      <a:pt x="1348" y="1026"/>
                    </a:cubicBezTo>
                    <a:cubicBezTo>
                      <a:pt x="1347" y="1026"/>
                      <a:pt x="1346" y="1027"/>
                      <a:pt x="1345" y="1027"/>
                    </a:cubicBezTo>
                    <a:cubicBezTo>
                      <a:pt x="1344" y="1028"/>
                      <a:pt x="1343" y="1028"/>
                      <a:pt x="1342" y="1029"/>
                    </a:cubicBezTo>
                    <a:cubicBezTo>
                      <a:pt x="1332" y="1015"/>
                      <a:pt x="1332" y="1015"/>
                      <a:pt x="1332" y="1015"/>
                    </a:cubicBezTo>
                    <a:cubicBezTo>
                      <a:pt x="1331" y="1013"/>
                      <a:pt x="1331" y="1013"/>
                      <a:pt x="1331" y="1013"/>
                    </a:cubicBezTo>
                    <a:lnTo>
                      <a:pt x="1335" y="1013"/>
                    </a:lnTo>
                    <a:close/>
                    <a:moveTo>
                      <a:pt x="1341" y="1035"/>
                    </a:moveTo>
                    <a:cubicBezTo>
                      <a:pt x="1346" y="1043"/>
                      <a:pt x="1346" y="1043"/>
                      <a:pt x="1346" y="1043"/>
                    </a:cubicBezTo>
                    <a:cubicBezTo>
                      <a:pt x="1348" y="1045"/>
                      <a:pt x="1348" y="1045"/>
                      <a:pt x="1348" y="1045"/>
                    </a:cubicBezTo>
                    <a:cubicBezTo>
                      <a:pt x="1347" y="1046"/>
                      <a:pt x="1347" y="1046"/>
                      <a:pt x="1347" y="1046"/>
                    </a:cubicBezTo>
                    <a:cubicBezTo>
                      <a:pt x="1346" y="1046"/>
                      <a:pt x="1346" y="1046"/>
                      <a:pt x="1346" y="1047"/>
                    </a:cubicBezTo>
                    <a:cubicBezTo>
                      <a:pt x="1346" y="1047"/>
                      <a:pt x="1346" y="1047"/>
                      <a:pt x="1346" y="1047"/>
                    </a:cubicBezTo>
                    <a:cubicBezTo>
                      <a:pt x="1345" y="1047"/>
                      <a:pt x="1343" y="1048"/>
                      <a:pt x="1342" y="1049"/>
                    </a:cubicBezTo>
                    <a:cubicBezTo>
                      <a:pt x="1341" y="1050"/>
                      <a:pt x="1340" y="1050"/>
                      <a:pt x="1339" y="1051"/>
                    </a:cubicBezTo>
                    <a:cubicBezTo>
                      <a:pt x="1339" y="1051"/>
                      <a:pt x="1339" y="1051"/>
                      <a:pt x="1339" y="1051"/>
                    </a:cubicBezTo>
                    <a:cubicBezTo>
                      <a:pt x="1330" y="1042"/>
                      <a:pt x="1330" y="1042"/>
                      <a:pt x="1330" y="1042"/>
                    </a:cubicBezTo>
                    <a:cubicBezTo>
                      <a:pt x="1330" y="1041"/>
                      <a:pt x="1330" y="1041"/>
                      <a:pt x="1330" y="1041"/>
                    </a:cubicBezTo>
                    <a:cubicBezTo>
                      <a:pt x="1331" y="1041"/>
                      <a:pt x="1331" y="1040"/>
                      <a:pt x="1332" y="1040"/>
                    </a:cubicBezTo>
                    <a:cubicBezTo>
                      <a:pt x="1335" y="1039"/>
                      <a:pt x="1337" y="1037"/>
                      <a:pt x="1339" y="1036"/>
                    </a:cubicBezTo>
                    <a:lnTo>
                      <a:pt x="1341" y="1035"/>
                    </a:lnTo>
                    <a:close/>
                    <a:moveTo>
                      <a:pt x="1345" y="1033"/>
                    </a:moveTo>
                    <a:cubicBezTo>
                      <a:pt x="1347" y="1032"/>
                      <a:pt x="1348" y="1032"/>
                      <a:pt x="1349" y="1031"/>
                    </a:cubicBezTo>
                    <a:cubicBezTo>
                      <a:pt x="1350" y="1031"/>
                      <a:pt x="1351" y="1030"/>
                      <a:pt x="1352" y="1030"/>
                    </a:cubicBezTo>
                    <a:cubicBezTo>
                      <a:pt x="1353" y="1029"/>
                      <a:pt x="1355" y="1029"/>
                      <a:pt x="1356" y="1028"/>
                    </a:cubicBezTo>
                    <a:cubicBezTo>
                      <a:pt x="1363" y="1038"/>
                      <a:pt x="1363" y="1038"/>
                      <a:pt x="1363" y="1038"/>
                    </a:cubicBezTo>
                    <a:cubicBezTo>
                      <a:pt x="1361" y="1039"/>
                      <a:pt x="1361" y="1039"/>
                      <a:pt x="1361" y="1039"/>
                    </a:cubicBezTo>
                    <a:cubicBezTo>
                      <a:pt x="1360" y="1039"/>
                      <a:pt x="1359" y="1040"/>
                      <a:pt x="1358" y="1040"/>
                    </a:cubicBezTo>
                    <a:cubicBezTo>
                      <a:pt x="1357" y="1041"/>
                      <a:pt x="1355" y="1042"/>
                      <a:pt x="1353" y="1043"/>
                    </a:cubicBezTo>
                    <a:cubicBezTo>
                      <a:pt x="1353" y="1043"/>
                      <a:pt x="1353" y="1043"/>
                      <a:pt x="1353" y="1043"/>
                    </a:cubicBezTo>
                    <a:cubicBezTo>
                      <a:pt x="1352" y="1042"/>
                      <a:pt x="1352" y="1042"/>
                      <a:pt x="1352" y="1042"/>
                    </a:cubicBezTo>
                    <a:lnTo>
                      <a:pt x="1345" y="1033"/>
                    </a:lnTo>
                    <a:close/>
                    <a:moveTo>
                      <a:pt x="1362" y="1027"/>
                    </a:moveTo>
                    <a:cubicBezTo>
                      <a:pt x="1361" y="1026"/>
                      <a:pt x="1361" y="1026"/>
                      <a:pt x="1361" y="1026"/>
                    </a:cubicBezTo>
                    <a:cubicBezTo>
                      <a:pt x="1364" y="1025"/>
                      <a:pt x="1368" y="1024"/>
                      <a:pt x="1371" y="1023"/>
                    </a:cubicBezTo>
                    <a:cubicBezTo>
                      <a:pt x="1373" y="1022"/>
                      <a:pt x="1373" y="1022"/>
                      <a:pt x="1373" y="1022"/>
                    </a:cubicBezTo>
                    <a:cubicBezTo>
                      <a:pt x="1374" y="1022"/>
                      <a:pt x="1374" y="1022"/>
                      <a:pt x="1374" y="1022"/>
                    </a:cubicBezTo>
                    <a:cubicBezTo>
                      <a:pt x="1374" y="1023"/>
                      <a:pt x="1374" y="1023"/>
                      <a:pt x="1374" y="1023"/>
                    </a:cubicBezTo>
                    <a:cubicBezTo>
                      <a:pt x="1375" y="1026"/>
                      <a:pt x="1375" y="1026"/>
                      <a:pt x="1375" y="1026"/>
                    </a:cubicBezTo>
                    <a:cubicBezTo>
                      <a:pt x="1377" y="1033"/>
                      <a:pt x="1377" y="1033"/>
                      <a:pt x="1377" y="1033"/>
                    </a:cubicBezTo>
                    <a:cubicBezTo>
                      <a:pt x="1375" y="1034"/>
                      <a:pt x="1373" y="1034"/>
                      <a:pt x="1370" y="1035"/>
                    </a:cubicBezTo>
                    <a:cubicBezTo>
                      <a:pt x="1370" y="1036"/>
                      <a:pt x="1369" y="1036"/>
                      <a:pt x="1368" y="1036"/>
                    </a:cubicBezTo>
                    <a:lnTo>
                      <a:pt x="1362" y="1027"/>
                    </a:lnTo>
                    <a:close/>
                    <a:moveTo>
                      <a:pt x="1377" y="1016"/>
                    </a:moveTo>
                    <a:cubicBezTo>
                      <a:pt x="1377" y="1016"/>
                      <a:pt x="1377" y="1016"/>
                      <a:pt x="1377" y="1016"/>
                    </a:cubicBezTo>
                    <a:cubicBezTo>
                      <a:pt x="1377" y="1015"/>
                      <a:pt x="1377" y="1015"/>
                      <a:pt x="1377" y="1015"/>
                    </a:cubicBezTo>
                    <a:cubicBezTo>
                      <a:pt x="1376" y="1014"/>
                      <a:pt x="1376" y="1014"/>
                      <a:pt x="1376" y="1014"/>
                    </a:cubicBezTo>
                    <a:cubicBezTo>
                      <a:pt x="1377" y="1014"/>
                      <a:pt x="1377" y="1014"/>
                      <a:pt x="1377" y="1014"/>
                    </a:cubicBezTo>
                    <a:cubicBezTo>
                      <a:pt x="1382" y="1014"/>
                      <a:pt x="1382" y="1014"/>
                      <a:pt x="1382" y="1014"/>
                    </a:cubicBezTo>
                    <a:cubicBezTo>
                      <a:pt x="1383" y="1014"/>
                      <a:pt x="1383" y="1014"/>
                      <a:pt x="1383" y="1014"/>
                    </a:cubicBezTo>
                    <a:cubicBezTo>
                      <a:pt x="1384" y="1014"/>
                      <a:pt x="1384" y="1014"/>
                      <a:pt x="1384" y="1014"/>
                    </a:cubicBezTo>
                    <a:cubicBezTo>
                      <a:pt x="1385" y="1014"/>
                      <a:pt x="1385" y="1014"/>
                      <a:pt x="1385" y="1014"/>
                    </a:cubicBezTo>
                    <a:cubicBezTo>
                      <a:pt x="1385" y="1014"/>
                      <a:pt x="1385" y="1014"/>
                      <a:pt x="1385" y="1014"/>
                    </a:cubicBezTo>
                    <a:cubicBezTo>
                      <a:pt x="1383" y="1014"/>
                      <a:pt x="1383" y="1014"/>
                      <a:pt x="1383" y="1014"/>
                    </a:cubicBezTo>
                    <a:cubicBezTo>
                      <a:pt x="1382" y="1014"/>
                      <a:pt x="1382" y="1014"/>
                      <a:pt x="1382" y="1014"/>
                    </a:cubicBezTo>
                    <a:cubicBezTo>
                      <a:pt x="1381" y="1015"/>
                      <a:pt x="1380" y="1015"/>
                      <a:pt x="1379" y="1015"/>
                    </a:cubicBezTo>
                    <a:lnTo>
                      <a:pt x="1377" y="1016"/>
                    </a:lnTo>
                    <a:close/>
                    <a:moveTo>
                      <a:pt x="1388" y="956"/>
                    </a:moveTo>
                    <a:cubicBezTo>
                      <a:pt x="1390" y="956"/>
                      <a:pt x="1390" y="956"/>
                      <a:pt x="1390" y="956"/>
                    </a:cubicBezTo>
                    <a:cubicBezTo>
                      <a:pt x="1395" y="956"/>
                      <a:pt x="1395" y="956"/>
                      <a:pt x="1395" y="956"/>
                    </a:cubicBezTo>
                    <a:cubicBezTo>
                      <a:pt x="1397" y="956"/>
                      <a:pt x="1397" y="956"/>
                      <a:pt x="1397" y="956"/>
                    </a:cubicBezTo>
                    <a:cubicBezTo>
                      <a:pt x="1396" y="957"/>
                      <a:pt x="1396" y="957"/>
                      <a:pt x="1396" y="957"/>
                    </a:cubicBezTo>
                    <a:cubicBezTo>
                      <a:pt x="1394" y="960"/>
                      <a:pt x="1394" y="960"/>
                      <a:pt x="1394" y="960"/>
                    </a:cubicBezTo>
                    <a:cubicBezTo>
                      <a:pt x="1393" y="961"/>
                      <a:pt x="1393" y="961"/>
                      <a:pt x="1393" y="961"/>
                    </a:cubicBezTo>
                    <a:cubicBezTo>
                      <a:pt x="1392" y="963"/>
                      <a:pt x="1392" y="963"/>
                      <a:pt x="1392" y="963"/>
                    </a:cubicBezTo>
                    <a:cubicBezTo>
                      <a:pt x="1392" y="963"/>
                      <a:pt x="1392" y="963"/>
                      <a:pt x="1392" y="963"/>
                    </a:cubicBezTo>
                    <a:cubicBezTo>
                      <a:pt x="1391" y="963"/>
                      <a:pt x="1391" y="963"/>
                      <a:pt x="1391" y="963"/>
                    </a:cubicBezTo>
                    <a:cubicBezTo>
                      <a:pt x="1386" y="956"/>
                      <a:pt x="1386" y="956"/>
                      <a:pt x="1386" y="956"/>
                    </a:cubicBezTo>
                    <a:lnTo>
                      <a:pt x="1388" y="956"/>
                    </a:lnTo>
                    <a:close/>
                    <a:moveTo>
                      <a:pt x="1386" y="951"/>
                    </a:moveTo>
                    <a:cubicBezTo>
                      <a:pt x="1388" y="949"/>
                      <a:pt x="1388" y="949"/>
                      <a:pt x="1388" y="949"/>
                    </a:cubicBezTo>
                    <a:cubicBezTo>
                      <a:pt x="1390" y="946"/>
                      <a:pt x="1390" y="946"/>
                      <a:pt x="1390" y="946"/>
                    </a:cubicBezTo>
                    <a:cubicBezTo>
                      <a:pt x="1392" y="944"/>
                      <a:pt x="1392" y="944"/>
                      <a:pt x="1392" y="944"/>
                    </a:cubicBezTo>
                    <a:cubicBezTo>
                      <a:pt x="1392" y="944"/>
                      <a:pt x="1392" y="944"/>
                      <a:pt x="1392" y="944"/>
                    </a:cubicBezTo>
                    <a:cubicBezTo>
                      <a:pt x="1392" y="944"/>
                      <a:pt x="1392" y="944"/>
                      <a:pt x="1392" y="944"/>
                    </a:cubicBezTo>
                    <a:cubicBezTo>
                      <a:pt x="1397" y="951"/>
                      <a:pt x="1397" y="951"/>
                      <a:pt x="1397" y="951"/>
                    </a:cubicBezTo>
                    <a:cubicBezTo>
                      <a:pt x="1396" y="951"/>
                      <a:pt x="1396" y="951"/>
                      <a:pt x="1396" y="951"/>
                    </a:cubicBezTo>
                    <a:cubicBezTo>
                      <a:pt x="1390" y="951"/>
                      <a:pt x="1390" y="951"/>
                      <a:pt x="1390" y="951"/>
                    </a:cubicBezTo>
                    <a:lnTo>
                      <a:pt x="1386" y="951"/>
                    </a:lnTo>
                    <a:close/>
                    <a:moveTo>
                      <a:pt x="1392" y="972"/>
                    </a:moveTo>
                    <a:cubicBezTo>
                      <a:pt x="1397" y="980"/>
                      <a:pt x="1397" y="980"/>
                      <a:pt x="1397" y="980"/>
                    </a:cubicBezTo>
                    <a:cubicBezTo>
                      <a:pt x="1393" y="980"/>
                      <a:pt x="1393" y="980"/>
                      <a:pt x="1393" y="980"/>
                    </a:cubicBezTo>
                    <a:cubicBezTo>
                      <a:pt x="1390" y="980"/>
                      <a:pt x="1390" y="980"/>
                      <a:pt x="1390" y="980"/>
                    </a:cubicBezTo>
                    <a:cubicBezTo>
                      <a:pt x="1388" y="980"/>
                      <a:pt x="1388" y="980"/>
                      <a:pt x="1388" y="980"/>
                    </a:cubicBezTo>
                    <a:cubicBezTo>
                      <a:pt x="1386" y="980"/>
                      <a:pt x="1386" y="980"/>
                      <a:pt x="1386" y="980"/>
                    </a:cubicBezTo>
                    <a:cubicBezTo>
                      <a:pt x="1387" y="979"/>
                      <a:pt x="1387" y="979"/>
                      <a:pt x="1387" y="979"/>
                    </a:cubicBezTo>
                    <a:cubicBezTo>
                      <a:pt x="1388" y="977"/>
                      <a:pt x="1388" y="977"/>
                      <a:pt x="1388" y="977"/>
                    </a:cubicBezTo>
                    <a:cubicBezTo>
                      <a:pt x="1389" y="976"/>
                      <a:pt x="1389" y="976"/>
                      <a:pt x="1389" y="976"/>
                    </a:cubicBezTo>
                    <a:lnTo>
                      <a:pt x="1392" y="972"/>
                    </a:lnTo>
                    <a:close/>
                    <a:moveTo>
                      <a:pt x="1389" y="985"/>
                    </a:moveTo>
                    <a:cubicBezTo>
                      <a:pt x="1393" y="985"/>
                      <a:pt x="1393" y="985"/>
                      <a:pt x="1393" y="985"/>
                    </a:cubicBezTo>
                    <a:cubicBezTo>
                      <a:pt x="1395" y="985"/>
                      <a:pt x="1395" y="985"/>
                      <a:pt x="1395" y="985"/>
                    </a:cubicBezTo>
                    <a:cubicBezTo>
                      <a:pt x="1394" y="986"/>
                      <a:pt x="1394" y="986"/>
                      <a:pt x="1394" y="986"/>
                    </a:cubicBezTo>
                    <a:cubicBezTo>
                      <a:pt x="1392" y="988"/>
                      <a:pt x="1392" y="988"/>
                      <a:pt x="1392" y="988"/>
                    </a:cubicBezTo>
                    <a:cubicBezTo>
                      <a:pt x="1390" y="990"/>
                      <a:pt x="1390" y="990"/>
                      <a:pt x="1390" y="990"/>
                    </a:cubicBezTo>
                    <a:cubicBezTo>
                      <a:pt x="1389" y="991"/>
                      <a:pt x="1389" y="991"/>
                      <a:pt x="1389" y="991"/>
                    </a:cubicBezTo>
                    <a:cubicBezTo>
                      <a:pt x="1387" y="988"/>
                      <a:pt x="1387" y="988"/>
                      <a:pt x="1387" y="988"/>
                    </a:cubicBezTo>
                    <a:cubicBezTo>
                      <a:pt x="1386" y="985"/>
                      <a:pt x="1386" y="985"/>
                      <a:pt x="1386" y="985"/>
                    </a:cubicBezTo>
                    <a:lnTo>
                      <a:pt x="1389" y="985"/>
                    </a:lnTo>
                    <a:close/>
                    <a:moveTo>
                      <a:pt x="1386" y="1001"/>
                    </a:moveTo>
                    <a:cubicBezTo>
                      <a:pt x="1387" y="1000"/>
                      <a:pt x="1387" y="1000"/>
                      <a:pt x="1387" y="1000"/>
                    </a:cubicBezTo>
                    <a:cubicBezTo>
                      <a:pt x="1389" y="1004"/>
                      <a:pt x="1389" y="1004"/>
                      <a:pt x="1389" y="1004"/>
                    </a:cubicBezTo>
                    <a:cubicBezTo>
                      <a:pt x="1391" y="1007"/>
                      <a:pt x="1391" y="1007"/>
                      <a:pt x="1391" y="1007"/>
                    </a:cubicBezTo>
                    <a:cubicBezTo>
                      <a:pt x="1392" y="1009"/>
                      <a:pt x="1392" y="1009"/>
                      <a:pt x="1392" y="1009"/>
                    </a:cubicBezTo>
                    <a:cubicBezTo>
                      <a:pt x="1391" y="1009"/>
                      <a:pt x="1391" y="1009"/>
                      <a:pt x="1391" y="1009"/>
                    </a:cubicBezTo>
                    <a:cubicBezTo>
                      <a:pt x="1389" y="1009"/>
                      <a:pt x="1389" y="1009"/>
                      <a:pt x="1389" y="1009"/>
                    </a:cubicBezTo>
                    <a:cubicBezTo>
                      <a:pt x="1383" y="1009"/>
                      <a:pt x="1383" y="1009"/>
                      <a:pt x="1383" y="1009"/>
                    </a:cubicBezTo>
                    <a:cubicBezTo>
                      <a:pt x="1379" y="1009"/>
                      <a:pt x="1379" y="1009"/>
                      <a:pt x="1379" y="1009"/>
                    </a:cubicBezTo>
                    <a:cubicBezTo>
                      <a:pt x="1379" y="1009"/>
                      <a:pt x="1379" y="1009"/>
                      <a:pt x="1379" y="1009"/>
                    </a:cubicBezTo>
                    <a:cubicBezTo>
                      <a:pt x="1379" y="1008"/>
                      <a:pt x="1379" y="1008"/>
                      <a:pt x="1379" y="1008"/>
                    </a:cubicBezTo>
                    <a:cubicBezTo>
                      <a:pt x="1381" y="1007"/>
                      <a:pt x="1381" y="1007"/>
                      <a:pt x="1381" y="1007"/>
                    </a:cubicBezTo>
                    <a:cubicBezTo>
                      <a:pt x="1383" y="1004"/>
                      <a:pt x="1383" y="1004"/>
                      <a:pt x="1383" y="1004"/>
                    </a:cubicBezTo>
                    <a:cubicBezTo>
                      <a:pt x="1384" y="1003"/>
                      <a:pt x="1384" y="1003"/>
                      <a:pt x="1384" y="1003"/>
                    </a:cubicBezTo>
                    <a:cubicBezTo>
                      <a:pt x="1385" y="1002"/>
                      <a:pt x="1385" y="1002"/>
                      <a:pt x="1385" y="1002"/>
                    </a:cubicBezTo>
                    <a:lnTo>
                      <a:pt x="1386" y="1001"/>
                    </a:lnTo>
                    <a:close/>
                    <a:moveTo>
                      <a:pt x="1380" y="1020"/>
                    </a:moveTo>
                    <a:cubicBezTo>
                      <a:pt x="1381" y="1020"/>
                      <a:pt x="1381" y="1020"/>
                      <a:pt x="1381" y="1020"/>
                    </a:cubicBezTo>
                    <a:cubicBezTo>
                      <a:pt x="1383" y="1019"/>
                      <a:pt x="1383" y="1019"/>
                      <a:pt x="1383" y="1019"/>
                    </a:cubicBezTo>
                    <a:cubicBezTo>
                      <a:pt x="1384" y="1019"/>
                      <a:pt x="1385" y="1019"/>
                      <a:pt x="1387" y="1018"/>
                    </a:cubicBezTo>
                    <a:cubicBezTo>
                      <a:pt x="1388" y="1018"/>
                      <a:pt x="1388" y="1018"/>
                      <a:pt x="1388" y="1018"/>
                    </a:cubicBezTo>
                    <a:cubicBezTo>
                      <a:pt x="1389" y="1018"/>
                      <a:pt x="1389" y="1018"/>
                      <a:pt x="1389" y="1018"/>
                    </a:cubicBezTo>
                    <a:cubicBezTo>
                      <a:pt x="1390" y="1018"/>
                      <a:pt x="1391" y="1018"/>
                      <a:pt x="1392" y="1017"/>
                    </a:cubicBezTo>
                    <a:cubicBezTo>
                      <a:pt x="1393" y="1017"/>
                      <a:pt x="1394" y="1017"/>
                      <a:pt x="1395" y="1017"/>
                    </a:cubicBezTo>
                    <a:cubicBezTo>
                      <a:pt x="1395" y="1021"/>
                      <a:pt x="1395" y="1021"/>
                      <a:pt x="1395" y="1021"/>
                    </a:cubicBezTo>
                    <a:cubicBezTo>
                      <a:pt x="1396" y="1025"/>
                      <a:pt x="1396" y="1025"/>
                      <a:pt x="1396" y="1025"/>
                    </a:cubicBezTo>
                    <a:cubicBezTo>
                      <a:pt x="1397" y="1027"/>
                      <a:pt x="1397" y="1027"/>
                      <a:pt x="1397" y="1027"/>
                    </a:cubicBezTo>
                    <a:cubicBezTo>
                      <a:pt x="1397" y="1028"/>
                      <a:pt x="1397" y="1028"/>
                      <a:pt x="1397" y="1028"/>
                    </a:cubicBezTo>
                    <a:cubicBezTo>
                      <a:pt x="1397" y="1028"/>
                      <a:pt x="1397" y="1028"/>
                      <a:pt x="1397" y="1028"/>
                    </a:cubicBezTo>
                    <a:cubicBezTo>
                      <a:pt x="1395" y="1028"/>
                      <a:pt x="1394" y="1029"/>
                      <a:pt x="1393" y="1029"/>
                    </a:cubicBezTo>
                    <a:cubicBezTo>
                      <a:pt x="1391" y="1029"/>
                      <a:pt x="1391" y="1029"/>
                      <a:pt x="1391" y="1029"/>
                    </a:cubicBezTo>
                    <a:cubicBezTo>
                      <a:pt x="1390" y="1029"/>
                      <a:pt x="1390" y="1029"/>
                      <a:pt x="1390" y="1029"/>
                    </a:cubicBezTo>
                    <a:cubicBezTo>
                      <a:pt x="1389" y="1030"/>
                      <a:pt x="1388" y="1030"/>
                      <a:pt x="1387" y="1030"/>
                    </a:cubicBezTo>
                    <a:cubicBezTo>
                      <a:pt x="1386" y="1031"/>
                      <a:pt x="1384" y="1031"/>
                      <a:pt x="1383" y="1031"/>
                    </a:cubicBezTo>
                    <a:cubicBezTo>
                      <a:pt x="1382" y="1031"/>
                      <a:pt x="1382" y="1031"/>
                      <a:pt x="1382" y="1031"/>
                    </a:cubicBezTo>
                    <a:cubicBezTo>
                      <a:pt x="1382" y="1031"/>
                      <a:pt x="1382" y="1031"/>
                      <a:pt x="1382" y="1031"/>
                    </a:cubicBezTo>
                    <a:cubicBezTo>
                      <a:pt x="1379" y="1022"/>
                      <a:pt x="1379" y="1022"/>
                      <a:pt x="1379" y="1022"/>
                    </a:cubicBezTo>
                    <a:cubicBezTo>
                      <a:pt x="1378" y="1020"/>
                      <a:pt x="1378" y="1020"/>
                      <a:pt x="1378" y="1020"/>
                    </a:cubicBezTo>
                    <a:lnTo>
                      <a:pt x="1380" y="1020"/>
                    </a:lnTo>
                    <a:close/>
                    <a:moveTo>
                      <a:pt x="1396" y="997"/>
                    </a:moveTo>
                    <a:cubicBezTo>
                      <a:pt x="1396" y="999"/>
                      <a:pt x="1396" y="999"/>
                      <a:pt x="1396" y="999"/>
                    </a:cubicBezTo>
                    <a:cubicBezTo>
                      <a:pt x="1396" y="1000"/>
                      <a:pt x="1396" y="1000"/>
                      <a:pt x="1396" y="1000"/>
                    </a:cubicBezTo>
                    <a:cubicBezTo>
                      <a:pt x="1395" y="1001"/>
                      <a:pt x="1395" y="1001"/>
                      <a:pt x="1395" y="1001"/>
                    </a:cubicBezTo>
                    <a:cubicBezTo>
                      <a:pt x="1395" y="1003"/>
                      <a:pt x="1395" y="1003"/>
                      <a:pt x="1395" y="1003"/>
                    </a:cubicBezTo>
                    <a:cubicBezTo>
                      <a:pt x="1393" y="999"/>
                      <a:pt x="1393" y="999"/>
                      <a:pt x="1393" y="999"/>
                    </a:cubicBezTo>
                    <a:cubicBezTo>
                      <a:pt x="1391" y="996"/>
                      <a:pt x="1391" y="996"/>
                      <a:pt x="1391" y="996"/>
                    </a:cubicBezTo>
                    <a:cubicBezTo>
                      <a:pt x="1392" y="996"/>
                      <a:pt x="1392" y="996"/>
                      <a:pt x="1392" y="996"/>
                    </a:cubicBezTo>
                    <a:cubicBezTo>
                      <a:pt x="1392" y="995"/>
                      <a:pt x="1392" y="995"/>
                      <a:pt x="1392" y="995"/>
                    </a:cubicBezTo>
                    <a:cubicBezTo>
                      <a:pt x="1393" y="994"/>
                      <a:pt x="1393" y="994"/>
                      <a:pt x="1393" y="994"/>
                    </a:cubicBezTo>
                    <a:cubicBezTo>
                      <a:pt x="1396" y="991"/>
                      <a:pt x="1396" y="991"/>
                      <a:pt x="1396" y="991"/>
                    </a:cubicBezTo>
                    <a:cubicBezTo>
                      <a:pt x="1398" y="990"/>
                      <a:pt x="1398" y="990"/>
                      <a:pt x="1398" y="990"/>
                    </a:cubicBezTo>
                    <a:cubicBezTo>
                      <a:pt x="1397" y="993"/>
                      <a:pt x="1397" y="993"/>
                      <a:pt x="1397" y="993"/>
                    </a:cubicBezTo>
                    <a:lnTo>
                      <a:pt x="1396" y="997"/>
                    </a:lnTo>
                    <a:close/>
                    <a:moveTo>
                      <a:pt x="1395" y="969"/>
                    </a:moveTo>
                    <a:cubicBezTo>
                      <a:pt x="1395" y="968"/>
                      <a:pt x="1395" y="968"/>
                      <a:pt x="1395" y="968"/>
                    </a:cubicBezTo>
                    <a:cubicBezTo>
                      <a:pt x="1395" y="967"/>
                      <a:pt x="1395" y="967"/>
                      <a:pt x="1395" y="967"/>
                    </a:cubicBezTo>
                    <a:cubicBezTo>
                      <a:pt x="1397" y="965"/>
                      <a:pt x="1397" y="965"/>
                      <a:pt x="1397" y="965"/>
                    </a:cubicBezTo>
                    <a:cubicBezTo>
                      <a:pt x="1398" y="963"/>
                      <a:pt x="1398" y="963"/>
                      <a:pt x="1398" y="963"/>
                    </a:cubicBezTo>
                    <a:cubicBezTo>
                      <a:pt x="1399" y="962"/>
                      <a:pt x="1399" y="962"/>
                      <a:pt x="1399" y="962"/>
                    </a:cubicBezTo>
                    <a:cubicBezTo>
                      <a:pt x="1399" y="965"/>
                      <a:pt x="1399" y="965"/>
                      <a:pt x="1399" y="965"/>
                    </a:cubicBezTo>
                    <a:cubicBezTo>
                      <a:pt x="1399" y="967"/>
                      <a:pt x="1399" y="967"/>
                      <a:pt x="1399" y="967"/>
                    </a:cubicBezTo>
                    <a:cubicBezTo>
                      <a:pt x="1399" y="970"/>
                      <a:pt x="1399" y="970"/>
                      <a:pt x="1399" y="970"/>
                    </a:cubicBezTo>
                    <a:cubicBezTo>
                      <a:pt x="1399" y="973"/>
                      <a:pt x="1399" y="973"/>
                      <a:pt x="1399" y="973"/>
                    </a:cubicBezTo>
                    <a:cubicBezTo>
                      <a:pt x="1399" y="974"/>
                      <a:pt x="1399" y="974"/>
                      <a:pt x="1399" y="974"/>
                    </a:cubicBezTo>
                    <a:lnTo>
                      <a:pt x="1395" y="969"/>
                    </a:lnTo>
                    <a:close/>
                    <a:moveTo>
                      <a:pt x="1396" y="929"/>
                    </a:moveTo>
                    <a:cubicBezTo>
                      <a:pt x="1395" y="930"/>
                      <a:pt x="1395" y="930"/>
                      <a:pt x="1395" y="930"/>
                    </a:cubicBezTo>
                    <a:cubicBezTo>
                      <a:pt x="1393" y="933"/>
                      <a:pt x="1393" y="933"/>
                      <a:pt x="1393" y="933"/>
                    </a:cubicBezTo>
                    <a:cubicBezTo>
                      <a:pt x="1393" y="933"/>
                      <a:pt x="1393" y="933"/>
                      <a:pt x="1393" y="933"/>
                    </a:cubicBezTo>
                    <a:cubicBezTo>
                      <a:pt x="1392" y="934"/>
                      <a:pt x="1392" y="934"/>
                      <a:pt x="1392" y="934"/>
                    </a:cubicBezTo>
                    <a:cubicBezTo>
                      <a:pt x="1392" y="935"/>
                      <a:pt x="1392" y="935"/>
                      <a:pt x="1392" y="935"/>
                    </a:cubicBezTo>
                    <a:cubicBezTo>
                      <a:pt x="1390" y="933"/>
                      <a:pt x="1390" y="933"/>
                      <a:pt x="1390" y="933"/>
                    </a:cubicBezTo>
                    <a:cubicBezTo>
                      <a:pt x="1386" y="927"/>
                      <a:pt x="1386" y="927"/>
                      <a:pt x="1386" y="927"/>
                    </a:cubicBezTo>
                    <a:cubicBezTo>
                      <a:pt x="1387" y="927"/>
                      <a:pt x="1387" y="927"/>
                      <a:pt x="1387" y="927"/>
                    </a:cubicBezTo>
                    <a:cubicBezTo>
                      <a:pt x="1388" y="927"/>
                      <a:pt x="1388" y="927"/>
                      <a:pt x="1388" y="927"/>
                    </a:cubicBezTo>
                    <a:cubicBezTo>
                      <a:pt x="1392" y="927"/>
                      <a:pt x="1392" y="927"/>
                      <a:pt x="1392" y="927"/>
                    </a:cubicBezTo>
                    <a:cubicBezTo>
                      <a:pt x="1395" y="927"/>
                      <a:pt x="1395" y="927"/>
                      <a:pt x="1395" y="927"/>
                    </a:cubicBezTo>
                    <a:cubicBezTo>
                      <a:pt x="1397" y="927"/>
                      <a:pt x="1397" y="927"/>
                      <a:pt x="1397" y="927"/>
                    </a:cubicBezTo>
                    <a:lnTo>
                      <a:pt x="1396" y="929"/>
                    </a:lnTo>
                    <a:close/>
                    <a:moveTo>
                      <a:pt x="1389" y="939"/>
                    </a:moveTo>
                    <a:cubicBezTo>
                      <a:pt x="1388" y="940"/>
                      <a:pt x="1388" y="940"/>
                      <a:pt x="1388" y="940"/>
                    </a:cubicBezTo>
                    <a:cubicBezTo>
                      <a:pt x="1386" y="942"/>
                      <a:pt x="1386" y="942"/>
                      <a:pt x="1386" y="942"/>
                    </a:cubicBezTo>
                    <a:cubicBezTo>
                      <a:pt x="1384" y="945"/>
                      <a:pt x="1384" y="945"/>
                      <a:pt x="1384" y="945"/>
                    </a:cubicBezTo>
                    <a:cubicBezTo>
                      <a:pt x="1384" y="946"/>
                      <a:pt x="1384" y="946"/>
                      <a:pt x="1384" y="946"/>
                    </a:cubicBezTo>
                    <a:cubicBezTo>
                      <a:pt x="1384" y="945"/>
                      <a:pt x="1384" y="945"/>
                      <a:pt x="1384" y="945"/>
                    </a:cubicBezTo>
                    <a:cubicBezTo>
                      <a:pt x="1384" y="940"/>
                      <a:pt x="1384" y="940"/>
                      <a:pt x="1384" y="940"/>
                    </a:cubicBezTo>
                    <a:cubicBezTo>
                      <a:pt x="1384" y="937"/>
                      <a:pt x="1384" y="937"/>
                      <a:pt x="1384" y="937"/>
                    </a:cubicBezTo>
                    <a:cubicBezTo>
                      <a:pt x="1384" y="933"/>
                      <a:pt x="1384" y="933"/>
                      <a:pt x="1384" y="933"/>
                    </a:cubicBezTo>
                    <a:lnTo>
                      <a:pt x="1389" y="939"/>
                    </a:lnTo>
                    <a:close/>
                    <a:moveTo>
                      <a:pt x="1388" y="968"/>
                    </a:moveTo>
                    <a:cubicBezTo>
                      <a:pt x="1385" y="972"/>
                      <a:pt x="1385" y="972"/>
                      <a:pt x="1385" y="972"/>
                    </a:cubicBezTo>
                    <a:cubicBezTo>
                      <a:pt x="1384" y="974"/>
                      <a:pt x="1384" y="974"/>
                      <a:pt x="1384" y="974"/>
                    </a:cubicBezTo>
                    <a:cubicBezTo>
                      <a:pt x="1384" y="974"/>
                      <a:pt x="1384" y="974"/>
                      <a:pt x="1384" y="974"/>
                    </a:cubicBezTo>
                    <a:cubicBezTo>
                      <a:pt x="1384" y="974"/>
                      <a:pt x="1384" y="974"/>
                      <a:pt x="1384" y="974"/>
                    </a:cubicBezTo>
                    <a:cubicBezTo>
                      <a:pt x="1384" y="971"/>
                      <a:pt x="1384" y="971"/>
                      <a:pt x="1384" y="971"/>
                    </a:cubicBezTo>
                    <a:cubicBezTo>
                      <a:pt x="1384" y="961"/>
                      <a:pt x="1384" y="961"/>
                      <a:pt x="1384" y="961"/>
                    </a:cubicBezTo>
                    <a:lnTo>
                      <a:pt x="1388" y="968"/>
                    </a:lnTo>
                    <a:close/>
                    <a:moveTo>
                      <a:pt x="1385" y="995"/>
                    </a:moveTo>
                    <a:cubicBezTo>
                      <a:pt x="1384" y="996"/>
                      <a:pt x="1384" y="996"/>
                      <a:pt x="1384" y="996"/>
                    </a:cubicBezTo>
                    <a:cubicBezTo>
                      <a:pt x="1383" y="997"/>
                      <a:pt x="1383" y="997"/>
                      <a:pt x="1383" y="997"/>
                    </a:cubicBezTo>
                    <a:cubicBezTo>
                      <a:pt x="1382" y="998"/>
                      <a:pt x="1382" y="998"/>
                      <a:pt x="1382" y="998"/>
                    </a:cubicBezTo>
                    <a:cubicBezTo>
                      <a:pt x="1381" y="999"/>
                      <a:pt x="1381" y="999"/>
                      <a:pt x="1381" y="999"/>
                    </a:cubicBezTo>
                    <a:cubicBezTo>
                      <a:pt x="1380" y="1000"/>
                      <a:pt x="1380" y="1000"/>
                      <a:pt x="1380" y="1000"/>
                    </a:cubicBezTo>
                    <a:cubicBezTo>
                      <a:pt x="1378" y="1002"/>
                      <a:pt x="1378" y="1002"/>
                      <a:pt x="1378" y="1002"/>
                    </a:cubicBezTo>
                    <a:cubicBezTo>
                      <a:pt x="1379" y="999"/>
                      <a:pt x="1379" y="999"/>
                      <a:pt x="1379" y="999"/>
                    </a:cubicBezTo>
                    <a:cubicBezTo>
                      <a:pt x="1379" y="998"/>
                      <a:pt x="1379" y="998"/>
                      <a:pt x="1379" y="998"/>
                    </a:cubicBezTo>
                    <a:cubicBezTo>
                      <a:pt x="1380" y="996"/>
                      <a:pt x="1380" y="996"/>
                      <a:pt x="1380" y="996"/>
                    </a:cubicBezTo>
                    <a:cubicBezTo>
                      <a:pt x="1380" y="995"/>
                      <a:pt x="1380" y="995"/>
                      <a:pt x="1380" y="995"/>
                    </a:cubicBezTo>
                    <a:cubicBezTo>
                      <a:pt x="1381" y="992"/>
                      <a:pt x="1381" y="992"/>
                      <a:pt x="1381" y="992"/>
                    </a:cubicBezTo>
                    <a:cubicBezTo>
                      <a:pt x="1382" y="989"/>
                      <a:pt x="1382" y="989"/>
                      <a:pt x="1382" y="989"/>
                    </a:cubicBezTo>
                    <a:lnTo>
                      <a:pt x="1385" y="995"/>
                    </a:lnTo>
                    <a:close/>
                    <a:moveTo>
                      <a:pt x="1382" y="898"/>
                    </a:moveTo>
                    <a:cubicBezTo>
                      <a:pt x="1358" y="881"/>
                      <a:pt x="1358" y="881"/>
                      <a:pt x="1358" y="881"/>
                    </a:cubicBezTo>
                    <a:cubicBezTo>
                      <a:pt x="1362" y="879"/>
                      <a:pt x="1362" y="879"/>
                      <a:pt x="1362" y="879"/>
                    </a:cubicBezTo>
                    <a:cubicBezTo>
                      <a:pt x="1364" y="878"/>
                      <a:pt x="1364" y="878"/>
                      <a:pt x="1364" y="878"/>
                    </a:cubicBezTo>
                    <a:cubicBezTo>
                      <a:pt x="1366" y="877"/>
                      <a:pt x="1366" y="877"/>
                      <a:pt x="1366" y="877"/>
                    </a:cubicBezTo>
                    <a:cubicBezTo>
                      <a:pt x="1370" y="875"/>
                      <a:pt x="1370" y="875"/>
                      <a:pt x="1370" y="875"/>
                    </a:cubicBezTo>
                    <a:cubicBezTo>
                      <a:pt x="1373" y="873"/>
                      <a:pt x="1373" y="873"/>
                      <a:pt x="1373" y="873"/>
                    </a:cubicBezTo>
                    <a:cubicBezTo>
                      <a:pt x="1376" y="872"/>
                      <a:pt x="1376" y="872"/>
                      <a:pt x="1376" y="872"/>
                    </a:cubicBezTo>
                    <a:cubicBezTo>
                      <a:pt x="1378" y="871"/>
                      <a:pt x="1378" y="871"/>
                      <a:pt x="1378" y="871"/>
                    </a:cubicBezTo>
                    <a:cubicBezTo>
                      <a:pt x="1379" y="870"/>
                      <a:pt x="1379" y="870"/>
                      <a:pt x="1379" y="870"/>
                    </a:cubicBezTo>
                    <a:cubicBezTo>
                      <a:pt x="1383" y="868"/>
                      <a:pt x="1383" y="868"/>
                      <a:pt x="1383" y="868"/>
                    </a:cubicBezTo>
                    <a:cubicBezTo>
                      <a:pt x="1387" y="866"/>
                      <a:pt x="1387" y="866"/>
                      <a:pt x="1387" y="866"/>
                    </a:cubicBezTo>
                    <a:cubicBezTo>
                      <a:pt x="1390" y="865"/>
                      <a:pt x="1390" y="865"/>
                      <a:pt x="1390" y="865"/>
                    </a:cubicBezTo>
                    <a:cubicBezTo>
                      <a:pt x="1391" y="864"/>
                      <a:pt x="1391" y="864"/>
                      <a:pt x="1391" y="864"/>
                    </a:cubicBezTo>
                    <a:cubicBezTo>
                      <a:pt x="1391" y="866"/>
                      <a:pt x="1391" y="866"/>
                      <a:pt x="1391" y="866"/>
                    </a:cubicBezTo>
                    <a:cubicBezTo>
                      <a:pt x="1390" y="869"/>
                      <a:pt x="1390" y="869"/>
                      <a:pt x="1390" y="869"/>
                    </a:cubicBezTo>
                    <a:cubicBezTo>
                      <a:pt x="1389" y="874"/>
                      <a:pt x="1389" y="874"/>
                      <a:pt x="1389" y="874"/>
                    </a:cubicBezTo>
                    <a:cubicBezTo>
                      <a:pt x="1389" y="879"/>
                      <a:pt x="1389" y="879"/>
                      <a:pt x="1389" y="879"/>
                    </a:cubicBezTo>
                    <a:cubicBezTo>
                      <a:pt x="1388" y="881"/>
                      <a:pt x="1388" y="881"/>
                      <a:pt x="1388" y="881"/>
                    </a:cubicBezTo>
                    <a:cubicBezTo>
                      <a:pt x="1388" y="883"/>
                      <a:pt x="1388" y="883"/>
                      <a:pt x="1388" y="883"/>
                    </a:cubicBezTo>
                    <a:cubicBezTo>
                      <a:pt x="1387" y="886"/>
                      <a:pt x="1387" y="886"/>
                      <a:pt x="1387" y="886"/>
                    </a:cubicBezTo>
                    <a:cubicBezTo>
                      <a:pt x="1386" y="890"/>
                      <a:pt x="1386" y="890"/>
                      <a:pt x="1386" y="890"/>
                    </a:cubicBezTo>
                    <a:cubicBezTo>
                      <a:pt x="1385" y="895"/>
                      <a:pt x="1385" y="895"/>
                      <a:pt x="1385" y="895"/>
                    </a:cubicBezTo>
                    <a:cubicBezTo>
                      <a:pt x="1384" y="898"/>
                      <a:pt x="1384" y="898"/>
                      <a:pt x="1384" y="898"/>
                    </a:cubicBezTo>
                    <a:cubicBezTo>
                      <a:pt x="1384" y="900"/>
                      <a:pt x="1384" y="900"/>
                      <a:pt x="1384" y="900"/>
                    </a:cubicBezTo>
                    <a:lnTo>
                      <a:pt x="1382" y="898"/>
                    </a:lnTo>
                    <a:close/>
                    <a:moveTo>
                      <a:pt x="1386" y="849"/>
                    </a:moveTo>
                    <a:cubicBezTo>
                      <a:pt x="1371" y="835"/>
                      <a:pt x="1371" y="835"/>
                      <a:pt x="1371" y="835"/>
                    </a:cubicBezTo>
                    <a:cubicBezTo>
                      <a:pt x="1372" y="835"/>
                      <a:pt x="1372" y="835"/>
                      <a:pt x="1372" y="835"/>
                    </a:cubicBezTo>
                    <a:cubicBezTo>
                      <a:pt x="1373" y="834"/>
                      <a:pt x="1373" y="834"/>
                      <a:pt x="1373" y="834"/>
                    </a:cubicBezTo>
                    <a:cubicBezTo>
                      <a:pt x="1376" y="832"/>
                      <a:pt x="1376" y="832"/>
                      <a:pt x="1376" y="832"/>
                    </a:cubicBezTo>
                    <a:cubicBezTo>
                      <a:pt x="1378" y="831"/>
                      <a:pt x="1378" y="831"/>
                      <a:pt x="1378" y="831"/>
                    </a:cubicBezTo>
                    <a:cubicBezTo>
                      <a:pt x="1379" y="831"/>
                      <a:pt x="1379" y="831"/>
                      <a:pt x="1379" y="831"/>
                    </a:cubicBezTo>
                    <a:cubicBezTo>
                      <a:pt x="1382" y="829"/>
                      <a:pt x="1382" y="829"/>
                      <a:pt x="1382" y="829"/>
                    </a:cubicBezTo>
                    <a:cubicBezTo>
                      <a:pt x="1386" y="826"/>
                      <a:pt x="1386" y="826"/>
                      <a:pt x="1386" y="826"/>
                    </a:cubicBezTo>
                    <a:cubicBezTo>
                      <a:pt x="1387" y="826"/>
                      <a:pt x="1387" y="826"/>
                      <a:pt x="1387" y="826"/>
                    </a:cubicBezTo>
                    <a:cubicBezTo>
                      <a:pt x="1388" y="825"/>
                      <a:pt x="1388" y="825"/>
                      <a:pt x="1388" y="825"/>
                    </a:cubicBezTo>
                    <a:cubicBezTo>
                      <a:pt x="1390" y="824"/>
                      <a:pt x="1390" y="824"/>
                      <a:pt x="1390" y="824"/>
                    </a:cubicBezTo>
                    <a:cubicBezTo>
                      <a:pt x="1391" y="823"/>
                      <a:pt x="1391" y="823"/>
                      <a:pt x="1391" y="823"/>
                    </a:cubicBezTo>
                    <a:cubicBezTo>
                      <a:pt x="1395" y="821"/>
                      <a:pt x="1395" y="821"/>
                      <a:pt x="1395" y="821"/>
                    </a:cubicBezTo>
                    <a:cubicBezTo>
                      <a:pt x="1396" y="820"/>
                      <a:pt x="1396" y="820"/>
                      <a:pt x="1396" y="820"/>
                    </a:cubicBezTo>
                    <a:cubicBezTo>
                      <a:pt x="1398" y="819"/>
                      <a:pt x="1398" y="819"/>
                      <a:pt x="1398" y="819"/>
                    </a:cubicBezTo>
                    <a:cubicBezTo>
                      <a:pt x="1399" y="819"/>
                      <a:pt x="1399" y="819"/>
                      <a:pt x="1399" y="819"/>
                    </a:cubicBezTo>
                    <a:cubicBezTo>
                      <a:pt x="1399" y="819"/>
                      <a:pt x="1399" y="819"/>
                      <a:pt x="1399" y="819"/>
                    </a:cubicBezTo>
                    <a:cubicBezTo>
                      <a:pt x="1398" y="822"/>
                      <a:pt x="1398" y="822"/>
                      <a:pt x="1398" y="822"/>
                    </a:cubicBezTo>
                    <a:cubicBezTo>
                      <a:pt x="1398" y="824"/>
                      <a:pt x="1398" y="824"/>
                      <a:pt x="1398" y="824"/>
                    </a:cubicBezTo>
                    <a:cubicBezTo>
                      <a:pt x="1397" y="829"/>
                      <a:pt x="1397" y="829"/>
                      <a:pt x="1397" y="829"/>
                    </a:cubicBezTo>
                    <a:cubicBezTo>
                      <a:pt x="1397" y="830"/>
                      <a:pt x="1397" y="830"/>
                      <a:pt x="1397" y="830"/>
                    </a:cubicBezTo>
                    <a:cubicBezTo>
                      <a:pt x="1397" y="833"/>
                      <a:pt x="1397" y="833"/>
                      <a:pt x="1397" y="833"/>
                    </a:cubicBezTo>
                    <a:cubicBezTo>
                      <a:pt x="1396" y="835"/>
                      <a:pt x="1396" y="835"/>
                      <a:pt x="1396" y="835"/>
                    </a:cubicBezTo>
                    <a:cubicBezTo>
                      <a:pt x="1396" y="836"/>
                      <a:pt x="1396" y="836"/>
                      <a:pt x="1396" y="836"/>
                    </a:cubicBezTo>
                    <a:cubicBezTo>
                      <a:pt x="1396" y="838"/>
                      <a:pt x="1396" y="840"/>
                      <a:pt x="1395" y="841"/>
                    </a:cubicBezTo>
                    <a:cubicBezTo>
                      <a:pt x="1395" y="846"/>
                      <a:pt x="1395" y="846"/>
                      <a:pt x="1395" y="846"/>
                    </a:cubicBezTo>
                    <a:cubicBezTo>
                      <a:pt x="1394" y="847"/>
                      <a:pt x="1394" y="847"/>
                      <a:pt x="1394" y="847"/>
                    </a:cubicBezTo>
                    <a:cubicBezTo>
                      <a:pt x="1394" y="850"/>
                      <a:pt x="1394" y="850"/>
                      <a:pt x="1394" y="850"/>
                    </a:cubicBezTo>
                    <a:cubicBezTo>
                      <a:pt x="1393" y="853"/>
                      <a:pt x="1393" y="853"/>
                      <a:pt x="1393" y="853"/>
                    </a:cubicBezTo>
                    <a:cubicBezTo>
                      <a:pt x="1393" y="855"/>
                      <a:pt x="1393" y="855"/>
                      <a:pt x="1393" y="855"/>
                    </a:cubicBezTo>
                    <a:lnTo>
                      <a:pt x="1386" y="849"/>
                    </a:lnTo>
                    <a:close/>
                    <a:moveTo>
                      <a:pt x="1381" y="793"/>
                    </a:moveTo>
                    <a:cubicBezTo>
                      <a:pt x="1383" y="791"/>
                      <a:pt x="1383" y="791"/>
                      <a:pt x="1383" y="791"/>
                    </a:cubicBezTo>
                    <a:cubicBezTo>
                      <a:pt x="1387" y="789"/>
                      <a:pt x="1387" y="789"/>
                      <a:pt x="1387" y="789"/>
                    </a:cubicBezTo>
                    <a:cubicBezTo>
                      <a:pt x="1390" y="787"/>
                      <a:pt x="1390" y="787"/>
                      <a:pt x="1390" y="787"/>
                    </a:cubicBezTo>
                    <a:cubicBezTo>
                      <a:pt x="1393" y="785"/>
                      <a:pt x="1393" y="785"/>
                      <a:pt x="1393" y="785"/>
                    </a:cubicBezTo>
                    <a:cubicBezTo>
                      <a:pt x="1395" y="784"/>
                      <a:pt x="1395" y="784"/>
                      <a:pt x="1395" y="784"/>
                    </a:cubicBezTo>
                    <a:cubicBezTo>
                      <a:pt x="1399" y="781"/>
                      <a:pt x="1399" y="781"/>
                      <a:pt x="1399" y="781"/>
                    </a:cubicBezTo>
                    <a:cubicBezTo>
                      <a:pt x="1401" y="780"/>
                      <a:pt x="1401" y="780"/>
                      <a:pt x="1401" y="780"/>
                    </a:cubicBezTo>
                    <a:cubicBezTo>
                      <a:pt x="1402" y="779"/>
                      <a:pt x="1402" y="779"/>
                      <a:pt x="1402" y="779"/>
                    </a:cubicBezTo>
                    <a:cubicBezTo>
                      <a:pt x="1404" y="778"/>
                      <a:pt x="1404" y="778"/>
                      <a:pt x="1404" y="778"/>
                    </a:cubicBezTo>
                    <a:cubicBezTo>
                      <a:pt x="1403" y="781"/>
                      <a:pt x="1403" y="781"/>
                      <a:pt x="1403" y="781"/>
                    </a:cubicBezTo>
                    <a:cubicBezTo>
                      <a:pt x="1403" y="782"/>
                      <a:pt x="1403" y="782"/>
                      <a:pt x="1403" y="782"/>
                    </a:cubicBezTo>
                    <a:cubicBezTo>
                      <a:pt x="1403" y="785"/>
                      <a:pt x="1403" y="785"/>
                      <a:pt x="1403" y="785"/>
                    </a:cubicBezTo>
                    <a:cubicBezTo>
                      <a:pt x="1402" y="789"/>
                      <a:pt x="1402" y="789"/>
                      <a:pt x="1402" y="789"/>
                    </a:cubicBezTo>
                    <a:cubicBezTo>
                      <a:pt x="1402" y="790"/>
                      <a:pt x="1402" y="790"/>
                      <a:pt x="1402" y="790"/>
                    </a:cubicBezTo>
                    <a:cubicBezTo>
                      <a:pt x="1402" y="790"/>
                      <a:pt x="1402" y="790"/>
                      <a:pt x="1402" y="790"/>
                    </a:cubicBezTo>
                    <a:cubicBezTo>
                      <a:pt x="1402" y="790"/>
                      <a:pt x="1402" y="790"/>
                      <a:pt x="1402" y="790"/>
                    </a:cubicBezTo>
                    <a:cubicBezTo>
                      <a:pt x="1402" y="794"/>
                      <a:pt x="1402" y="794"/>
                      <a:pt x="1402" y="794"/>
                    </a:cubicBezTo>
                    <a:cubicBezTo>
                      <a:pt x="1401" y="799"/>
                      <a:pt x="1401" y="799"/>
                      <a:pt x="1401" y="799"/>
                    </a:cubicBezTo>
                    <a:cubicBezTo>
                      <a:pt x="1401" y="801"/>
                      <a:pt x="1401" y="801"/>
                      <a:pt x="1401" y="801"/>
                    </a:cubicBezTo>
                    <a:cubicBezTo>
                      <a:pt x="1401" y="801"/>
                      <a:pt x="1401" y="801"/>
                      <a:pt x="1401" y="801"/>
                    </a:cubicBezTo>
                    <a:cubicBezTo>
                      <a:pt x="1401" y="803"/>
                      <a:pt x="1401" y="803"/>
                      <a:pt x="1401" y="803"/>
                    </a:cubicBezTo>
                    <a:cubicBezTo>
                      <a:pt x="1400" y="807"/>
                      <a:pt x="1400" y="807"/>
                      <a:pt x="1400" y="807"/>
                    </a:cubicBezTo>
                    <a:cubicBezTo>
                      <a:pt x="1400" y="809"/>
                      <a:pt x="1400" y="809"/>
                      <a:pt x="1400" y="809"/>
                    </a:cubicBezTo>
                    <a:lnTo>
                      <a:pt x="1381" y="793"/>
                    </a:lnTo>
                    <a:close/>
                    <a:moveTo>
                      <a:pt x="1362" y="776"/>
                    </a:moveTo>
                    <a:cubicBezTo>
                      <a:pt x="1368" y="776"/>
                      <a:pt x="1368" y="776"/>
                      <a:pt x="1368" y="776"/>
                    </a:cubicBezTo>
                    <a:cubicBezTo>
                      <a:pt x="1373" y="776"/>
                      <a:pt x="1373" y="776"/>
                      <a:pt x="1373" y="776"/>
                    </a:cubicBezTo>
                    <a:cubicBezTo>
                      <a:pt x="1378" y="776"/>
                      <a:pt x="1378" y="776"/>
                      <a:pt x="1378" y="776"/>
                    </a:cubicBezTo>
                    <a:cubicBezTo>
                      <a:pt x="1384" y="776"/>
                      <a:pt x="1384" y="776"/>
                      <a:pt x="1384" y="776"/>
                    </a:cubicBezTo>
                    <a:cubicBezTo>
                      <a:pt x="1388" y="776"/>
                      <a:pt x="1388" y="776"/>
                      <a:pt x="1388" y="776"/>
                    </a:cubicBezTo>
                    <a:cubicBezTo>
                      <a:pt x="1394" y="776"/>
                      <a:pt x="1394" y="776"/>
                      <a:pt x="1394" y="776"/>
                    </a:cubicBezTo>
                    <a:cubicBezTo>
                      <a:pt x="1397" y="776"/>
                      <a:pt x="1397" y="776"/>
                      <a:pt x="1397" y="776"/>
                    </a:cubicBezTo>
                    <a:cubicBezTo>
                      <a:pt x="1398" y="776"/>
                      <a:pt x="1398" y="776"/>
                      <a:pt x="1398" y="776"/>
                    </a:cubicBezTo>
                    <a:cubicBezTo>
                      <a:pt x="1397" y="776"/>
                      <a:pt x="1397" y="776"/>
                      <a:pt x="1397" y="776"/>
                    </a:cubicBezTo>
                    <a:cubicBezTo>
                      <a:pt x="1395" y="778"/>
                      <a:pt x="1395" y="778"/>
                      <a:pt x="1395" y="778"/>
                    </a:cubicBezTo>
                    <a:cubicBezTo>
                      <a:pt x="1392" y="780"/>
                      <a:pt x="1392" y="780"/>
                      <a:pt x="1392" y="780"/>
                    </a:cubicBezTo>
                    <a:cubicBezTo>
                      <a:pt x="1389" y="781"/>
                      <a:pt x="1389" y="781"/>
                      <a:pt x="1389" y="781"/>
                    </a:cubicBezTo>
                    <a:cubicBezTo>
                      <a:pt x="1386" y="784"/>
                      <a:pt x="1386" y="784"/>
                      <a:pt x="1386" y="784"/>
                    </a:cubicBezTo>
                    <a:cubicBezTo>
                      <a:pt x="1383" y="785"/>
                      <a:pt x="1383" y="785"/>
                      <a:pt x="1383" y="785"/>
                    </a:cubicBezTo>
                    <a:cubicBezTo>
                      <a:pt x="1380" y="787"/>
                      <a:pt x="1380" y="787"/>
                      <a:pt x="1380" y="787"/>
                    </a:cubicBezTo>
                    <a:cubicBezTo>
                      <a:pt x="1376" y="789"/>
                      <a:pt x="1376" y="789"/>
                      <a:pt x="1376" y="789"/>
                    </a:cubicBezTo>
                    <a:cubicBezTo>
                      <a:pt x="1373" y="786"/>
                      <a:pt x="1373" y="786"/>
                      <a:pt x="1373" y="786"/>
                    </a:cubicBezTo>
                    <a:cubicBezTo>
                      <a:pt x="1360" y="776"/>
                      <a:pt x="1360" y="776"/>
                      <a:pt x="1360" y="776"/>
                    </a:cubicBezTo>
                    <a:lnTo>
                      <a:pt x="1362" y="776"/>
                    </a:lnTo>
                    <a:close/>
                    <a:moveTo>
                      <a:pt x="1375" y="796"/>
                    </a:moveTo>
                    <a:cubicBezTo>
                      <a:pt x="1376" y="795"/>
                      <a:pt x="1376" y="795"/>
                      <a:pt x="1376" y="795"/>
                    </a:cubicBezTo>
                    <a:cubicBezTo>
                      <a:pt x="1379" y="798"/>
                      <a:pt x="1379" y="798"/>
                      <a:pt x="1379" y="798"/>
                    </a:cubicBezTo>
                    <a:cubicBezTo>
                      <a:pt x="1395" y="811"/>
                      <a:pt x="1395" y="811"/>
                      <a:pt x="1395" y="811"/>
                    </a:cubicBezTo>
                    <a:cubicBezTo>
                      <a:pt x="1393" y="811"/>
                      <a:pt x="1393" y="811"/>
                      <a:pt x="1393" y="811"/>
                    </a:cubicBezTo>
                    <a:cubicBezTo>
                      <a:pt x="1390" y="811"/>
                      <a:pt x="1390" y="811"/>
                      <a:pt x="1390" y="811"/>
                    </a:cubicBezTo>
                    <a:cubicBezTo>
                      <a:pt x="1387" y="811"/>
                      <a:pt x="1387" y="811"/>
                      <a:pt x="1387" y="811"/>
                    </a:cubicBezTo>
                    <a:cubicBezTo>
                      <a:pt x="1384" y="811"/>
                      <a:pt x="1384" y="811"/>
                      <a:pt x="1384" y="811"/>
                    </a:cubicBezTo>
                    <a:cubicBezTo>
                      <a:pt x="1378" y="811"/>
                      <a:pt x="1378" y="811"/>
                      <a:pt x="1378" y="811"/>
                    </a:cubicBezTo>
                    <a:cubicBezTo>
                      <a:pt x="1377" y="811"/>
                      <a:pt x="1377" y="811"/>
                      <a:pt x="1377" y="811"/>
                    </a:cubicBezTo>
                    <a:cubicBezTo>
                      <a:pt x="1374" y="811"/>
                      <a:pt x="1374" y="811"/>
                      <a:pt x="1374" y="811"/>
                    </a:cubicBezTo>
                    <a:cubicBezTo>
                      <a:pt x="1372" y="811"/>
                      <a:pt x="1372" y="811"/>
                      <a:pt x="1372" y="811"/>
                    </a:cubicBezTo>
                    <a:cubicBezTo>
                      <a:pt x="1370" y="811"/>
                      <a:pt x="1370" y="811"/>
                      <a:pt x="1370" y="811"/>
                    </a:cubicBezTo>
                    <a:cubicBezTo>
                      <a:pt x="1364" y="811"/>
                      <a:pt x="1364" y="811"/>
                      <a:pt x="1364" y="811"/>
                    </a:cubicBezTo>
                    <a:cubicBezTo>
                      <a:pt x="1358" y="811"/>
                      <a:pt x="1358" y="811"/>
                      <a:pt x="1358" y="811"/>
                    </a:cubicBezTo>
                    <a:cubicBezTo>
                      <a:pt x="1357" y="811"/>
                      <a:pt x="1357" y="811"/>
                      <a:pt x="1357" y="811"/>
                    </a:cubicBezTo>
                    <a:cubicBezTo>
                      <a:pt x="1354" y="811"/>
                      <a:pt x="1354" y="811"/>
                      <a:pt x="1354" y="811"/>
                    </a:cubicBezTo>
                    <a:cubicBezTo>
                      <a:pt x="1351" y="811"/>
                      <a:pt x="1351" y="811"/>
                      <a:pt x="1351" y="811"/>
                    </a:cubicBezTo>
                    <a:cubicBezTo>
                      <a:pt x="1353" y="810"/>
                      <a:pt x="1353" y="810"/>
                      <a:pt x="1353" y="810"/>
                    </a:cubicBezTo>
                    <a:cubicBezTo>
                      <a:pt x="1355" y="809"/>
                      <a:pt x="1355" y="809"/>
                      <a:pt x="1355" y="809"/>
                    </a:cubicBezTo>
                    <a:cubicBezTo>
                      <a:pt x="1355" y="808"/>
                      <a:pt x="1355" y="808"/>
                      <a:pt x="1355" y="808"/>
                    </a:cubicBezTo>
                    <a:cubicBezTo>
                      <a:pt x="1359" y="806"/>
                      <a:pt x="1359" y="806"/>
                      <a:pt x="1359" y="806"/>
                    </a:cubicBezTo>
                    <a:cubicBezTo>
                      <a:pt x="1363" y="804"/>
                      <a:pt x="1363" y="804"/>
                      <a:pt x="1363" y="804"/>
                    </a:cubicBezTo>
                    <a:cubicBezTo>
                      <a:pt x="1364" y="803"/>
                      <a:pt x="1364" y="803"/>
                      <a:pt x="1364" y="803"/>
                    </a:cubicBezTo>
                    <a:cubicBezTo>
                      <a:pt x="1365" y="802"/>
                      <a:pt x="1365" y="802"/>
                      <a:pt x="1365" y="802"/>
                    </a:cubicBezTo>
                    <a:cubicBezTo>
                      <a:pt x="1367" y="801"/>
                      <a:pt x="1367" y="801"/>
                      <a:pt x="1367" y="801"/>
                    </a:cubicBezTo>
                    <a:cubicBezTo>
                      <a:pt x="1368" y="801"/>
                      <a:pt x="1368" y="801"/>
                      <a:pt x="1368" y="801"/>
                    </a:cubicBezTo>
                    <a:cubicBezTo>
                      <a:pt x="1371" y="799"/>
                      <a:pt x="1371" y="799"/>
                      <a:pt x="1371" y="799"/>
                    </a:cubicBezTo>
                    <a:cubicBezTo>
                      <a:pt x="1373" y="798"/>
                      <a:pt x="1373" y="798"/>
                      <a:pt x="1373" y="798"/>
                    </a:cubicBezTo>
                    <a:lnTo>
                      <a:pt x="1375" y="796"/>
                    </a:lnTo>
                    <a:close/>
                    <a:moveTo>
                      <a:pt x="1352" y="816"/>
                    </a:moveTo>
                    <a:cubicBezTo>
                      <a:pt x="1355" y="816"/>
                      <a:pt x="1355" y="816"/>
                      <a:pt x="1355" y="816"/>
                    </a:cubicBezTo>
                    <a:cubicBezTo>
                      <a:pt x="1359" y="816"/>
                      <a:pt x="1359" y="816"/>
                      <a:pt x="1359" y="816"/>
                    </a:cubicBezTo>
                    <a:cubicBezTo>
                      <a:pt x="1362" y="816"/>
                      <a:pt x="1362" y="816"/>
                      <a:pt x="1362" y="816"/>
                    </a:cubicBezTo>
                    <a:cubicBezTo>
                      <a:pt x="1363" y="816"/>
                      <a:pt x="1363" y="816"/>
                      <a:pt x="1363" y="816"/>
                    </a:cubicBezTo>
                    <a:cubicBezTo>
                      <a:pt x="1369" y="816"/>
                      <a:pt x="1369" y="816"/>
                      <a:pt x="1369" y="816"/>
                    </a:cubicBezTo>
                    <a:cubicBezTo>
                      <a:pt x="1375" y="816"/>
                      <a:pt x="1375" y="816"/>
                      <a:pt x="1375" y="816"/>
                    </a:cubicBezTo>
                    <a:cubicBezTo>
                      <a:pt x="1377" y="816"/>
                      <a:pt x="1377" y="816"/>
                      <a:pt x="1377" y="816"/>
                    </a:cubicBezTo>
                    <a:cubicBezTo>
                      <a:pt x="1379" y="816"/>
                      <a:pt x="1379" y="816"/>
                      <a:pt x="1379" y="816"/>
                    </a:cubicBezTo>
                    <a:cubicBezTo>
                      <a:pt x="1382" y="816"/>
                      <a:pt x="1382" y="816"/>
                      <a:pt x="1382" y="816"/>
                    </a:cubicBezTo>
                    <a:cubicBezTo>
                      <a:pt x="1384" y="816"/>
                      <a:pt x="1384" y="816"/>
                      <a:pt x="1384" y="816"/>
                    </a:cubicBezTo>
                    <a:cubicBezTo>
                      <a:pt x="1389" y="816"/>
                      <a:pt x="1389" y="816"/>
                      <a:pt x="1389" y="816"/>
                    </a:cubicBezTo>
                    <a:cubicBezTo>
                      <a:pt x="1392" y="816"/>
                      <a:pt x="1392" y="816"/>
                      <a:pt x="1392" y="816"/>
                    </a:cubicBezTo>
                    <a:cubicBezTo>
                      <a:pt x="1393" y="816"/>
                      <a:pt x="1393" y="816"/>
                      <a:pt x="1393" y="816"/>
                    </a:cubicBezTo>
                    <a:cubicBezTo>
                      <a:pt x="1392" y="817"/>
                      <a:pt x="1392" y="817"/>
                      <a:pt x="1392" y="817"/>
                    </a:cubicBezTo>
                    <a:cubicBezTo>
                      <a:pt x="1391" y="818"/>
                      <a:pt x="1391" y="818"/>
                      <a:pt x="1391" y="818"/>
                    </a:cubicBezTo>
                    <a:cubicBezTo>
                      <a:pt x="1387" y="820"/>
                      <a:pt x="1387" y="820"/>
                      <a:pt x="1387" y="820"/>
                    </a:cubicBezTo>
                    <a:cubicBezTo>
                      <a:pt x="1386" y="820"/>
                      <a:pt x="1386" y="820"/>
                      <a:pt x="1386" y="820"/>
                    </a:cubicBezTo>
                    <a:cubicBezTo>
                      <a:pt x="1385" y="821"/>
                      <a:pt x="1385" y="821"/>
                      <a:pt x="1385" y="821"/>
                    </a:cubicBezTo>
                    <a:cubicBezTo>
                      <a:pt x="1383" y="822"/>
                      <a:pt x="1383" y="822"/>
                      <a:pt x="1383" y="822"/>
                    </a:cubicBezTo>
                    <a:cubicBezTo>
                      <a:pt x="1382" y="823"/>
                      <a:pt x="1382" y="823"/>
                      <a:pt x="1382" y="823"/>
                    </a:cubicBezTo>
                    <a:cubicBezTo>
                      <a:pt x="1378" y="825"/>
                      <a:pt x="1378" y="825"/>
                      <a:pt x="1378" y="825"/>
                    </a:cubicBezTo>
                    <a:cubicBezTo>
                      <a:pt x="1375" y="827"/>
                      <a:pt x="1375" y="827"/>
                      <a:pt x="1375" y="827"/>
                    </a:cubicBezTo>
                    <a:cubicBezTo>
                      <a:pt x="1374" y="828"/>
                      <a:pt x="1374" y="828"/>
                      <a:pt x="1374" y="828"/>
                    </a:cubicBezTo>
                    <a:cubicBezTo>
                      <a:pt x="1372" y="829"/>
                      <a:pt x="1372" y="829"/>
                      <a:pt x="1372" y="829"/>
                    </a:cubicBezTo>
                    <a:cubicBezTo>
                      <a:pt x="1370" y="830"/>
                      <a:pt x="1370" y="830"/>
                      <a:pt x="1370" y="830"/>
                    </a:cubicBezTo>
                    <a:cubicBezTo>
                      <a:pt x="1368" y="831"/>
                      <a:pt x="1368" y="831"/>
                      <a:pt x="1368" y="831"/>
                    </a:cubicBezTo>
                    <a:cubicBezTo>
                      <a:pt x="1367" y="832"/>
                      <a:pt x="1367" y="832"/>
                      <a:pt x="1367" y="832"/>
                    </a:cubicBezTo>
                    <a:cubicBezTo>
                      <a:pt x="1353" y="820"/>
                      <a:pt x="1353" y="820"/>
                      <a:pt x="1353" y="820"/>
                    </a:cubicBezTo>
                    <a:cubicBezTo>
                      <a:pt x="1349" y="816"/>
                      <a:pt x="1349" y="816"/>
                      <a:pt x="1349" y="816"/>
                    </a:cubicBezTo>
                    <a:cubicBezTo>
                      <a:pt x="1349" y="816"/>
                      <a:pt x="1349" y="816"/>
                      <a:pt x="1349" y="816"/>
                    </a:cubicBezTo>
                    <a:lnTo>
                      <a:pt x="1352" y="816"/>
                    </a:lnTo>
                    <a:close/>
                    <a:moveTo>
                      <a:pt x="1366" y="839"/>
                    </a:moveTo>
                    <a:cubicBezTo>
                      <a:pt x="1366" y="838"/>
                      <a:pt x="1366" y="838"/>
                      <a:pt x="1366" y="838"/>
                    </a:cubicBezTo>
                    <a:cubicBezTo>
                      <a:pt x="1366" y="838"/>
                      <a:pt x="1366" y="838"/>
                      <a:pt x="1366" y="838"/>
                    </a:cubicBezTo>
                    <a:cubicBezTo>
                      <a:pt x="1388" y="857"/>
                      <a:pt x="1388" y="857"/>
                      <a:pt x="1388" y="857"/>
                    </a:cubicBezTo>
                    <a:cubicBezTo>
                      <a:pt x="1386" y="857"/>
                      <a:pt x="1386" y="857"/>
                      <a:pt x="1386" y="857"/>
                    </a:cubicBezTo>
                    <a:cubicBezTo>
                      <a:pt x="1385" y="857"/>
                      <a:pt x="1385" y="857"/>
                      <a:pt x="1385" y="857"/>
                    </a:cubicBezTo>
                    <a:cubicBezTo>
                      <a:pt x="1382" y="857"/>
                      <a:pt x="1382" y="857"/>
                      <a:pt x="1382" y="857"/>
                    </a:cubicBezTo>
                    <a:cubicBezTo>
                      <a:pt x="1378" y="857"/>
                      <a:pt x="1378" y="857"/>
                      <a:pt x="1378" y="857"/>
                    </a:cubicBezTo>
                    <a:cubicBezTo>
                      <a:pt x="1372" y="857"/>
                      <a:pt x="1372" y="857"/>
                      <a:pt x="1372" y="857"/>
                    </a:cubicBezTo>
                    <a:cubicBezTo>
                      <a:pt x="1366" y="857"/>
                      <a:pt x="1366" y="857"/>
                      <a:pt x="1366" y="857"/>
                    </a:cubicBezTo>
                    <a:cubicBezTo>
                      <a:pt x="1364" y="857"/>
                      <a:pt x="1364" y="857"/>
                      <a:pt x="1364" y="857"/>
                    </a:cubicBezTo>
                    <a:cubicBezTo>
                      <a:pt x="1361" y="857"/>
                      <a:pt x="1361" y="857"/>
                      <a:pt x="1361" y="857"/>
                    </a:cubicBezTo>
                    <a:cubicBezTo>
                      <a:pt x="1357" y="857"/>
                      <a:pt x="1357" y="857"/>
                      <a:pt x="1357" y="857"/>
                    </a:cubicBezTo>
                    <a:cubicBezTo>
                      <a:pt x="1352" y="857"/>
                      <a:pt x="1352" y="857"/>
                      <a:pt x="1352" y="857"/>
                    </a:cubicBezTo>
                    <a:cubicBezTo>
                      <a:pt x="1346" y="857"/>
                      <a:pt x="1346" y="857"/>
                      <a:pt x="1346" y="857"/>
                    </a:cubicBezTo>
                    <a:cubicBezTo>
                      <a:pt x="1342" y="857"/>
                      <a:pt x="1342" y="857"/>
                      <a:pt x="1342" y="857"/>
                    </a:cubicBezTo>
                    <a:cubicBezTo>
                      <a:pt x="1339" y="857"/>
                      <a:pt x="1339" y="857"/>
                      <a:pt x="1339" y="857"/>
                    </a:cubicBezTo>
                    <a:cubicBezTo>
                      <a:pt x="1335" y="857"/>
                      <a:pt x="1335" y="857"/>
                      <a:pt x="1335" y="857"/>
                    </a:cubicBezTo>
                    <a:cubicBezTo>
                      <a:pt x="1338" y="855"/>
                      <a:pt x="1338" y="855"/>
                      <a:pt x="1338" y="855"/>
                    </a:cubicBezTo>
                    <a:cubicBezTo>
                      <a:pt x="1339" y="854"/>
                      <a:pt x="1339" y="854"/>
                      <a:pt x="1339" y="854"/>
                    </a:cubicBezTo>
                    <a:cubicBezTo>
                      <a:pt x="1342" y="853"/>
                      <a:pt x="1342" y="853"/>
                      <a:pt x="1342" y="853"/>
                    </a:cubicBezTo>
                    <a:cubicBezTo>
                      <a:pt x="1345" y="851"/>
                      <a:pt x="1345" y="851"/>
                      <a:pt x="1345" y="851"/>
                    </a:cubicBezTo>
                    <a:cubicBezTo>
                      <a:pt x="1348" y="849"/>
                      <a:pt x="1348" y="849"/>
                      <a:pt x="1348" y="849"/>
                    </a:cubicBezTo>
                    <a:cubicBezTo>
                      <a:pt x="1351" y="847"/>
                      <a:pt x="1351" y="847"/>
                      <a:pt x="1351" y="847"/>
                    </a:cubicBezTo>
                    <a:cubicBezTo>
                      <a:pt x="1353" y="846"/>
                      <a:pt x="1353" y="846"/>
                      <a:pt x="1353" y="846"/>
                    </a:cubicBezTo>
                    <a:cubicBezTo>
                      <a:pt x="1354" y="846"/>
                      <a:pt x="1354" y="846"/>
                      <a:pt x="1354" y="846"/>
                    </a:cubicBezTo>
                    <a:cubicBezTo>
                      <a:pt x="1358" y="843"/>
                      <a:pt x="1358" y="843"/>
                      <a:pt x="1358" y="843"/>
                    </a:cubicBezTo>
                    <a:cubicBezTo>
                      <a:pt x="1361" y="841"/>
                      <a:pt x="1361" y="841"/>
                      <a:pt x="1361" y="841"/>
                    </a:cubicBezTo>
                    <a:cubicBezTo>
                      <a:pt x="1364" y="840"/>
                      <a:pt x="1364" y="840"/>
                      <a:pt x="1364" y="840"/>
                    </a:cubicBezTo>
                    <a:lnTo>
                      <a:pt x="1366" y="839"/>
                    </a:lnTo>
                    <a:close/>
                    <a:moveTo>
                      <a:pt x="1335" y="862"/>
                    </a:moveTo>
                    <a:cubicBezTo>
                      <a:pt x="1337" y="862"/>
                      <a:pt x="1337" y="862"/>
                      <a:pt x="1337" y="862"/>
                    </a:cubicBezTo>
                    <a:cubicBezTo>
                      <a:pt x="1344" y="862"/>
                      <a:pt x="1344" y="862"/>
                      <a:pt x="1344" y="862"/>
                    </a:cubicBezTo>
                    <a:cubicBezTo>
                      <a:pt x="1348" y="862"/>
                      <a:pt x="1348" y="862"/>
                      <a:pt x="1348" y="862"/>
                    </a:cubicBezTo>
                    <a:cubicBezTo>
                      <a:pt x="1351" y="862"/>
                      <a:pt x="1351" y="862"/>
                      <a:pt x="1351" y="862"/>
                    </a:cubicBezTo>
                    <a:cubicBezTo>
                      <a:pt x="1357" y="862"/>
                      <a:pt x="1357" y="862"/>
                      <a:pt x="1357" y="862"/>
                    </a:cubicBezTo>
                    <a:cubicBezTo>
                      <a:pt x="1362" y="862"/>
                      <a:pt x="1362" y="862"/>
                      <a:pt x="1362" y="862"/>
                    </a:cubicBezTo>
                    <a:cubicBezTo>
                      <a:pt x="1366" y="862"/>
                      <a:pt x="1366" y="862"/>
                      <a:pt x="1366" y="862"/>
                    </a:cubicBezTo>
                    <a:cubicBezTo>
                      <a:pt x="1369" y="862"/>
                      <a:pt x="1369" y="862"/>
                      <a:pt x="1369" y="862"/>
                    </a:cubicBezTo>
                    <a:cubicBezTo>
                      <a:pt x="1371" y="862"/>
                      <a:pt x="1371" y="862"/>
                      <a:pt x="1371" y="862"/>
                    </a:cubicBezTo>
                    <a:cubicBezTo>
                      <a:pt x="1377" y="862"/>
                      <a:pt x="1377" y="862"/>
                      <a:pt x="1377" y="862"/>
                    </a:cubicBezTo>
                    <a:cubicBezTo>
                      <a:pt x="1383" y="862"/>
                      <a:pt x="1383" y="862"/>
                      <a:pt x="1383" y="862"/>
                    </a:cubicBezTo>
                    <a:cubicBezTo>
                      <a:pt x="1384" y="862"/>
                      <a:pt x="1384" y="862"/>
                      <a:pt x="1384" y="862"/>
                    </a:cubicBezTo>
                    <a:cubicBezTo>
                      <a:pt x="1383" y="863"/>
                      <a:pt x="1383" y="863"/>
                      <a:pt x="1383" y="863"/>
                    </a:cubicBezTo>
                    <a:cubicBezTo>
                      <a:pt x="1380" y="865"/>
                      <a:pt x="1380" y="865"/>
                      <a:pt x="1380" y="865"/>
                    </a:cubicBezTo>
                    <a:cubicBezTo>
                      <a:pt x="1376" y="867"/>
                      <a:pt x="1376" y="867"/>
                      <a:pt x="1376" y="867"/>
                    </a:cubicBezTo>
                    <a:cubicBezTo>
                      <a:pt x="1374" y="867"/>
                      <a:pt x="1374" y="867"/>
                      <a:pt x="1374" y="867"/>
                    </a:cubicBezTo>
                    <a:cubicBezTo>
                      <a:pt x="1372" y="868"/>
                      <a:pt x="1372" y="868"/>
                      <a:pt x="1372" y="868"/>
                    </a:cubicBezTo>
                    <a:cubicBezTo>
                      <a:pt x="1370" y="870"/>
                      <a:pt x="1370" y="870"/>
                      <a:pt x="1370" y="870"/>
                    </a:cubicBezTo>
                    <a:cubicBezTo>
                      <a:pt x="1366" y="871"/>
                      <a:pt x="1366" y="871"/>
                      <a:pt x="1366" y="871"/>
                    </a:cubicBezTo>
                    <a:cubicBezTo>
                      <a:pt x="1362" y="873"/>
                      <a:pt x="1362" y="873"/>
                      <a:pt x="1362" y="873"/>
                    </a:cubicBezTo>
                    <a:cubicBezTo>
                      <a:pt x="1360" y="874"/>
                      <a:pt x="1360" y="874"/>
                      <a:pt x="1360" y="874"/>
                    </a:cubicBezTo>
                    <a:cubicBezTo>
                      <a:pt x="1358" y="875"/>
                      <a:pt x="1358" y="875"/>
                      <a:pt x="1358" y="875"/>
                    </a:cubicBezTo>
                    <a:cubicBezTo>
                      <a:pt x="1354" y="877"/>
                      <a:pt x="1354" y="877"/>
                      <a:pt x="1354" y="877"/>
                    </a:cubicBezTo>
                    <a:cubicBezTo>
                      <a:pt x="1349" y="874"/>
                      <a:pt x="1349" y="874"/>
                      <a:pt x="1349" y="874"/>
                    </a:cubicBezTo>
                    <a:cubicBezTo>
                      <a:pt x="1340" y="867"/>
                      <a:pt x="1340" y="867"/>
                      <a:pt x="1340" y="867"/>
                    </a:cubicBezTo>
                    <a:cubicBezTo>
                      <a:pt x="1333" y="862"/>
                      <a:pt x="1333" y="862"/>
                      <a:pt x="1333" y="862"/>
                    </a:cubicBezTo>
                    <a:lnTo>
                      <a:pt x="1335" y="862"/>
                    </a:lnTo>
                    <a:close/>
                    <a:moveTo>
                      <a:pt x="1351" y="885"/>
                    </a:moveTo>
                    <a:cubicBezTo>
                      <a:pt x="1353" y="883"/>
                      <a:pt x="1353" y="883"/>
                      <a:pt x="1353" y="883"/>
                    </a:cubicBezTo>
                    <a:cubicBezTo>
                      <a:pt x="1353" y="883"/>
                      <a:pt x="1353" y="883"/>
                      <a:pt x="1353" y="883"/>
                    </a:cubicBezTo>
                    <a:cubicBezTo>
                      <a:pt x="1368" y="894"/>
                      <a:pt x="1368" y="894"/>
                      <a:pt x="1368" y="894"/>
                    </a:cubicBezTo>
                    <a:cubicBezTo>
                      <a:pt x="1377" y="901"/>
                      <a:pt x="1377" y="901"/>
                      <a:pt x="1377" y="901"/>
                    </a:cubicBezTo>
                    <a:cubicBezTo>
                      <a:pt x="1378" y="902"/>
                      <a:pt x="1378" y="902"/>
                      <a:pt x="1378" y="902"/>
                    </a:cubicBezTo>
                    <a:cubicBezTo>
                      <a:pt x="1378" y="902"/>
                      <a:pt x="1378" y="902"/>
                      <a:pt x="1378" y="902"/>
                    </a:cubicBezTo>
                    <a:cubicBezTo>
                      <a:pt x="1376" y="902"/>
                      <a:pt x="1376" y="902"/>
                      <a:pt x="1376" y="902"/>
                    </a:cubicBezTo>
                    <a:cubicBezTo>
                      <a:pt x="1372" y="902"/>
                      <a:pt x="1372" y="902"/>
                      <a:pt x="1372" y="902"/>
                    </a:cubicBezTo>
                    <a:cubicBezTo>
                      <a:pt x="1368" y="902"/>
                      <a:pt x="1368" y="902"/>
                      <a:pt x="1368" y="902"/>
                    </a:cubicBezTo>
                    <a:cubicBezTo>
                      <a:pt x="1365" y="902"/>
                      <a:pt x="1365" y="902"/>
                      <a:pt x="1365" y="902"/>
                    </a:cubicBezTo>
                    <a:cubicBezTo>
                      <a:pt x="1361" y="902"/>
                      <a:pt x="1361" y="902"/>
                      <a:pt x="1361" y="902"/>
                    </a:cubicBezTo>
                    <a:cubicBezTo>
                      <a:pt x="1361" y="902"/>
                      <a:pt x="1361" y="902"/>
                      <a:pt x="1361" y="902"/>
                    </a:cubicBezTo>
                    <a:cubicBezTo>
                      <a:pt x="1358" y="902"/>
                      <a:pt x="1358" y="902"/>
                      <a:pt x="1358" y="902"/>
                    </a:cubicBezTo>
                    <a:cubicBezTo>
                      <a:pt x="1355" y="902"/>
                      <a:pt x="1355" y="902"/>
                      <a:pt x="1355" y="902"/>
                    </a:cubicBezTo>
                    <a:cubicBezTo>
                      <a:pt x="1352" y="902"/>
                      <a:pt x="1352" y="902"/>
                      <a:pt x="1352" y="902"/>
                    </a:cubicBezTo>
                    <a:cubicBezTo>
                      <a:pt x="1348" y="902"/>
                      <a:pt x="1348" y="902"/>
                      <a:pt x="1348" y="902"/>
                    </a:cubicBezTo>
                    <a:cubicBezTo>
                      <a:pt x="1344" y="902"/>
                      <a:pt x="1344" y="902"/>
                      <a:pt x="1344" y="902"/>
                    </a:cubicBezTo>
                    <a:cubicBezTo>
                      <a:pt x="1339" y="902"/>
                      <a:pt x="1339" y="902"/>
                      <a:pt x="1339" y="902"/>
                    </a:cubicBezTo>
                    <a:cubicBezTo>
                      <a:pt x="1334" y="902"/>
                      <a:pt x="1334" y="902"/>
                      <a:pt x="1334" y="902"/>
                    </a:cubicBezTo>
                    <a:cubicBezTo>
                      <a:pt x="1332" y="902"/>
                      <a:pt x="1332" y="902"/>
                      <a:pt x="1332" y="902"/>
                    </a:cubicBezTo>
                    <a:cubicBezTo>
                      <a:pt x="1328" y="902"/>
                      <a:pt x="1328" y="902"/>
                      <a:pt x="1328" y="902"/>
                    </a:cubicBezTo>
                    <a:cubicBezTo>
                      <a:pt x="1325" y="901"/>
                      <a:pt x="1325" y="901"/>
                      <a:pt x="1325" y="901"/>
                    </a:cubicBezTo>
                    <a:cubicBezTo>
                      <a:pt x="1324" y="901"/>
                      <a:pt x="1324" y="901"/>
                      <a:pt x="1324" y="901"/>
                    </a:cubicBezTo>
                    <a:cubicBezTo>
                      <a:pt x="1317" y="901"/>
                      <a:pt x="1317" y="901"/>
                      <a:pt x="1317" y="901"/>
                    </a:cubicBezTo>
                    <a:cubicBezTo>
                      <a:pt x="1321" y="899"/>
                      <a:pt x="1321" y="899"/>
                      <a:pt x="1321" y="899"/>
                    </a:cubicBezTo>
                    <a:cubicBezTo>
                      <a:pt x="1322" y="899"/>
                      <a:pt x="1322" y="899"/>
                      <a:pt x="1322" y="899"/>
                    </a:cubicBezTo>
                    <a:cubicBezTo>
                      <a:pt x="1324" y="898"/>
                      <a:pt x="1324" y="898"/>
                      <a:pt x="1324" y="898"/>
                    </a:cubicBezTo>
                    <a:cubicBezTo>
                      <a:pt x="1326" y="897"/>
                      <a:pt x="1326" y="897"/>
                      <a:pt x="1326" y="897"/>
                    </a:cubicBezTo>
                    <a:cubicBezTo>
                      <a:pt x="1328" y="896"/>
                      <a:pt x="1328" y="896"/>
                      <a:pt x="1328" y="896"/>
                    </a:cubicBezTo>
                    <a:cubicBezTo>
                      <a:pt x="1331" y="894"/>
                      <a:pt x="1331" y="894"/>
                      <a:pt x="1331" y="894"/>
                    </a:cubicBezTo>
                    <a:cubicBezTo>
                      <a:pt x="1335" y="892"/>
                      <a:pt x="1335" y="892"/>
                      <a:pt x="1335" y="892"/>
                    </a:cubicBezTo>
                    <a:cubicBezTo>
                      <a:pt x="1337" y="891"/>
                      <a:pt x="1337" y="891"/>
                      <a:pt x="1337" y="891"/>
                    </a:cubicBezTo>
                    <a:cubicBezTo>
                      <a:pt x="1340" y="890"/>
                      <a:pt x="1340" y="890"/>
                      <a:pt x="1340" y="890"/>
                    </a:cubicBezTo>
                    <a:cubicBezTo>
                      <a:pt x="1342" y="889"/>
                      <a:pt x="1342" y="889"/>
                      <a:pt x="1342" y="889"/>
                    </a:cubicBezTo>
                    <a:cubicBezTo>
                      <a:pt x="1344" y="888"/>
                      <a:pt x="1344" y="888"/>
                      <a:pt x="1344" y="888"/>
                    </a:cubicBezTo>
                    <a:cubicBezTo>
                      <a:pt x="1346" y="887"/>
                      <a:pt x="1346" y="887"/>
                      <a:pt x="1346" y="887"/>
                    </a:cubicBezTo>
                    <a:cubicBezTo>
                      <a:pt x="1346" y="887"/>
                      <a:pt x="1346" y="887"/>
                      <a:pt x="1346" y="887"/>
                    </a:cubicBezTo>
                    <a:cubicBezTo>
                      <a:pt x="1349" y="886"/>
                      <a:pt x="1349" y="886"/>
                      <a:pt x="1349" y="886"/>
                    </a:cubicBezTo>
                    <a:lnTo>
                      <a:pt x="1351" y="885"/>
                    </a:lnTo>
                    <a:close/>
                    <a:moveTo>
                      <a:pt x="1317" y="907"/>
                    </a:moveTo>
                    <a:cubicBezTo>
                      <a:pt x="1329" y="907"/>
                      <a:pt x="1329" y="907"/>
                      <a:pt x="1329" y="907"/>
                    </a:cubicBezTo>
                    <a:cubicBezTo>
                      <a:pt x="1331" y="907"/>
                      <a:pt x="1331" y="907"/>
                      <a:pt x="1331" y="907"/>
                    </a:cubicBezTo>
                    <a:cubicBezTo>
                      <a:pt x="1333" y="907"/>
                      <a:pt x="1333" y="907"/>
                      <a:pt x="1333" y="907"/>
                    </a:cubicBezTo>
                    <a:cubicBezTo>
                      <a:pt x="1337" y="907"/>
                      <a:pt x="1337" y="907"/>
                      <a:pt x="1337" y="907"/>
                    </a:cubicBezTo>
                    <a:cubicBezTo>
                      <a:pt x="1339" y="907"/>
                      <a:pt x="1339" y="907"/>
                      <a:pt x="1339" y="907"/>
                    </a:cubicBezTo>
                    <a:cubicBezTo>
                      <a:pt x="1344" y="907"/>
                      <a:pt x="1344" y="907"/>
                      <a:pt x="1344" y="907"/>
                    </a:cubicBezTo>
                    <a:cubicBezTo>
                      <a:pt x="1350" y="907"/>
                      <a:pt x="1350" y="907"/>
                      <a:pt x="1350" y="907"/>
                    </a:cubicBezTo>
                    <a:cubicBezTo>
                      <a:pt x="1353" y="907"/>
                      <a:pt x="1353" y="907"/>
                      <a:pt x="1353" y="907"/>
                    </a:cubicBezTo>
                    <a:cubicBezTo>
                      <a:pt x="1357" y="907"/>
                      <a:pt x="1357" y="907"/>
                      <a:pt x="1357" y="907"/>
                    </a:cubicBezTo>
                    <a:cubicBezTo>
                      <a:pt x="1360" y="907"/>
                      <a:pt x="1360" y="907"/>
                      <a:pt x="1360" y="907"/>
                    </a:cubicBezTo>
                    <a:cubicBezTo>
                      <a:pt x="1363" y="907"/>
                      <a:pt x="1363" y="907"/>
                      <a:pt x="1363" y="907"/>
                    </a:cubicBezTo>
                    <a:cubicBezTo>
                      <a:pt x="1366" y="907"/>
                      <a:pt x="1366" y="907"/>
                      <a:pt x="1366" y="907"/>
                    </a:cubicBezTo>
                    <a:cubicBezTo>
                      <a:pt x="1366" y="907"/>
                      <a:pt x="1366" y="907"/>
                      <a:pt x="1366" y="907"/>
                    </a:cubicBezTo>
                    <a:cubicBezTo>
                      <a:pt x="1371" y="907"/>
                      <a:pt x="1371" y="907"/>
                      <a:pt x="1371" y="907"/>
                    </a:cubicBezTo>
                    <a:cubicBezTo>
                      <a:pt x="1373" y="907"/>
                      <a:pt x="1373" y="907"/>
                      <a:pt x="1373" y="907"/>
                    </a:cubicBezTo>
                    <a:cubicBezTo>
                      <a:pt x="1374" y="907"/>
                      <a:pt x="1374" y="907"/>
                      <a:pt x="1374" y="907"/>
                    </a:cubicBezTo>
                    <a:cubicBezTo>
                      <a:pt x="1374" y="907"/>
                      <a:pt x="1374" y="907"/>
                      <a:pt x="1374" y="907"/>
                    </a:cubicBezTo>
                    <a:cubicBezTo>
                      <a:pt x="1372" y="908"/>
                      <a:pt x="1372" y="908"/>
                      <a:pt x="1372" y="908"/>
                    </a:cubicBezTo>
                    <a:cubicBezTo>
                      <a:pt x="1369" y="909"/>
                      <a:pt x="1369" y="909"/>
                      <a:pt x="1369" y="909"/>
                    </a:cubicBezTo>
                    <a:cubicBezTo>
                      <a:pt x="1369" y="909"/>
                      <a:pt x="1369" y="909"/>
                      <a:pt x="1369" y="909"/>
                    </a:cubicBezTo>
                    <a:cubicBezTo>
                      <a:pt x="1367" y="910"/>
                      <a:pt x="1367" y="910"/>
                      <a:pt x="1367" y="910"/>
                    </a:cubicBezTo>
                    <a:cubicBezTo>
                      <a:pt x="1365" y="911"/>
                      <a:pt x="1365" y="911"/>
                      <a:pt x="1365" y="911"/>
                    </a:cubicBezTo>
                    <a:cubicBezTo>
                      <a:pt x="1363" y="912"/>
                      <a:pt x="1363" y="912"/>
                      <a:pt x="1363" y="912"/>
                    </a:cubicBezTo>
                    <a:cubicBezTo>
                      <a:pt x="1360" y="913"/>
                      <a:pt x="1360" y="913"/>
                      <a:pt x="1360" y="913"/>
                    </a:cubicBezTo>
                    <a:cubicBezTo>
                      <a:pt x="1358" y="914"/>
                      <a:pt x="1358" y="914"/>
                      <a:pt x="1358" y="914"/>
                    </a:cubicBezTo>
                    <a:cubicBezTo>
                      <a:pt x="1354" y="916"/>
                      <a:pt x="1354" y="916"/>
                      <a:pt x="1354" y="916"/>
                    </a:cubicBezTo>
                    <a:cubicBezTo>
                      <a:pt x="1351" y="918"/>
                      <a:pt x="1351" y="918"/>
                      <a:pt x="1351" y="918"/>
                    </a:cubicBezTo>
                    <a:cubicBezTo>
                      <a:pt x="1349" y="918"/>
                      <a:pt x="1349" y="918"/>
                      <a:pt x="1349" y="918"/>
                    </a:cubicBezTo>
                    <a:cubicBezTo>
                      <a:pt x="1346" y="920"/>
                      <a:pt x="1346" y="920"/>
                      <a:pt x="1346" y="920"/>
                    </a:cubicBezTo>
                    <a:cubicBezTo>
                      <a:pt x="1345" y="920"/>
                      <a:pt x="1345" y="920"/>
                      <a:pt x="1345" y="920"/>
                    </a:cubicBezTo>
                    <a:cubicBezTo>
                      <a:pt x="1344" y="921"/>
                      <a:pt x="1344" y="921"/>
                      <a:pt x="1344" y="921"/>
                    </a:cubicBezTo>
                    <a:cubicBezTo>
                      <a:pt x="1341" y="922"/>
                      <a:pt x="1341" y="922"/>
                      <a:pt x="1341" y="922"/>
                    </a:cubicBezTo>
                    <a:cubicBezTo>
                      <a:pt x="1335" y="922"/>
                      <a:pt x="1335" y="922"/>
                      <a:pt x="1335" y="922"/>
                    </a:cubicBezTo>
                    <a:cubicBezTo>
                      <a:pt x="1328" y="917"/>
                      <a:pt x="1328" y="917"/>
                      <a:pt x="1328" y="917"/>
                    </a:cubicBezTo>
                    <a:cubicBezTo>
                      <a:pt x="1317" y="909"/>
                      <a:pt x="1317" y="909"/>
                      <a:pt x="1317" y="909"/>
                    </a:cubicBezTo>
                    <a:cubicBezTo>
                      <a:pt x="1314" y="907"/>
                      <a:pt x="1314" y="907"/>
                      <a:pt x="1314" y="907"/>
                    </a:cubicBezTo>
                    <a:cubicBezTo>
                      <a:pt x="1315" y="907"/>
                      <a:pt x="1315" y="907"/>
                      <a:pt x="1315" y="907"/>
                    </a:cubicBezTo>
                    <a:lnTo>
                      <a:pt x="1317" y="907"/>
                    </a:lnTo>
                    <a:close/>
                    <a:moveTo>
                      <a:pt x="1329" y="927"/>
                    </a:moveTo>
                    <a:cubicBezTo>
                      <a:pt x="1330" y="927"/>
                      <a:pt x="1330" y="927"/>
                      <a:pt x="1330" y="927"/>
                    </a:cubicBezTo>
                    <a:cubicBezTo>
                      <a:pt x="1330" y="928"/>
                      <a:pt x="1330" y="928"/>
                      <a:pt x="1330" y="928"/>
                    </a:cubicBezTo>
                    <a:cubicBezTo>
                      <a:pt x="1327" y="929"/>
                      <a:pt x="1327" y="929"/>
                      <a:pt x="1327" y="929"/>
                    </a:cubicBezTo>
                    <a:cubicBezTo>
                      <a:pt x="1326" y="927"/>
                      <a:pt x="1326" y="927"/>
                      <a:pt x="1326" y="927"/>
                    </a:cubicBezTo>
                    <a:lnTo>
                      <a:pt x="1329" y="927"/>
                    </a:lnTo>
                    <a:close/>
                    <a:moveTo>
                      <a:pt x="1328" y="939"/>
                    </a:moveTo>
                    <a:cubicBezTo>
                      <a:pt x="1327" y="940"/>
                      <a:pt x="1327" y="940"/>
                      <a:pt x="1327" y="940"/>
                    </a:cubicBezTo>
                    <a:cubicBezTo>
                      <a:pt x="1326" y="942"/>
                      <a:pt x="1326" y="942"/>
                      <a:pt x="1326" y="942"/>
                    </a:cubicBezTo>
                    <a:cubicBezTo>
                      <a:pt x="1325" y="943"/>
                      <a:pt x="1325" y="943"/>
                      <a:pt x="1325" y="943"/>
                    </a:cubicBezTo>
                    <a:cubicBezTo>
                      <a:pt x="1324" y="945"/>
                      <a:pt x="1324" y="945"/>
                      <a:pt x="1324" y="945"/>
                    </a:cubicBezTo>
                    <a:cubicBezTo>
                      <a:pt x="1324" y="945"/>
                      <a:pt x="1324" y="945"/>
                      <a:pt x="1324" y="945"/>
                    </a:cubicBezTo>
                    <a:cubicBezTo>
                      <a:pt x="1324" y="944"/>
                      <a:pt x="1324" y="944"/>
                      <a:pt x="1324" y="944"/>
                    </a:cubicBezTo>
                    <a:cubicBezTo>
                      <a:pt x="1324" y="942"/>
                      <a:pt x="1324" y="942"/>
                      <a:pt x="1324" y="942"/>
                    </a:cubicBezTo>
                    <a:cubicBezTo>
                      <a:pt x="1324" y="940"/>
                      <a:pt x="1324" y="940"/>
                      <a:pt x="1324" y="940"/>
                    </a:cubicBezTo>
                    <a:cubicBezTo>
                      <a:pt x="1324" y="937"/>
                      <a:pt x="1324" y="937"/>
                      <a:pt x="1324" y="937"/>
                    </a:cubicBezTo>
                    <a:cubicBezTo>
                      <a:pt x="1324" y="936"/>
                      <a:pt x="1324" y="936"/>
                      <a:pt x="1324" y="936"/>
                    </a:cubicBezTo>
                    <a:cubicBezTo>
                      <a:pt x="1326" y="935"/>
                      <a:pt x="1326" y="935"/>
                      <a:pt x="1326" y="935"/>
                    </a:cubicBezTo>
                    <a:lnTo>
                      <a:pt x="1328" y="939"/>
                    </a:lnTo>
                    <a:close/>
                    <a:moveTo>
                      <a:pt x="1326" y="964"/>
                    </a:moveTo>
                    <a:cubicBezTo>
                      <a:pt x="1328" y="968"/>
                      <a:pt x="1328" y="968"/>
                      <a:pt x="1328" y="968"/>
                    </a:cubicBezTo>
                    <a:cubicBezTo>
                      <a:pt x="1328" y="968"/>
                      <a:pt x="1328" y="968"/>
                      <a:pt x="1328" y="968"/>
                    </a:cubicBezTo>
                    <a:cubicBezTo>
                      <a:pt x="1327" y="969"/>
                      <a:pt x="1327" y="969"/>
                      <a:pt x="1327" y="969"/>
                    </a:cubicBezTo>
                    <a:cubicBezTo>
                      <a:pt x="1326" y="971"/>
                      <a:pt x="1326" y="971"/>
                      <a:pt x="1326" y="971"/>
                    </a:cubicBezTo>
                    <a:cubicBezTo>
                      <a:pt x="1324" y="974"/>
                      <a:pt x="1324" y="974"/>
                      <a:pt x="1324" y="974"/>
                    </a:cubicBezTo>
                    <a:cubicBezTo>
                      <a:pt x="1324" y="969"/>
                      <a:pt x="1324" y="969"/>
                      <a:pt x="1324" y="969"/>
                    </a:cubicBezTo>
                    <a:cubicBezTo>
                      <a:pt x="1324" y="965"/>
                      <a:pt x="1324" y="965"/>
                      <a:pt x="1324" y="965"/>
                    </a:cubicBezTo>
                    <a:cubicBezTo>
                      <a:pt x="1324" y="964"/>
                      <a:pt x="1324" y="964"/>
                      <a:pt x="1324" y="964"/>
                    </a:cubicBezTo>
                    <a:cubicBezTo>
                      <a:pt x="1324" y="962"/>
                      <a:pt x="1324" y="962"/>
                      <a:pt x="1324" y="962"/>
                    </a:cubicBezTo>
                    <a:cubicBezTo>
                      <a:pt x="1324" y="961"/>
                      <a:pt x="1324" y="961"/>
                      <a:pt x="1324" y="961"/>
                    </a:cubicBezTo>
                    <a:lnTo>
                      <a:pt x="1326" y="964"/>
                    </a:lnTo>
                    <a:close/>
                    <a:moveTo>
                      <a:pt x="1325" y="1044"/>
                    </a:moveTo>
                    <a:cubicBezTo>
                      <a:pt x="1335" y="1053"/>
                      <a:pt x="1335" y="1053"/>
                      <a:pt x="1335" y="1053"/>
                    </a:cubicBezTo>
                    <a:cubicBezTo>
                      <a:pt x="1334" y="1054"/>
                      <a:pt x="1333" y="1055"/>
                      <a:pt x="1332" y="1055"/>
                    </a:cubicBezTo>
                    <a:cubicBezTo>
                      <a:pt x="1331" y="1056"/>
                      <a:pt x="1331" y="1056"/>
                      <a:pt x="1330" y="1057"/>
                    </a:cubicBezTo>
                    <a:cubicBezTo>
                      <a:pt x="1329" y="1057"/>
                      <a:pt x="1329" y="1057"/>
                      <a:pt x="1329" y="1057"/>
                    </a:cubicBezTo>
                    <a:cubicBezTo>
                      <a:pt x="1329" y="1057"/>
                      <a:pt x="1329" y="1058"/>
                      <a:pt x="1328" y="1058"/>
                    </a:cubicBezTo>
                    <a:cubicBezTo>
                      <a:pt x="1328" y="1058"/>
                      <a:pt x="1328" y="1058"/>
                      <a:pt x="1328" y="1058"/>
                    </a:cubicBezTo>
                    <a:cubicBezTo>
                      <a:pt x="1328" y="1058"/>
                      <a:pt x="1328" y="1058"/>
                      <a:pt x="1328" y="1058"/>
                    </a:cubicBezTo>
                    <a:cubicBezTo>
                      <a:pt x="1327" y="1059"/>
                      <a:pt x="1325" y="1060"/>
                      <a:pt x="1324" y="1061"/>
                    </a:cubicBezTo>
                    <a:cubicBezTo>
                      <a:pt x="1324" y="1061"/>
                      <a:pt x="1324" y="1061"/>
                      <a:pt x="1324" y="1061"/>
                    </a:cubicBezTo>
                    <a:cubicBezTo>
                      <a:pt x="1313" y="1053"/>
                      <a:pt x="1313" y="1053"/>
                      <a:pt x="1313" y="1053"/>
                    </a:cubicBezTo>
                    <a:cubicBezTo>
                      <a:pt x="1315" y="1052"/>
                      <a:pt x="1315" y="1052"/>
                      <a:pt x="1315" y="1052"/>
                    </a:cubicBezTo>
                    <a:cubicBezTo>
                      <a:pt x="1316" y="1051"/>
                      <a:pt x="1317" y="1050"/>
                      <a:pt x="1319" y="1049"/>
                    </a:cubicBezTo>
                    <a:cubicBezTo>
                      <a:pt x="1320" y="1048"/>
                      <a:pt x="1320" y="1048"/>
                      <a:pt x="1320" y="1048"/>
                    </a:cubicBezTo>
                    <a:cubicBezTo>
                      <a:pt x="1321" y="1047"/>
                      <a:pt x="1322" y="1046"/>
                      <a:pt x="1323" y="1046"/>
                    </a:cubicBezTo>
                    <a:cubicBezTo>
                      <a:pt x="1324" y="1045"/>
                      <a:pt x="1324" y="1045"/>
                      <a:pt x="1325" y="1044"/>
                    </a:cubicBezTo>
                    <a:close/>
                    <a:moveTo>
                      <a:pt x="1328" y="1064"/>
                    </a:moveTo>
                    <a:cubicBezTo>
                      <a:pt x="1329" y="1064"/>
                      <a:pt x="1329" y="1063"/>
                      <a:pt x="1330" y="1063"/>
                    </a:cubicBezTo>
                    <a:cubicBezTo>
                      <a:pt x="1340" y="1073"/>
                      <a:pt x="1340" y="1073"/>
                      <a:pt x="1340" y="1073"/>
                    </a:cubicBezTo>
                    <a:cubicBezTo>
                      <a:pt x="1340" y="1074"/>
                      <a:pt x="1339" y="1074"/>
                      <a:pt x="1338" y="1075"/>
                    </a:cubicBezTo>
                    <a:cubicBezTo>
                      <a:pt x="1337" y="1075"/>
                      <a:pt x="1337" y="1075"/>
                      <a:pt x="1337" y="1075"/>
                    </a:cubicBezTo>
                    <a:cubicBezTo>
                      <a:pt x="1326" y="1066"/>
                      <a:pt x="1326" y="1066"/>
                      <a:pt x="1326" y="1066"/>
                    </a:cubicBezTo>
                    <a:cubicBezTo>
                      <a:pt x="1327" y="1065"/>
                      <a:pt x="1327" y="1065"/>
                      <a:pt x="1328" y="1064"/>
                    </a:cubicBezTo>
                    <a:close/>
                    <a:moveTo>
                      <a:pt x="1334" y="1060"/>
                    </a:moveTo>
                    <a:cubicBezTo>
                      <a:pt x="1335" y="1060"/>
                      <a:pt x="1335" y="1059"/>
                      <a:pt x="1336" y="1059"/>
                    </a:cubicBezTo>
                    <a:cubicBezTo>
                      <a:pt x="1337" y="1058"/>
                      <a:pt x="1337" y="1058"/>
                      <a:pt x="1338" y="1057"/>
                    </a:cubicBezTo>
                    <a:cubicBezTo>
                      <a:pt x="1348" y="1068"/>
                      <a:pt x="1348" y="1068"/>
                      <a:pt x="1348" y="1068"/>
                    </a:cubicBezTo>
                    <a:cubicBezTo>
                      <a:pt x="1347" y="1069"/>
                      <a:pt x="1347" y="1069"/>
                      <a:pt x="1347" y="1069"/>
                    </a:cubicBezTo>
                    <a:cubicBezTo>
                      <a:pt x="1346" y="1070"/>
                      <a:pt x="1345" y="1070"/>
                      <a:pt x="1345" y="1070"/>
                    </a:cubicBezTo>
                    <a:lnTo>
                      <a:pt x="1334" y="1060"/>
                    </a:lnTo>
                    <a:close/>
                    <a:moveTo>
                      <a:pt x="1342" y="1054"/>
                    </a:moveTo>
                    <a:cubicBezTo>
                      <a:pt x="1343" y="1054"/>
                      <a:pt x="1343" y="1054"/>
                      <a:pt x="1343" y="1054"/>
                    </a:cubicBezTo>
                    <a:cubicBezTo>
                      <a:pt x="1344" y="1054"/>
                      <a:pt x="1345" y="1053"/>
                      <a:pt x="1345" y="1053"/>
                    </a:cubicBezTo>
                    <a:cubicBezTo>
                      <a:pt x="1347" y="1052"/>
                      <a:pt x="1347" y="1052"/>
                      <a:pt x="1347" y="1052"/>
                    </a:cubicBezTo>
                    <a:cubicBezTo>
                      <a:pt x="1353" y="1060"/>
                      <a:pt x="1353" y="1060"/>
                      <a:pt x="1353" y="1060"/>
                    </a:cubicBezTo>
                    <a:cubicBezTo>
                      <a:pt x="1356" y="1064"/>
                      <a:pt x="1356" y="1064"/>
                      <a:pt x="1356" y="1064"/>
                    </a:cubicBezTo>
                    <a:cubicBezTo>
                      <a:pt x="1355" y="1064"/>
                      <a:pt x="1355" y="1065"/>
                      <a:pt x="1354" y="1065"/>
                    </a:cubicBezTo>
                    <a:cubicBezTo>
                      <a:pt x="1354" y="1065"/>
                      <a:pt x="1354" y="1065"/>
                      <a:pt x="1354" y="1065"/>
                    </a:cubicBezTo>
                    <a:cubicBezTo>
                      <a:pt x="1353" y="1066"/>
                      <a:pt x="1353" y="1066"/>
                      <a:pt x="1353" y="1066"/>
                    </a:cubicBezTo>
                    <a:lnTo>
                      <a:pt x="1342" y="1054"/>
                    </a:lnTo>
                    <a:close/>
                    <a:moveTo>
                      <a:pt x="1351" y="1049"/>
                    </a:moveTo>
                    <a:cubicBezTo>
                      <a:pt x="1353" y="1049"/>
                      <a:pt x="1353" y="1049"/>
                      <a:pt x="1353" y="1049"/>
                    </a:cubicBezTo>
                    <a:cubicBezTo>
                      <a:pt x="1354" y="1048"/>
                      <a:pt x="1355" y="1048"/>
                      <a:pt x="1356" y="1047"/>
                    </a:cubicBezTo>
                    <a:cubicBezTo>
                      <a:pt x="1364" y="1060"/>
                      <a:pt x="1364" y="1060"/>
                      <a:pt x="1364" y="1060"/>
                    </a:cubicBezTo>
                    <a:cubicBezTo>
                      <a:pt x="1364" y="1060"/>
                      <a:pt x="1364" y="1060"/>
                      <a:pt x="1364" y="1060"/>
                    </a:cubicBezTo>
                    <a:cubicBezTo>
                      <a:pt x="1363" y="1061"/>
                      <a:pt x="1362" y="1061"/>
                      <a:pt x="1361" y="1062"/>
                    </a:cubicBezTo>
                    <a:lnTo>
                      <a:pt x="1351" y="1049"/>
                    </a:lnTo>
                    <a:close/>
                    <a:moveTo>
                      <a:pt x="1361" y="1045"/>
                    </a:moveTo>
                    <a:cubicBezTo>
                      <a:pt x="1362" y="1044"/>
                      <a:pt x="1362" y="1044"/>
                      <a:pt x="1362" y="1044"/>
                    </a:cubicBezTo>
                    <a:cubicBezTo>
                      <a:pt x="1363" y="1044"/>
                      <a:pt x="1364" y="1043"/>
                      <a:pt x="1365" y="1043"/>
                    </a:cubicBezTo>
                    <a:cubicBezTo>
                      <a:pt x="1366" y="1043"/>
                      <a:pt x="1366" y="1043"/>
                      <a:pt x="1366" y="1043"/>
                    </a:cubicBezTo>
                    <a:cubicBezTo>
                      <a:pt x="1366" y="1043"/>
                      <a:pt x="1366" y="1043"/>
                      <a:pt x="1366" y="1043"/>
                    </a:cubicBezTo>
                    <a:cubicBezTo>
                      <a:pt x="1370" y="1052"/>
                      <a:pt x="1370" y="1052"/>
                      <a:pt x="1370" y="1052"/>
                    </a:cubicBezTo>
                    <a:cubicBezTo>
                      <a:pt x="1373" y="1057"/>
                      <a:pt x="1373" y="1057"/>
                      <a:pt x="1373" y="1057"/>
                    </a:cubicBezTo>
                    <a:cubicBezTo>
                      <a:pt x="1372" y="1057"/>
                      <a:pt x="1370" y="1058"/>
                      <a:pt x="1369" y="1058"/>
                    </a:cubicBezTo>
                    <a:lnTo>
                      <a:pt x="1361" y="1045"/>
                    </a:lnTo>
                    <a:close/>
                    <a:moveTo>
                      <a:pt x="1370" y="1041"/>
                    </a:moveTo>
                    <a:cubicBezTo>
                      <a:pt x="1371" y="1041"/>
                      <a:pt x="1371" y="1041"/>
                      <a:pt x="1371" y="1041"/>
                    </a:cubicBezTo>
                    <a:cubicBezTo>
                      <a:pt x="1372" y="1040"/>
                      <a:pt x="1373" y="1040"/>
                      <a:pt x="1374" y="1039"/>
                    </a:cubicBezTo>
                    <a:cubicBezTo>
                      <a:pt x="1375" y="1039"/>
                      <a:pt x="1375" y="1039"/>
                      <a:pt x="1375" y="1039"/>
                    </a:cubicBezTo>
                    <a:cubicBezTo>
                      <a:pt x="1376" y="1041"/>
                      <a:pt x="1376" y="1041"/>
                      <a:pt x="1376" y="1041"/>
                    </a:cubicBezTo>
                    <a:cubicBezTo>
                      <a:pt x="1380" y="1049"/>
                      <a:pt x="1380" y="1049"/>
                      <a:pt x="1380" y="1049"/>
                    </a:cubicBezTo>
                    <a:cubicBezTo>
                      <a:pt x="1382" y="1054"/>
                      <a:pt x="1382" y="1054"/>
                      <a:pt x="1382" y="1054"/>
                    </a:cubicBezTo>
                    <a:cubicBezTo>
                      <a:pt x="1381" y="1054"/>
                      <a:pt x="1379" y="1055"/>
                      <a:pt x="1378" y="1055"/>
                    </a:cubicBezTo>
                    <a:cubicBezTo>
                      <a:pt x="1378" y="1055"/>
                      <a:pt x="1378" y="1055"/>
                      <a:pt x="1378" y="1055"/>
                    </a:cubicBezTo>
                    <a:cubicBezTo>
                      <a:pt x="1378" y="1055"/>
                      <a:pt x="1378" y="1055"/>
                      <a:pt x="1378" y="1055"/>
                    </a:cubicBezTo>
                    <a:lnTo>
                      <a:pt x="1370" y="1041"/>
                    </a:lnTo>
                    <a:close/>
                    <a:moveTo>
                      <a:pt x="1380" y="1037"/>
                    </a:moveTo>
                    <a:cubicBezTo>
                      <a:pt x="1382" y="1037"/>
                      <a:pt x="1383" y="1036"/>
                      <a:pt x="1385" y="1036"/>
                    </a:cubicBezTo>
                    <a:cubicBezTo>
                      <a:pt x="1386" y="1036"/>
                      <a:pt x="1386" y="1036"/>
                      <a:pt x="1386" y="1036"/>
                    </a:cubicBezTo>
                    <a:cubicBezTo>
                      <a:pt x="1386" y="1037"/>
                      <a:pt x="1386" y="1037"/>
                      <a:pt x="1386" y="1037"/>
                    </a:cubicBezTo>
                    <a:cubicBezTo>
                      <a:pt x="1391" y="1051"/>
                      <a:pt x="1391" y="1051"/>
                      <a:pt x="1391" y="1051"/>
                    </a:cubicBezTo>
                    <a:cubicBezTo>
                      <a:pt x="1390" y="1052"/>
                      <a:pt x="1389" y="1052"/>
                      <a:pt x="1388" y="1052"/>
                    </a:cubicBezTo>
                    <a:cubicBezTo>
                      <a:pt x="1387" y="1053"/>
                      <a:pt x="1387" y="1053"/>
                      <a:pt x="1387" y="1053"/>
                    </a:cubicBezTo>
                    <a:cubicBezTo>
                      <a:pt x="1386" y="1050"/>
                      <a:pt x="1386" y="1050"/>
                      <a:pt x="1386" y="1050"/>
                    </a:cubicBezTo>
                    <a:lnTo>
                      <a:pt x="1380" y="1037"/>
                    </a:lnTo>
                    <a:close/>
                    <a:moveTo>
                      <a:pt x="1391" y="1035"/>
                    </a:moveTo>
                    <a:cubicBezTo>
                      <a:pt x="1391" y="1034"/>
                      <a:pt x="1391" y="1034"/>
                      <a:pt x="1391" y="1034"/>
                    </a:cubicBezTo>
                    <a:cubicBezTo>
                      <a:pt x="1392" y="1034"/>
                      <a:pt x="1393" y="1034"/>
                      <a:pt x="1394" y="1034"/>
                    </a:cubicBezTo>
                    <a:cubicBezTo>
                      <a:pt x="1395" y="1033"/>
                      <a:pt x="1395" y="1033"/>
                      <a:pt x="1395" y="1033"/>
                    </a:cubicBezTo>
                    <a:cubicBezTo>
                      <a:pt x="1396" y="1033"/>
                      <a:pt x="1396" y="1033"/>
                      <a:pt x="1396" y="1033"/>
                    </a:cubicBezTo>
                    <a:cubicBezTo>
                      <a:pt x="1396" y="1035"/>
                      <a:pt x="1396" y="1035"/>
                      <a:pt x="1396" y="1035"/>
                    </a:cubicBezTo>
                    <a:cubicBezTo>
                      <a:pt x="1397" y="1036"/>
                      <a:pt x="1397" y="1036"/>
                      <a:pt x="1397" y="1036"/>
                    </a:cubicBezTo>
                    <a:cubicBezTo>
                      <a:pt x="1398" y="1041"/>
                      <a:pt x="1398" y="1041"/>
                      <a:pt x="1398" y="1041"/>
                    </a:cubicBezTo>
                    <a:cubicBezTo>
                      <a:pt x="1400" y="1048"/>
                      <a:pt x="1400" y="1048"/>
                      <a:pt x="1400" y="1048"/>
                    </a:cubicBezTo>
                    <a:cubicBezTo>
                      <a:pt x="1400" y="1050"/>
                      <a:pt x="1400" y="1050"/>
                      <a:pt x="1400" y="1050"/>
                    </a:cubicBezTo>
                    <a:cubicBezTo>
                      <a:pt x="1399" y="1050"/>
                      <a:pt x="1399" y="1050"/>
                      <a:pt x="1399" y="1050"/>
                    </a:cubicBezTo>
                    <a:cubicBezTo>
                      <a:pt x="1398" y="1050"/>
                      <a:pt x="1397" y="1050"/>
                      <a:pt x="1396" y="1050"/>
                    </a:cubicBezTo>
                    <a:cubicBezTo>
                      <a:pt x="1394" y="1045"/>
                      <a:pt x="1394" y="1045"/>
                      <a:pt x="1394" y="1045"/>
                    </a:cubicBezTo>
                    <a:cubicBezTo>
                      <a:pt x="1393" y="1041"/>
                      <a:pt x="1393" y="1041"/>
                      <a:pt x="1393" y="1041"/>
                    </a:cubicBezTo>
                    <a:lnTo>
                      <a:pt x="1391" y="1035"/>
                    </a:lnTo>
                    <a:close/>
                    <a:moveTo>
                      <a:pt x="1409" y="1000"/>
                    </a:moveTo>
                    <a:cubicBezTo>
                      <a:pt x="1410" y="1000"/>
                      <a:pt x="1410" y="1000"/>
                      <a:pt x="1410" y="1000"/>
                    </a:cubicBezTo>
                    <a:cubicBezTo>
                      <a:pt x="1410" y="1001"/>
                      <a:pt x="1410" y="1001"/>
                      <a:pt x="1410" y="1001"/>
                    </a:cubicBezTo>
                    <a:cubicBezTo>
                      <a:pt x="1415" y="1009"/>
                      <a:pt x="1415" y="1009"/>
                      <a:pt x="1415" y="1009"/>
                    </a:cubicBezTo>
                    <a:cubicBezTo>
                      <a:pt x="1414" y="1009"/>
                      <a:pt x="1414" y="1009"/>
                      <a:pt x="1414" y="1009"/>
                    </a:cubicBezTo>
                    <a:cubicBezTo>
                      <a:pt x="1409" y="1009"/>
                      <a:pt x="1409" y="1009"/>
                      <a:pt x="1409" y="1009"/>
                    </a:cubicBezTo>
                    <a:cubicBezTo>
                      <a:pt x="1406" y="1009"/>
                      <a:pt x="1406" y="1009"/>
                      <a:pt x="1406" y="1009"/>
                    </a:cubicBezTo>
                    <a:cubicBezTo>
                      <a:pt x="1405" y="1009"/>
                      <a:pt x="1405" y="1009"/>
                      <a:pt x="1405" y="1009"/>
                    </a:cubicBezTo>
                    <a:cubicBezTo>
                      <a:pt x="1403" y="1009"/>
                      <a:pt x="1403" y="1009"/>
                      <a:pt x="1403" y="1009"/>
                    </a:cubicBezTo>
                    <a:cubicBezTo>
                      <a:pt x="1402" y="1009"/>
                      <a:pt x="1402" y="1009"/>
                      <a:pt x="1402" y="1009"/>
                    </a:cubicBezTo>
                    <a:cubicBezTo>
                      <a:pt x="1402" y="1008"/>
                      <a:pt x="1402" y="1008"/>
                      <a:pt x="1402" y="1008"/>
                    </a:cubicBezTo>
                    <a:cubicBezTo>
                      <a:pt x="1403" y="1007"/>
                      <a:pt x="1403" y="1007"/>
                      <a:pt x="1403" y="1007"/>
                    </a:cubicBezTo>
                    <a:cubicBezTo>
                      <a:pt x="1404" y="1006"/>
                      <a:pt x="1404" y="1006"/>
                      <a:pt x="1404" y="1006"/>
                    </a:cubicBezTo>
                    <a:cubicBezTo>
                      <a:pt x="1405" y="1005"/>
                      <a:pt x="1405" y="1005"/>
                      <a:pt x="1405" y="1005"/>
                    </a:cubicBezTo>
                    <a:cubicBezTo>
                      <a:pt x="1407" y="1002"/>
                      <a:pt x="1407" y="1002"/>
                      <a:pt x="1407" y="1002"/>
                    </a:cubicBezTo>
                    <a:lnTo>
                      <a:pt x="1409" y="1000"/>
                    </a:lnTo>
                    <a:close/>
                    <a:moveTo>
                      <a:pt x="1406" y="985"/>
                    </a:moveTo>
                    <a:cubicBezTo>
                      <a:pt x="1410" y="985"/>
                      <a:pt x="1410" y="985"/>
                      <a:pt x="1410" y="985"/>
                    </a:cubicBezTo>
                    <a:cubicBezTo>
                      <a:pt x="1412" y="985"/>
                      <a:pt x="1412" y="985"/>
                      <a:pt x="1412" y="985"/>
                    </a:cubicBezTo>
                    <a:cubicBezTo>
                      <a:pt x="1414" y="985"/>
                      <a:pt x="1414" y="985"/>
                      <a:pt x="1414" y="985"/>
                    </a:cubicBezTo>
                    <a:cubicBezTo>
                      <a:pt x="1416" y="985"/>
                      <a:pt x="1416" y="985"/>
                      <a:pt x="1416" y="985"/>
                    </a:cubicBezTo>
                    <a:cubicBezTo>
                      <a:pt x="1415" y="986"/>
                      <a:pt x="1415" y="986"/>
                      <a:pt x="1415" y="986"/>
                    </a:cubicBezTo>
                    <a:cubicBezTo>
                      <a:pt x="1414" y="987"/>
                      <a:pt x="1414" y="987"/>
                      <a:pt x="1414" y="987"/>
                    </a:cubicBezTo>
                    <a:cubicBezTo>
                      <a:pt x="1413" y="988"/>
                      <a:pt x="1413" y="988"/>
                      <a:pt x="1413" y="988"/>
                    </a:cubicBezTo>
                    <a:cubicBezTo>
                      <a:pt x="1410" y="991"/>
                      <a:pt x="1410" y="991"/>
                      <a:pt x="1410" y="991"/>
                    </a:cubicBezTo>
                    <a:lnTo>
                      <a:pt x="1406" y="985"/>
                    </a:lnTo>
                    <a:close/>
                    <a:moveTo>
                      <a:pt x="1413" y="996"/>
                    </a:moveTo>
                    <a:cubicBezTo>
                      <a:pt x="1417" y="992"/>
                      <a:pt x="1417" y="992"/>
                      <a:pt x="1417" y="992"/>
                    </a:cubicBezTo>
                    <a:cubicBezTo>
                      <a:pt x="1418" y="991"/>
                      <a:pt x="1418" y="991"/>
                      <a:pt x="1418" y="991"/>
                    </a:cubicBezTo>
                    <a:cubicBezTo>
                      <a:pt x="1419" y="989"/>
                      <a:pt x="1419" y="989"/>
                      <a:pt x="1419" y="989"/>
                    </a:cubicBezTo>
                    <a:cubicBezTo>
                      <a:pt x="1418" y="991"/>
                      <a:pt x="1418" y="991"/>
                      <a:pt x="1418" y="991"/>
                    </a:cubicBezTo>
                    <a:cubicBezTo>
                      <a:pt x="1418" y="993"/>
                      <a:pt x="1418" y="993"/>
                      <a:pt x="1418" y="993"/>
                    </a:cubicBezTo>
                    <a:cubicBezTo>
                      <a:pt x="1418" y="1003"/>
                      <a:pt x="1418" y="1003"/>
                      <a:pt x="1418" y="1003"/>
                    </a:cubicBezTo>
                    <a:lnTo>
                      <a:pt x="1413" y="996"/>
                    </a:lnTo>
                    <a:close/>
                    <a:moveTo>
                      <a:pt x="1415" y="980"/>
                    </a:moveTo>
                    <a:cubicBezTo>
                      <a:pt x="1412" y="980"/>
                      <a:pt x="1412" y="980"/>
                      <a:pt x="1412" y="980"/>
                    </a:cubicBezTo>
                    <a:cubicBezTo>
                      <a:pt x="1409" y="980"/>
                      <a:pt x="1409" y="980"/>
                      <a:pt x="1409" y="980"/>
                    </a:cubicBezTo>
                    <a:cubicBezTo>
                      <a:pt x="1406" y="980"/>
                      <a:pt x="1406" y="980"/>
                      <a:pt x="1406" y="980"/>
                    </a:cubicBezTo>
                    <a:cubicBezTo>
                      <a:pt x="1406" y="980"/>
                      <a:pt x="1406" y="980"/>
                      <a:pt x="1406" y="980"/>
                    </a:cubicBezTo>
                    <a:cubicBezTo>
                      <a:pt x="1406" y="980"/>
                      <a:pt x="1406" y="980"/>
                      <a:pt x="1406" y="980"/>
                    </a:cubicBezTo>
                    <a:cubicBezTo>
                      <a:pt x="1407" y="978"/>
                      <a:pt x="1407" y="978"/>
                      <a:pt x="1407" y="978"/>
                    </a:cubicBezTo>
                    <a:cubicBezTo>
                      <a:pt x="1409" y="976"/>
                      <a:pt x="1409" y="976"/>
                      <a:pt x="1409" y="976"/>
                    </a:cubicBezTo>
                    <a:cubicBezTo>
                      <a:pt x="1410" y="975"/>
                      <a:pt x="1410" y="975"/>
                      <a:pt x="1410" y="975"/>
                    </a:cubicBezTo>
                    <a:cubicBezTo>
                      <a:pt x="1412" y="972"/>
                      <a:pt x="1412" y="972"/>
                      <a:pt x="1412" y="972"/>
                    </a:cubicBezTo>
                    <a:cubicBezTo>
                      <a:pt x="1417" y="980"/>
                      <a:pt x="1417" y="980"/>
                      <a:pt x="1417" y="980"/>
                    </a:cubicBezTo>
                    <a:lnTo>
                      <a:pt x="1415" y="980"/>
                    </a:lnTo>
                    <a:close/>
                    <a:moveTo>
                      <a:pt x="1413" y="961"/>
                    </a:moveTo>
                    <a:cubicBezTo>
                      <a:pt x="1412" y="963"/>
                      <a:pt x="1412" y="963"/>
                      <a:pt x="1412" y="963"/>
                    </a:cubicBezTo>
                    <a:cubicBezTo>
                      <a:pt x="1412" y="964"/>
                      <a:pt x="1412" y="964"/>
                      <a:pt x="1412" y="964"/>
                    </a:cubicBezTo>
                    <a:cubicBezTo>
                      <a:pt x="1411" y="962"/>
                      <a:pt x="1411" y="962"/>
                      <a:pt x="1411" y="962"/>
                    </a:cubicBezTo>
                    <a:cubicBezTo>
                      <a:pt x="1406" y="956"/>
                      <a:pt x="1406" y="956"/>
                      <a:pt x="1406" y="956"/>
                    </a:cubicBezTo>
                    <a:cubicBezTo>
                      <a:pt x="1408" y="956"/>
                      <a:pt x="1408" y="956"/>
                      <a:pt x="1408" y="956"/>
                    </a:cubicBezTo>
                    <a:cubicBezTo>
                      <a:pt x="1411" y="956"/>
                      <a:pt x="1411" y="956"/>
                      <a:pt x="1411" y="956"/>
                    </a:cubicBezTo>
                    <a:cubicBezTo>
                      <a:pt x="1414" y="956"/>
                      <a:pt x="1414" y="956"/>
                      <a:pt x="1414" y="956"/>
                    </a:cubicBezTo>
                    <a:cubicBezTo>
                      <a:pt x="1417" y="956"/>
                      <a:pt x="1417" y="956"/>
                      <a:pt x="1417" y="956"/>
                    </a:cubicBezTo>
                    <a:cubicBezTo>
                      <a:pt x="1416" y="958"/>
                      <a:pt x="1416" y="958"/>
                      <a:pt x="1416" y="958"/>
                    </a:cubicBezTo>
                    <a:cubicBezTo>
                      <a:pt x="1415" y="959"/>
                      <a:pt x="1415" y="959"/>
                      <a:pt x="1415" y="959"/>
                    </a:cubicBezTo>
                    <a:lnTo>
                      <a:pt x="1413" y="961"/>
                    </a:lnTo>
                    <a:close/>
                    <a:moveTo>
                      <a:pt x="1417" y="951"/>
                    </a:moveTo>
                    <a:cubicBezTo>
                      <a:pt x="1412" y="951"/>
                      <a:pt x="1412" y="951"/>
                      <a:pt x="1412" y="951"/>
                    </a:cubicBezTo>
                    <a:cubicBezTo>
                      <a:pt x="1412" y="951"/>
                      <a:pt x="1412" y="951"/>
                      <a:pt x="1412" y="951"/>
                    </a:cubicBezTo>
                    <a:cubicBezTo>
                      <a:pt x="1409" y="951"/>
                      <a:pt x="1409" y="951"/>
                      <a:pt x="1409" y="951"/>
                    </a:cubicBezTo>
                    <a:cubicBezTo>
                      <a:pt x="1406" y="951"/>
                      <a:pt x="1406" y="951"/>
                      <a:pt x="1406" y="951"/>
                    </a:cubicBezTo>
                    <a:cubicBezTo>
                      <a:pt x="1407" y="950"/>
                      <a:pt x="1407" y="950"/>
                      <a:pt x="1407" y="950"/>
                    </a:cubicBezTo>
                    <a:cubicBezTo>
                      <a:pt x="1409" y="948"/>
                      <a:pt x="1409" y="948"/>
                      <a:pt x="1409" y="948"/>
                    </a:cubicBezTo>
                    <a:cubicBezTo>
                      <a:pt x="1409" y="948"/>
                      <a:pt x="1409" y="948"/>
                      <a:pt x="1409" y="948"/>
                    </a:cubicBezTo>
                    <a:cubicBezTo>
                      <a:pt x="1411" y="945"/>
                      <a:pt x="1411" y="945"/>
                      <a:pt x="1411" y="945"/>
                    </a:cubicBezTo>
                    <a:cubicBezTo>
                      <a:pt x="1412" y="944"/>
                      <a:pt x="1412" y="944"/>
                      <a:pt x="1412" y="944"/>
                    </a:cubicBezTo>
                    <a:cubicBezTo>
                      <a:pt x="1417" y="951"/>
                      <a:pt x="1417" y="951"/>
                      <a:pt x="1417" y="951"/>
                    </a:cubicBezTo>
                    <a:close/>
                    <a:moveTo>
                      <a:pt x="1412" y="935"/>
                    </a:moveTo>
                    <a:cubicBezTo>
                      <a:pt x="1410" y="933"/>
                      <a:pt x="1410" y="933"/>
                      <a:pt x="1410" y="933"/>
                    </a:cubicBezTo>
                    <a:cubicBezTo>
                      <a:pt x="1407" y="927"/>
                      <a:pt x="1407" y="927"/>
                      <a:pt x="1407" y="927"/>
                    </a:cubicBezTo>
                    <a:cubicBezTo>
                      <a:pt x="1412" y="927"/>
                      <a:pt x="1412" y="927"/>
                      <a:pt x="1412" y="927"/>
                    </a:cubicBezTo>
                    <a:cubicBezTo>
                      <a:pt x="1415" y="927"/>
                      <a:pt x="1415" y="927"/>
                      <a:pt x="1415" y="927"/>
                    </a:cubicBezTo>
                    <a:cubicBezTo>
                      <a:pt x="1417" y="927"/>
                      <a:pt x="1417" y="927"/>
                      <a:pt x="1417" y="927"/>
                    </a:cubicBezTo>
                    <a:cubicBezTo>
                      <a:pt x="1416" y="928"/>
                      <a:pt x="1416" y="928"/>
                      <a:pt x="1416" y="928"/>
                    </a:cubicBezTo>
                    <a:cubicBezTo>
                      <a:pt x="1415" y="930"/>
                      <a:pt x="1415" y="930"/>
                      <a:pt x="1415" y="930"/>
                    </a:cubicBezTo>
                    <a:cubicBezTo>
                      <a:pt x="1412" y="935"/>
                      <a:pt x="1412" y="935"/>
                      <a:pt x="1412" y="935"/>
                    </a:cubicBezTo>
                    <a:close/>
                    <a:moveTo>
                      <a:pt x="1409" y="939"/>
                    </a:moveTo>
                    <a:cubicBezTo>
                      <a:pt x="1408" y="940"/>
                      <a:pt x="1408" y="940"/>
                      <a:pt x="1408" y="940"/>
                    </a:cubicBezTo>
                    <a:cubicBezTo>
                      <a:pt x="1407" y="942"/>
                      <a:pt x="1407" y="942"/>
                      <a:pt x="1407" y="942"/>
                    </a:cubicBezTo>
                    <a:cubicBezTo>
                      <a:pt x="1405" y="944"/>
                      <a:pt x="1405" y="944"/>
                      <a:pt x="1405" y="944"/>
                    </a:cubicBezTo>
                    <a:cubicBezTo>
                      <a:pt x="1405" y="944"/>
                      <a:pt x="1405" y="944"/>
                      <a:pt x="1405" y="944"/>
                    </a:cubicBezTo>
                    <a:cubicBezTo>
                      <a:pt x="1404" y="946"/>
                      <a:pt x="1404" y="946"/>
                      <a:pt x="1404" y="946"/>
                    </a:cubicBezTo>
                    <a:cubicBezTo>
                      <a:pt x="1404" y="944"/>
                      <a:pt x="1404" y="944"/>
                      <a:pt x="1404" y="944"/>
                    </a:cubicBezTo>
                    <a:cubicBezTo>
                      <a:pt x="1404" y="943"/>
                      <a:pt x="1404" y="943"/>
                      <a:pt x="1404" y="943"/>
                    </a:cubicBezTo>
                    <a:cubicBezTo>
                      <a:pt x="1404" y="939"/>
                      <a:pt x="1404" y="939"/>
                      <a:pt x="1404" y="939"/>
                    </a:cubicBezTo>
                    <a:cubicBezTo>
                      <a:pt x="1404" y="936"/>
                      <a:pt x="1404" y="936"/>
                      <a:pt x="1404" y="936"/>
                    </a:cubicBezTo>
                    <a:cubicBezTo>
                      <a:pt x="1404" y="933"/>
                      <a:pt x="1404" y="933"/>
                      <a:pt x="1404" y="933"/>
                    </a:cubicBezTo>
                    <a:lnTo>
                      <a:pt x="1409" y="939"/>
                    </a:lnTo>
                    <a:close/>
                    <a:moveTo>
                      <a:pt x="1409" y="968"/>
                    </a:moveTo>
                    <a:cubicBezTo>
                      <a:pt x="1408" y="969"/>
                      <a:pt x="1408" y="969"/>
                      <a:pt x="1408" y="969"/>
                    </a:cubicBezTo>
                    <a:cubicBezTo>
                      <a:pt x="1406" y="971"/>
                      <a:pt x="1406" y="971"/>
                      <a:pt x="1406" y="971"/>
                    </a:cubicBezTo>
                    <a:cubicBezTo>
                      <a:pt x="1405" y="973"/>
                      <a:pt x="1405" y="973"/>
                      <a:pt x="1405" y="973"/>
                    </a:cubicBezTo>
                    <a:cubicBezTo>
                      <a:pt x="1404" y="974"/>
                      <a:pt x="1404" y="974"/>
                      <a:pt x="1404" y="974"/>
                    </a:cubicBezTo>
                    <a:cubicBezTo>
                      <a:pt x="1404" y="972"/>
                      <a:pt x="1404" y="972"/>
                      <a:pt x="1404" y="972"/>
                    </a:cubicBezTo>
                    <a:cubicBezTo>
                      <a:pt x="1404" y="970"/>
                      <a:pt x="1404" y="970"/>
                      <a:pt x="1404" y="970"/>
                    </a:cubicBezTo>
                    <a:cubicBezTo>
                      <a:pt x="1404" y="965"/>
                      <a:pt x="1404" y="965"/>
                      <a:pt x="1404" y="965"/>
                    </a:cubicBezTo>
                    <a:cubicBezTo>
                      <a:pt x="1404" y="962"/>
                      <a:pt x="1404" y="962"/>
                      <a:pt x="1404" y="962"/>
                    </a:cubicBezTo>
                    <a:lnTo>
                      <a:pt x="1409" y="968"/>
                    </a:lnTo>
                    <a:close/>
                    <a:moveTo>
                      <a:pt x="1407" y="995"/>
                    </a:moveTo>
                    <a:cubicBezTo>
                      <a:pt x="1407" y="995"/>
                      <a:pt x="1407" y="995"/>
                      <a:pt x="1407" y="995"/>
                    </a:cubicBezTo>
                    <a:cubicBezTo>
                      <a:pt x="1406" y="996"/>
                      <a:pt x="1406" y="996"/>
                      <a:pt x="1406" y="996"/>
                    </a:cubicBezTo>
                    <a:cubicBezTo>
                      <a:pt x="1403" y="999"/>
                      <a:pt x="1403" y="999"/>
                      <a:pt x="1403" y="999"/>
                    </a:cubicBezTo>
                    <a:cubicBezTo>
                      <a:pt x="1401" y="1001"/>
                      <a:pt x="1401" y="1001"/>
                      <a:pt x="1401" y="1001"/>
                    </a:cubicBezTo>
                    <a:cubicBezTo>
                      <a:pt x="1400" y="1003"/>
                      <a:pt x="1400" y="1003"/>
                      <a:pt x="1400" y="1003"/>
                    </a:cubicBezTo>
                    <a:cubicBezTo>
                      <a:pt x="1401" y="1001"/>
                      <a:pt x="1401" y="1001"/>
                      <a:pt x="1401" y="1001"/>
                    </a:cubicBezTo>
                    <a:cubicBezTo>
                      <a:pt x="1401" y="997"/>
                      <a:pt x="1401" y="997"/>
                      <a:pt x="1401" y="997"/>
                    </a:cubicBezTo>
                    <a:cubicBezTo>
                      <a:pt x="1402" y="993"/>
                      <a:pt x="1402" y="993"/>
                      <a:pt x="1402" y="993"/>
                    </a:cubicBezTo>
                    <a:cubicBezTo>
                      <a:pt x="1402" y="991"/>
                      <a:pt x="1402" y="991"/>
                      <a:pt x="1402" y="991"/>
                    </a:cubicBezTo>
                    <a:cubicBezTo>
                      <a:pt x="1403" y="989"/>
                      <a:pt x="1403" y="989"/>
                      <a:pt x="1403" y="989"/>
                    </a:cubicBezTo>
                    <a:cubicBezTo>
                      <a:pt x="1403" y="989"/>
                      <a:pt x="1403" y="989"/>
                      <a:pt x="1403" y="989"/>
                    </a:cubicBezTo>
                    <a:cubicBezTo>
                      <a:pt x="1403" y="990"/>
                      <a:pt x="1403" y="990"/>
                      <a:pt x="1403" y="990"/>
                    </a:cubicBezTo>
                    <a:lnTo>
                      <a:pt x="1407" y="995"/>
                    </a:lnTo>
                    <a:close/>
                    <a:moveTo>
                      <a:pt x="1413" y="1031"/>
                    </a:moveTo>
                    <a:cubicBezTo>
                      <a:pt x="1415" y="1031"/>
                      <a:pt x="1415" y="1031"/>
                      <a:pt x="1415" y="1031"/>
                    </a:cubicBezTo>
                    <a:cubicBezTo>
                      <a:pt x="1417" y="1030"/>
                      <a:pt x="1417" y="1030"/>
                      <a:pt x="1417" y="1030"/>
                    </a:cubicBezTo>
                    <a:cubicBezTo>
                      <a:pt x="1418" y="1030"/>
                      <a:pt x="1418" y="1030"/>
                      <a:pt x="1418" y="1030"/>
                    </a:cubicBezTo>
                    <a:cubicBezTo>
                      <a:pt x="1418" y="1031"/>
                      <a:pt x="1418" y="1031"/>
                      <a:pt x="1418" y="1031"/>
                    </a:cubicBezTo>
                    <a:cubicBezTo>
                      <a:pt x="1418" y="1033"/>
                      <a:pt x="1418" y="1033"/>
                      <a:pt x="1418" y="1033"/>
                    </a:cubicBezTo>
                    <a:cubicBezTo>
                      <a:pt x="1418" y="1035"/>
                      <a:pt x="1418" y="1035"/>
                      <a:pt x="1418" y="1035"/>
                    </a:cubicBezTo>
                    <a:cubicBezTo>
                      <a:pt x="1418" y="1037"/>
                      <a:pt x="1418" y="1037"/>
                      <a:pt x="1418" y="1037"/>
                    </a:cubicBezTo>
                    <a:cubicBezTo>
                      <a:pt x="1418" y="1043"/>
                      <a:pt x="1418" y="1043"/>
                      <a:pt x="1418" y="1043"/>
                    </a:cubicBezTo>
                    <a:cubicBezTo>
                      <a:pt x="1419" y="1047"/>
                      <a:pt x="1419" y="1047"/>
                      <a:pt x="1419" y="1047"/>
                    </a:cubicBezTo>
                    <a:cubicBezTo>
                      <a:pt x="1419" y="1047"/>
                      <a:pt x="1419" y="1047"/>
                      <a:pt x="1419" y="1047"/>
                    </a:cubicBezTo>
                    <a:cubicBezTo>
                      <a:pt x="1418" y="1047"/>
                      <a:pt x="1418" y="1047"/>
                      <a:pt x="1418" y="1047"/>
                    </a:cubicBezTo>
                    <a:cubicBezTo>
                      <a:pt x="1417" y="1047"/>
                      <a:pt x="1417" y="1047"/>
                      <a:pt x="1417" y="1047"/>
                    </a:cubicBezTo>
                    <a:cubicBezTo>
                      <a:pt x="1416" y="1048"/>
                      <a:pt x="1415" y="1048"/>
                      <a:pt x="1414" y="1048"/>
                    </a:cubicBezTo>
                    <a:cubicBezTo>
                      <a:pt x="1414" y="1045"/>
                      <a:pt x="1414" y="1045"/>
                      <a:pt x="1414" y="1045"/>
                    </a:cubicBezTo>
                    <a:cubicBezTo>
                      <a:pt x="1414" y="1043"/>
                      <a:pt x="1414" y="1043"/>
                      <a:pt x="1414" y="1043"/>
                    </a:cubicBezTo>
                    <a:cubicBezTo>
                      <a:pt x="1413" y="1042"/>
                      <a:pt x="1413" y="1042"/>
                      <a:pt x="1413" y="1042"/>
                    </a:cubicBezTo>
                    <a:cubicBezTo>
                      <a:pt x="1413" y="1038"/>
                      <a:pt x="1413" y="1038"/>
                      <a:pt x="1413" y="1038"/>
                    </a:cubicBezTo>
                    <a:cubicBezTo>
                      <a:pt x="1412" y="1031"/>
                      <a:pt x="1412" y="1031"/>
                      <a:pt x="1412" y="1031"/>
                    </a:cubicBezTo>
                    <a:cubicBezTo>
                      <a:pt x="1412" y="1031"/>
                      <a:pt x="1412" y="1031"/>
                      <a:pt x="1412" y="1031"/>
                    </a:cubicBezTo>
                    <a:lnTo>
                      <a:pt x="1413" y="1031"/>
                    </a:lnTo>
                    <a:close/>
                    <a:moveTo>
                      <a:pt x="1418" y="972"/>
                    </a:moveTo>
                    <a:cubicBezTo>
                      <a:pt x="1415" y="968"/>
                      <a:pt x="1415" y="968"/>
                      <a:pt x="1415" y="968"/>
                    </a:cubicBezTo>
                    <a:cubicBezTo>
                      <a:pt x="1415" y="967"/>
                      <a:pt x="1415" y="967"/>
                      <a:pt x="1415" y="967"/>
                    </a:cubicBezTo>
                    <a:cubicBezTo>
                      <a:pt x="1417" y="964"/>
                      <a:pt x="1417" y="964"/>
                      <a:pt x="1417" y="964"/>
                    </a:cubicBezTo>
                    <a:cubicBezTo>
                      <a:pt x="1418" y="963"/>
                      <a:pt x="1418" y="963"/>
                      <a:pt x="1418" y="963"/>
                    </a:cubicBezTo>
                    <a:cubicBezTo>
                      <a:pt x="1419" y="962"/>
                      <a:pt x="1419" y="962"/>
                      <a:pt x="1419" y="962"/>
                    </a:cubicBezTo>
                    <a:cubicBezTo>
                      <a:pt x="1419" y="964"/>
                      <a:pt x="1419" y="964"/>
                      <a:pt x="1419" y="964"/>
                    </a:cubicBezTo>
                    <a:cubicBezTo>
                      <a:pt x="1419" y="966"/>
                      <a:pt x="1419" y="966"/>
                      <a:pt x="1419" y="966"/>
                    </a:cubicBezTo>
                    <a:cubicBezTo>
                      <a:pt x="1419" y="970"/>
                      <a:pt x="1419" y="970"/>
                      <a:pt x="1419" y="970"/>
                    </a:cubicBezTo>
                    <a:cubicBezTo>
                      <a:pt x="1419" y="974"/>
                      <a:pt x="1419" y="974"/>
                      <a:pt x="1419" y="974"/>
                    </a:cubicBezTo>
                    <a:cubicBezTo>
                      <a:pt x="1419" y="974"/>
                      <a:pt x="1419" y="974"/>
                      <a:pt x="1419" y="974"/>
                    </a:cubicBezTo>
                    <a:lnTo>
                      <a:pt x="1418" y="972"/>
                    </a:lnTo>
                    <a:close/>
                    <a:moveTo>
                      <a:pt x="1415" y="939"/>
                    </a:moveTo>
                    <a:cubicBezTo>
                      <a:pt x="1415" y="939"/>
                      <a:pt x="1415" y="939"/>
                      <a:pt x="1415" y="939"/>
                    </a:cubicBezTo>
                    <a:cubicBezTo>
                      <a:pt x="1416" y="938"/>
                      <a:pt x="1416" y="938"/>
                      <a:pt x="1416" y="938"/>
                    </a:cubicBezTo>
                    <a:cubicBezTo>
                      <a:pt x="1419" y="934"/>
                      <a:pt x="1419" y="934"/>
                      <a:pt x="1419" y="934"/>
                    </a:cubicBezTo>
                    <a:cubicBezTo>
                      <a:pt x="1419" y="933"/>
                      <a:pt x="1419" y="933"/>
                      <a:pt x="1419" y="933"/>
                    </a:cubicBezTo>
                    <a:cubicBezTo>
                      <a:pt x="1419" y="934"/>
                      <a:pt x="1419" y="934"/>
                      <a:pt x="1419" y="934"/>
                    </a:cubicBezTo>
                    <a:cubicBezTo>
                      <a:pt x="1419" y="942"/>
                      <a:pt x="1419" y="942"/>
                      <a:pt x="1419" y="942"/>
                    </a:cubicBezTo>
                    <a:cubicBezTo>
                      <a:pt x="1419" y="944"/>
                      <a:pt x="1419" y="944"/>
                      <a:pt x="1419" y="944"/>
                    </a:cubicBezTo>
                    <a:cubicBezTo>
                      <a:pt x="1419" y="946"/>
                      <a:pt x="1419" y="946"/>
                      <a:pt x="1419" y="946"/>
                    </a:cubicBezTo>
                    <a:lnTo>
                      <a:pt x="1415" y="939"/>
                    </a:lnTo>
                    <a:close/>
                    <a:moveTo>
                      <a:pt x="1449" y="956"/>
                    </a:moveTo>
                    <a:cubicBezTo>
                      <a:pt x="1454" y="956"/>
                      <a:pt x="1454" y="956"/>
                      <a:pt x="1454" y="956"/>
                    </a:cubicBezTo>
                    <a:cubicBezTo>
                      <a:pt x="1457" y="956"/>
                      <a:pt x="1457" y="956"/>
                      <a:pt x="1457" y="956"/>
                    </a:cubicBezTo>
                    <a:cubicBezTo>
                      <a:pt x="1456" y="958"/>
                      <a:pt x="1456" y="958"/>
                      <a:pt x="1456" y="958"/>
                    </a:cubicBezTo>
                    <a:cubicBezTo>
                      <a:pt x="1454" y="961"/>
                      <a:pt x="1454" y="961"/>
                      <a:pt x="1454" y="961"/>
                    </a:cubicBezTo>
                    <a:cubicBezTo>
                      <a:pt x="1452" y="963"/>
                      <a:pt x="1452" y="963"/>
                      <a:pt x="1452" y="963"/>
                    </a:cubicBezTo>
                    <a:cubicBezTo>
                      <a:pt x="1452" y="964"/>
                      <a:pt x="1452" y="964"/>
                      <a:pt x="1452" y="964"/>
                    </a:cubicBezTo>
                    <a:cubicBezTo>
                      <a:pt x="1450" y="961"/>
                      <a:pt x="1450" y="961"/>
                      <a:pt x="1450" y="961"/>
                    </a:cubicBezTo>
                    <a:cubicBezTo>
                      <a:pt x="1447" y="956"/>
                      <a:pt x="1447" y="956"/>
                      <a:pt x="1447" y="956"/>
                    </a:cubicBezTo>
                    <a:lnTo>
                      <a:pt x="1449" y="956"/>
                    </a:lnTo>
                    <a:close/>
                    <a:moveTo>
                      <a:pt x="1447" y="951"/>
                    </a:moveTo>
                    <a:cubicBezTo>
                      <a:pt x="1448" y="950"/>
                      <a:pt x="1448" y="950"/>
                      <a:pt x="1448" y="950"/>
                    </a:cubicBezTo>
                    <a:cubicBezTo>
                      <a:pt x="1450" y="947"/>
                      <a:pt x="1450" y="947"/>
                      <a:pt x="1450" y="947"/>
                    </a:cubicBezTo>
                    <a:cubicBezTo>
                      <a:pt x="1451" y="944"/>
                      <a:pt x="1451" y="944"/>
                      <a:pt x="1451" y="944"/>
                    </a:cubicBezTo>
                    <a:cubicBezTo>
                      <a:pt x="1452" y="944"/>
                      <a:pt x="1452" y="944"/>
                      <a:pt x="1452" y="944"/>
                    </a:cubicBezTo>
                    <a:cubicBezTo>
                      <a:pt x="1454" y="947"/>
                      <a:pt x="1454" y="947"/>
                      <a:pt x="1454" y="947"/>
                    </a:cubicBezTo>
                    <a:cubicBezTo>
                      <a:pt x="1457" y="951"/>
                      <a:pt x="1457" y="951"/>
                      <a:pt x="1457" y="951"/>
                    </a:cubicBezTo>
                    <a:cubicBezTo>
                      <a:pt x="1454" y="951"/>
                      <a:pt x="1454" y="951"/>
                      <a:pt x="1454" y="951"/>
                    </a:cubicBezTo>
                    <a:cubicBezTo>
                      <a:pt x="1449" y="951"/>
                      <a:pt x="1449" y="951"/>
                      <a:pt x="1449" y="951"/>
                    </a:cubicBezTo>
                    <a:lnTo>
                      <a:pt x="1447" y="951"/>
                    </a:lnTo>
                    <a:close/>
                    <a:moveTo>
                      <a:pt x="1451" y="974"/>
                    </a:moveTo>
                    <a:cubicBezTo>
                      <a:pt x="1451" y="973"/>
                      <a:pt x="1451" y="973"/>
                      <a:pt x="1451" y="973"/>
                    </a:cubicBezTo>
                    <a:cubicBezTo>
                      <a:pt x="1452" y="972"/>
                      <a:pt x="1452" y="972"/>
                      <a:pt x="1452" y="972"/>
                    </a:cubicBezTo>
                    <a:cubicBezTo>
                      <a:pt x="1453" y="974"/>
                      <a:pt x="1453" y="974"/>
                      <a:pt x="1453" y="974"/>
                    </a:cubicBezTo>
                    <a:cubicBezTo>
                      <a:pt x="1457" y="980"/>
                      <a:pt x="1457" y="980"/>
                      <a:pt x="1457" y="980"/>
                    </a:cubicBezTo>
                    <a:cubicBezTo>
                      <a:pt x="1457" y="980"/>
                      <a:pt x="1457" y="980"/>
                      <a:pt x="1457" y="980"/>
                    </a:cubicBezTo>
                    <a:cubicBezTo>
                      <a:pt x="1453" y="980"/>
                      <a:pt x="1453" y="980"/>
                      <a:pt x="1453" y="980"/>
                    </a:cubicBezTo>
                    <a:cubicBezTo>
                      <a:pt x="1449" y="980"/>
                      <a:pt x="1449" y="980"/>
                      <a:pt x="1449" y="980"/>
                    </a:cubicBezTo>
                    <a:cubicBezTo>
                      <a:pt x="1446" y="980"/>
                      <a:pt x="1446" y="980"/>
                      <a:pt x="1446" y="980"/>
                    </a:cubicBezTo>
                    <a:cubicBezTo>
                      <a:pt x="1448" y="978"/>
                      <a:pt x="1448" y="978"/>
                      <a:pt x="1448" y="978"/>
                    </a:cubicBezTo>
                    <a:cubicBezTo>
                      <a:pt x="1449" y="976"/>
                      <a:pt x="1449" y="976"/>
                      <a:pt x="1449" y="976"/>
                    </a:cubicBezTo>
                    <a:lnTo>
                      <a:pt x="1451" y="974"/>
                    </a:lnTo>
                    <a:close/>
                    <a:moveTo>
                      <a:pt x="1452" y="985"/>
                    </a:moveTo>
                    <a:cubicBezTo>
                      <a:pt x="1454" y="985"/>
                      <a:pt x="1454" y="985"/>
                      <a:pt x="1454" y="985"/>
                    </a:cubicBezTo>
                    <a:cubicBezTo>
                      <a:pt x="1457" y="985"/>
                      <a:pt x="1457" y="985"/>
                      <a:pt x="1457" y="985"/>
                    </a:cubicBezTo>
                    <a:cubicBezTo>
                      <a:pt x="1456" y="986"/>
                      <a:pt x="1456" y="986"/>
                      <a:pt x="1456" y="986"/>
                    </a:cubicBezTo>
                    <a:cubicBezTo>
                      <a:pt x="1455" y="988"/>
                      <a:pt x="1455" y="988"/>
                      <a:pt x="1455" y="988"/>
                    </a:cubicBezTo>
                    <a:cubicBezTo>
                      <a:pt x="1453" y="991"/>
                      <a:pt x="1453" y="991"/>
                      <a:pt x="1453" y="991"/>
                    </a:cubicBezTo>
                    <a:cubicBezTo>
                      <a:pt x="1453" y="991"/>
                      <a:pt x="1453" y="991"/>
                      <a:pt x="1453" y="991"/>
                    </a:cubicBezTo>
                    <a:cubicBezTo>
                      <a:pt x="1453" y="991"/>
                      <a:pt x="1453" y="991"/>
                      <a:pt x="1453" y="991"/>
                    </a:cubicBezTo>
                    <a:cubicBezTo>
                      <a:pt x="1450" y="988"/>
                      <a:pt x="1450" y="988"/>
                      <a:pt x="1450" y="988"/>
                    </a:cubicBezTo>
                    <a:cubicBezTo>
                      <a:pt x="1448" y="986"/>
                      <a:pt x="1448" y="986"/>
                      <a:pt x="1448" y="986"/>
                    </a:cubicBezTo>
                    <a:cubicBezTo>
                      <a:pt x="1447" y="985"/>
                      <a:pt x="1447" y="985"/>
                      <a:pt x="1447" y="985"/>
                    </a:cubicBezTo>
                    <a:lnTo>
                      <a:pt x="1452" y="985"/>
                    </a:lnTo>
                    <a:close/>
                    <a:moveTo>
                      <a:pt x="1456" y="970"/>
                    </a:moveTo>
                    <a:cubicBezTo>
                      <a:pt x="1455" y="968"/>
                      <a:pt x="1455" y="968"/>
                      <a:pt x="1455" y="968"/>
                    </a:cubicBezTo>
                    <a:cubicBezTo>
                      <a:pt x="1456" y="967"/>
                      <a:pt x="1456" y="967"/>
                      <a:pt x="1456" y="967"/>
                    </a:cubicBezTo>
                    <a:cubicBezTo>
                      <a:pt x="1457" y="965"/>
                      <a:pt x="1457" y="965"/>
                      <a:pt x="1457" y="965"/>
                    </a:cubicBezTo>
                    <a:cubicBezTo>
                      <a:pt x="1459" y="962"/>
                      <a:pt x="1459" y="962"/>
                      <a:pt x="1459" y="962"/>
                    </a:cubicBezTo>
                    <a:cubicBezTo>
                      <a:pt x="1459" y="967"/>
                      <a:pt x="1459" y="967"/>
                      <a:pt x="1459" y="967"/>
                    </a:cubicBezTo>
                    <a:cubicBezTo>
                      <a:pt x="1459" y="970"/>
                      <a:pt x="1459" y="970"/>
                      <a:pt x="1459" y="970"/>
                    </a:cubicBezTo>
                    <a:cubicBezTo>
                      <a:pt x="1459" y="973"/>
                      <a:pt x="1459" y="973"/>
                      <a:pt x="1459" y="973"/>
                    </a:cubicBezTo>
                    <a:cubicBezTo>
                      <a:pt x="1459" y="974"/>
                      <a:pt x="1459" y="974"/>
                      <a:pt x="1459" y="974"/>
                    </a:cubicBezTo>
                    <a:lnTo>
                      <a:pt x="1456" y="970"/>
                    </a:lnTo>
                    <a:close/>
                    <a:moveTo>
                      <a:pt x="1455" y="939"/>
                    </a:moveTo>
                    <a:cubicBezTo>
                      <a:pt x="1456" y="938"/>
                      <a:pt x="1456" y="938"/>
                      <a:pt x="1456" y="938"/>
                    </a:cubicBezTo>
                    <a:cubicBezTo>
                      <a:pt x="1458" y="935"/>
                      <a:pt x="1458" y="935"/>
                      <a:pt x="1458" y="935"/>
                    </a:cubicBezTo>
                    <a:cubicBezTo>
                      <a:pt x="1459" y="933"/>
                      <a:pt x="1459" y="933"/>
                      <a:pt x="1459" y="933"/>
                    </a:cubicBezTo>
                    <a:cubicBezTo>
                      <a:pt x="1459" y="936"/>
                      <a:pt x="1459" y="936"/>
                      <a:pt x="1459" y="936"/>
                    </a:cubicBezTo>
                    <a:cubicBezTo>
                      <a:pt x="1459" y="942"/>
                      <a:pt x="1459" y="942"/>
                      <a:pt x="1459" y="942"/>
                    </a:cubicBezTo>
                    <a:cubicBezTo>
                      <a:pt x="1459" y="946"/>
                      <a:pt x="1459" y="946"/>
                      <a:pt x="1459" y="946"/>
                    </a:cubicBezTo>
                    <a:lnTo>
                      <a:pt x="1455" y="939"/>
                    </a:lnTo>
                    <a:close/>
                    <a:moveTo>
                      <a:pt x="1456" y="929"/>
                    </a:moveTo>
                    <a:cubicBezTo>
                      <a:pt x="1454" y="931"/>
                      <a:pt x="1454" y="931"/>
                      <a:pt x="1454" y="931"/>
                    </a:cubicBezTo>
                    <a:cubicBezTo>
                      <a:pt x="1452" y="935"/>
                      <a:pt x="1452" y="935"/>
                      <a:pt x="1452" y="935"/>
                    </a:cubicBezTo>
                    <a:cubicBezTo>
                      <a:pt x="1452" y="935"/>
                      <a:pt x="1452" y="935"/>
                      <a:pt x="1452" y="935"/>
                    </a:cubicBezTo>
                    <a:cubicBezTo>
                      <a:pt x="1451" y="933"/>
                      <a:pt x="1451" y="933"/>
                      <a:pt x="1451" y="933"/>
                    </a:cubicBezTo>
                    <a:cubicBezTo>
                      <a:pt x="1447" y="928"/>
                      <a:pt x="1447" y="928"/>
                      <a:pt x="1447" y="928"/>
                    </a:cubicBezTo>
                    <a:cubicBezTo>
                      <a:pt x="1451" y="928"/>
                      <a:pt x="1451" y="928"/>
                      <a:pt x="1451" y="928"/>
                    </a:cubicBezTo>
                    <a:cubicBezTo>
                      <a:pt x="1455" y="928"/>
                      <a:pt x="1455" y="928"/>
                      <a:pt x="1455" y="928"/>
                    </a:cubicBezTo>
                    <a:cubicBezTo>
                      <a:pt x="1457" y="928"/>
                      <a:pt x="1457" y="928"/>
                      <a:pt x="1457" y="928"/>
                    </a:cubicBezTo>
                    <a:lnTo>
                      <a:pt x="1456" y="929"/>
                    </a:lnTo>
                    <a:close/>
                    <a:moveTo>
                      <a:pt x="1449" y="939"/>
                    </a:moveTo>
                    <a:cubicBezTo>
                      <a:pt x="1449" y="939"/>
                      <a:pt x="1449" y="939"/>
                      <a:pt x="1449" y="939"/>
                    </a:cubicBezTo>
                    <a:cubicBezTo>
                      <a:pt x="1448" y="941"/>
                      <a:pt x="1448" y="941"/>
                      <a:pt x="1448" y="941"/>
                    </a:cubicBezTo>
                    <a:cubicBezTo>
                      <a:pt x="1446" y="943"/>
                      <a:pt x="1446" y="943"/>
                      <a:pt x="1446" y="943"/>
                    </a:cubicBezTo>
                    <a:cubicBezTo>
                      <a:pt x="1444" y="946"/>
                      <a:pt x="1444" y="946"/>
                      <a:pt x="1444" y="946"/>
                    </a:cubicBezTo>
                    <a:cubicBezTo>
                      <a:pt x="1444" y="942"/>
                      <a:pt x="1444" y="942"/>
                      <a:pt x="1444" y="942"/>
                    </a:cubicBezTo>
                    <a:cubicBezTo>
                      <a:pt x="1444" y="938"/>
                      <a:pt x="1444" y="938"/>
                      <a:pt x="1444" y="938"/>
                    </a:cubicBezTo>
                    <a:cubicBezTo>
                      <a:pt x="1444" y="935"/>
                      <a:pt x="1444" y="935"/>
                      <a:pt x="1444" y="935"/>
                    </a:cubicBezTo>
                    <a:cubicBezTo>
                      <a:pt x="1444" y="933"/>
                      <a:pt x="1444" y="933"/>
                      <a:pt x="1444" y="933"/>
                    </a:cubicBezTo>
                    <a:lnTo>
                      <a:pt x="1449" y="939"/>
                    </a:lnTo>
                    <a:close/>
                    <a:moveTo>
                      <a:pt x="1449" y="968"/>
                    </a:moveTo>
                    <a:cubicBezTo>
                      <a:pt x="1448" y="969"/>
                      <a:pt x="1448" y="969"/>
                      <a:pt x="1448" y="969"/>
                    </a:cubicBezTo>
                    <a:cubicBezTo>
                      <a:pt x="1447" y="970"/>
                      <a:pt x="1447" y="970"/>
                      <a:pt x="1447" y="970"/>
                    </a:cubicBezTo>
                    <a:cubicBezTo>
                      <a:pt x="1445" y="973"/>
                      <a:pt x="1445" y="973"/>
                      <a:pt x="1445" y="973"/>
                    </a:cubicBezTo>
                    <a:cubicBezTo>
                      <a:pt x="1444" y="974"/>
                      <a:pt x="1444" y="974"/>
                      <a:pt x="1444" y="974"/>
                    </a:cubicBezTo>
                    <a:cubicBezTo>
                      <a:pt x="1444" y="971"/>
                      <a:pt x="1444" y="971"/>
                      <a:pt x="1444" y="971"/>
                    </a:cubicBezTo>
                    <a:cubicBezTo>
                      <a:pt x="1444" y="968"/>
                      <a:pt x="1444" y="968"/>
                      <a:pt x="1444" y="968"/>
                    </a:cubicBezTo>
                    <a:cubicBezTo>
                      <a:pt x="1444" y="966"/>
                      <a:pt x="1444" y="966"/>
                      <a:pt x="1444" y="966"/>
                    </a:cubicBezTo>
                    <a:cubicBezTo>
                      <a:pt x="1444" y="962"/>
                      <a:pt x="1444" y="962"/>
                      <a:pt x="1444" y="962"/>
                    </a:cubicBezTo>
                    <a:lnTo>
                      <a:pt x="1449" y="968"/>
                    </a:lnTo>
                    <a:close/>
                    <a:moveTo>
                      <a:pt x="1450" y="996"/>
                    </a:moveTo>
                    <a:cubicBezTo>
                      <a:pt x="1450" y="996"/>
                      <a:pt x="1450" y="996"/>
                      <a:pt x="1450" y="996"/>
                    </a:cubicBezTo>
                    <a:cubicBezTo>
                      <a:pt x="1448" y="999"/>
                      <a:pt x="1448" y="999"/>
                      <a:pt x="1448" y="999"/>
                    </a:cubicBezTo>
                    <a:cubicBezTo>
                      <a:pt x="1447" y="1001"/>
                      <a:pt x="1447" y="1001"/>
                      <a:pt x="1447" y="1001"/>
                    </a:cubicBezTo>
                    <a:cubicBezTo>
                      <a:pt x="1445" y="1003"/>
                      <a:pt x="1445" y="1003"/>
                      <a:pt x="1445" y="1003"/>
                    </a:cubicBezTo>
                    <a:cubicBezTo>
                      <a:pt x="1445" y="999"/>
                      <a:pt x="1445" y="999"/>
                      <a:pt x="1445" y="999"/>
                    </a:cubicBezTo>
                    <a:cubicBezTo>
                      <a:pt x="1445" y="995"/>
                      <a:pt x="1445" y="995"/>
                      <a:pt x="1445" y="995"/>
                    </a:cubicBezTo>
                    <a:cubicBezTo>
                      <a:pt x="1445" y="991"/>
                      <a:pt x="1445" y="991"/>
                      <a:pt x="1445" y="991"/>
                    </a:cubicBezTo>
                    <a:cubicBezTo>
                      <a:pt x="1445" y="989"/>
                      <a:pt x="1445" y="989"/>
                      <a:pt x="1445" y="989"/>
                    </a:cubicBezTo>
                    <a:lnTo>
                      <a:pt x="1450" y="996"/>
                    </a:lnTo>
                    <a:close/>
                    <a:moveTo>
                      <a:pt x="1449" y="1008"/>
                    </a:moveTo>
                    <a:cubicBezTo>
                      <a:pt x="1451" y="1004"/>
                      <a:pt x="1451" y="1004"/>
                      <a:pt x="1451" y="1004"/>
                    </a:cubicBezTo>
                    <a:cubicBezTo>
                      <a:pt x="1452" y="1002"/>
                      <a:pt x="1452" y="1002"/>
                      <a:pt x="1452" y="1002"/>
                    </a:cubicBezTo>
                    <a:cubicBezTo>
                      <a:pt x="1454" y="1000"/>
                      <a:pt x="1454" y="1000"/>
                      <a:pt x="1454" y="1000"/>
                    </a:cubicBezTo>
                    <a:cubicBezTo>
                      <a:pt x="1461" y="1009"/>
                      <a:pt x="1461" y="1009"/>
                      <a:pt x="1461" y="1009"/>
                    </a:cubicBezTo>
                    <a:cubicBezTo>
                      <a:pt x="1459" y="1009"/>
                      <a:pt x="1459" y="1009"/>
                      <a:pt x="1459" y="1009"/>
                    </a:cubicBezTo>
                    <a:cubicBezTo>
                      <a:pt x="1455" y="1009"/>
                      <a:pt x="1455" y="1009"/>
                      <a:pt x="1455" y="1009"/>
                    </a:cubicBezTo>
                    <a:cubicBezTo>
                      <a:pt x="1450" y="1009"/>
                      <a:pt x="1450" y="1009"/>
                      <a:pt x="1450" y="1009"/>
                    </a:cubicBezTo>
                    <a:cubicBezTo>
                      <a:pt x="1448" y="1009"/>
                      <a:pt x="1448" y="1009"/>
                      <a:pt x="1448" y="1009"/>
                    </a:cubicBezTo>
                    <a:lnTo>
                      <a:pt x="1449" y="1008"/>
                    </a:lnTo>
                    <a:close/>
                    <a:moveTo>
                      <a:pt x="1456" y="995"/>
                    </a:moveTo>
                    <a:cubicBezTo>
                      <a:pt x="1457" y="995"/>
                      <a:pt x="1457" y="995"/>
                      <a:pt x="1457" y="995"/>
                    </a:cubicBezTo>
                    <a:cubicBezTo>
                      <a:pt x="1457" y="994"/>
                      <a:pt x="1457" y="994"/>
                      <a:pt x="1457" y="994"/>
                    </a:cubicBezTo>
                    <a:cubicBezTo>
                      <a:pt x="1459" y="992"/>
                      <a:pt x="1459" y="992"/>
                      <a:pt x="1459" y="992"/>
                    </a:cubicBezTo>
                    <a:cubicBezTo>
                      <a:pt x="1460" y="990"/>
                      <a:pt x="1460" y="990"/>
                      <a:pt x="1460" y="990"/>
                    </a:cubicBezTo>
                    <a:cubicBezTo>
                      <a:pt x="1460" y="989"/>
                      <a:pt x="1460" y="989"/>
                      <a:pt x="1460" y="989"/>
                    </a:cubicBezTo>
                    <a:cubicBezTo>
                      <a:pt x="1461" y="991"/>
                      <a:pt x="1461" y="991"/>
                      <a:pt x="1461" y="991"/>
                    </a:cubicBezTo>
                    <a:cubicBezTo>
                      <a:pt x="1461" y="994"/>
                      <a:pt x="1461" y="994"/>
                      <a:pt x="1461" y="994"/>
                    </a:cubicBezTo>
                    <a:cubicBezTo>
                      <a:pt x="1462" y="1000"/>
                      <a:pt x="1462" y="1000"/>
                      <a:pt x="1462" y="1000"/>
                    </a:cubicBezTo>
                    <a:cubicBezTo>
                      <a:pt x="1462" y="1000"/>
                      <a:pt x="1462" y="1000"/>
                      <a:pt x="1462" y="1000"/>
                    </a:cubicBezTo>
                    <a:cubicBezTo>
                      <a:pt x="1463" y="1003"/>
                      <a:pt x="1463" y="1003"/>
                      <a:pt x="1463" y="1003"/>
                    </a:cubicBezTo>
                    <a:lnTo>
                      <a:pt x="1456" y="995"/>
                    </a:lnTo>
                    <a:close/>
                    <a:moveTo>
                      <a:pt x="1444" y="1046"/>
                    </a:moveTo>
                    <a:cubicBezTo>
                      <a:pt x="1444" y="1045"/>
                      <a:pt x="1444" y="1045"/>
                      <a:pt x="1444" y="1045"/>
                    </a:cubicBezTo>
                    <a:cubicBezTo>
                      <a:pt x="1444" y="1043"/>
                      <a:pt x="1444" y="1043"/>
                      <a:pt x="1444" y="1043"/>
                    </a:cubicBezTo>
                    <a:cubicBezTo>
                      <a:pt x="1444" y="1038"/>
                      <a:pt x="1444" y="1038"/>
                      <a:pt x="1444" y="1038"/>
                    </a:cubicBezTo>
                    <a:cubicBezTo>
                      <a:pt x="1444" y="1034"/>
                      <a:pt x="1444" y="1034"/>
                      <a:pt x="1444" y="1034"/>
                    </a:cubicBezTo>
                    <a:cubicBezTo>
                      <a:pt x="1445" y="1032"/>
                      <a:pt x="1445" y="1032"/>
                      <a:pt x="1445" y="1032"/>
                    </a:cubicBezTo>
                    <a:cubicBezTo>
                      <a:pt x="1445" y="1030"/>
                      <a:pt x="1445" y="1030"/>
                      <a:pt x="1445" y="1030"/>
                    </a:cubicBezTo>
                    <a:cubicBezTo>
                      <a:pt x="1445" y="1031"/>
                      <a:pt x="1445" y="1031"/>
                      <a:pt x="1445" y="1031"/>
                    </a:cubicBezTo>
                    <a:cubicBezTo>
                      <a:pt x="1447" y="1031"/>
                      <a:pt x="1449" y="1031"/>
                      <a:pt x="1450" y="1031"/>
                    </a:cubicBezTo>
                    <a:cubicBezTo>
                      <a:pt x="1450" y="1035"/>
                      <a:pt x="1450" y="1035"/>
                      <a:pt x="1450" y="1035"/>
                    </a:cubicBezTo>
                    <a:cubicBezTo>
                      <a:pt x="1449" y="1037"/>
                      <a:pt x="1449" y="1037"/>
                      <a:pt x="1449" y="1037"/>
                    </a:cubicBezTo>
                    <a:cubicBezTo>
                      <a:pt x="1449" y="1039"/>
                      <a:pt x="1449" y="1039"/>
                      <a:pt x="1449" y="1039"/>
                    </a:cubicBezTo>
                    <a:cubicBezTo>
                      <a:pt x="1449" y="1042"/>
                      <a:pt x="1449" y="1042"/>
                      <a:pt x="1449" y="1042"/>
                    </a:cubicBezTo>
                    <a:cubicBezTo>
                      <a:pt x="1448" y="1047"/>
                      <a:pt x="1448" y="1047"/>
                      <a:pt x="1448" y="1047"/>
                    </a:cubicBezTo>
                    <a:cubicBezTo>
                      <a:pt x="1448" y="1048"/>
                      <a:pt x="1448" y="1048"/>
                      <a:pt x="1448" y="1048"/>
                    </a:cubicBezTo>
                    <a:cubicBezTo>
                      <a:pt x="1447" y="1048"/>
                      <a:pt x="1447" y="1048"/>
                      <a:pt x="1447" y="1048"/>
                    </a:cubicBezTo>
                    <a:cubicBezTo>
                      <a:pt x="1445" y="1048"/>
                      <a:pt x="1445" y="1048"/>
                      <a:pt x="1445" y="1048"/>
                    </a:cubicBezTo>
                    <a:cubicBezTo>
                      <a:pt x="1443" y="1047"/>
                      <a:pt x="1443" y="1047"/>
                      <a:pt x="1443" y="1047"/>
                    </a:cubicBezTo>
                    <a:lnTo>
                      <a:pt x="1444" y="1046"/>
                    </a:lnTo>
                    <a:close/>
                    <a:moveTo>
                      <a:pt x="1462" y="1049"/>
                    </a:moveTo>
                    <a:cubicBezTo>
                      <a:pt x="1463" y="1047"/>
                      <a:pt x="1463" y="1047"/>
                      <a:pt x="1463" y="1047"/>
                    </a:cubicBezTo>
                    <a:cubicBezTo>
                      <a:pt x="1465" y="1038"/>
                      <a:pt x="1465" y="1038"/>
                      <a:pt x="1465" y="1038"/>
                    </a:cubicBezTo>
                    <a:cubicBezTo>
                      <a:pt x="1465" y="1037"/>
                      <a:pt x="1465" y="1037"/>
                      <a:pt x="1465" y="1037"/>
                    </a:cubicBezTo>
                    <a:cubicBezTo>
                      <a:pt x="1466" y="1035"/>
                      <a:pt x="1466" y="1035"/>
                      <a:pt x="1466" y="1035"/>
                    </a:cubicBezTo>
                    <a:cubicBezTo>
                      <a:pt x="1466" y="1033"/>
                      <a:pt x="1466" y="1033"/>
                      <a:pt x="1466" y="1033"/>
                    </a:cubicBezTo>
                    <a:cubicBezTo>
                      <a:pt x="1467" y="1034"/>
                      <a:pt x="1468" y="1034"/>
                      <a:pt x="1469" y="1034"/>
                    </a:cubicBezTo>
                    <a:cubicBezTo>
                      <a:pt x="1470" y="1034"/>
                      <a:pt x="1471" y="1035"/>
                      <a:pt x="1472" y="1035"/>
                    </a:cubicBezTo>
                    <a:cubicBezTo>
                      <a:pt x="1471" y="1036"/>
                      <a:pt x="1471" y="1036"/>
                      <a:pt x="1471" y="1036"/>
                    </a:cubicBezTo>
                    <a:cubicBezTo>
                      <a:pt x="1470" y="1039"/>
                      <a:pt x="1470" y="1039"/>
                      <a:pt x="1470" y="1039"/>
                    </a:cubicBezTo>
                    <a:cubicBezTo>
                      <a:pt x="1470" y="1041"/>
                      <a:pt x="1470" y="1041"/>
                      <a:pt x="1470" y="1041"/>
                    </a:cubicBezTo>
                    <a:cubicBezTo>
                      <a:pt x="1469" y="1042"/>
                      <a:pt x="1469" y="1042"/>
                      <a:pt x="1469" y="1042"/>
                    </a:cubicBezTo>
                    <a:cubicBezTo>
                      <a:pt x="1466" y="1051"/>
                      <a:pt x="1466" y="1051"/>
                      <a:pt x="1466" y="1051"/>
                    </a:cubicBezTo>
                    <a:cubicBezTo>
                      <a:pt x="1465" y="1050"/>
                      <a:pt x="1464" y="1050"/>
                      <a:pt x="1463" y="1050"/>
                    </a:cubicBezTo>
                    <a:cubicBezTo>
                      <a:pt x="1462" y="1050"/>
                      <a:pt x="1462" y="1050"/>
                      <a:pt x="1462" y="1050"/>
                    </a:cubicBezTo>
                    <a:lnTo>
                      <a:pt x="1462" y="1049"/>
                    </a:lnTo>
                    <a:close/>
                    <a:moveTo>
                      <a:pt x="1473" y="1046"/>
                    </a:moveTo>
                    <a:cubicBezTo>
                      <a:pt x="1474" y="1045"/>
                      <a:pt x="1474" y="1045"/>
                      <a:pt x="1474" y="1045"/>
                    </a:cubicBezTo>
                    <a:cubicBezTo>
                      <a:pt x="1474" y="1043"/>
                      <a:pt x="1474" y="1043"/>
                      <a:pt x="1474" y="1043"/>
                    </a:cubicBezTo>
                    <a:cubicBezTo>
                      <a:pt x="1475" y="1040"/>
                      <a:pt x="1475" y="1040"/>
                      <a:pt x="1475" y="1040"/>
                    </a:cubicBezTo>
                    <a:cubicBezTo>
                      <a:pt x="1476" y="1039"/>
                      <a:pt x="1476" y="1039"/>
                      <a:pt x="1476" y="1039"/>
                    </a:cubicBezTo>
                    <a:cubicBezTo>
                      <a:pt x="1476" y="1036"/>
                      <a:pt x="1476" y="1036"/>
                      <a:pt x="1476" y="1036"/>
                    </a:cubicBezTo>
                    <a:cubicBezTo>
                      <a:pt x="1479" y="1037"/>
                      <a:pt x="1479" y="1037"/>
                      <a:pt x="1479" y="1037"/>
                    </a:cubicBezTo>
                    <a:cubicBezTo>
                      <a:pt x="1480" y="1037"/>
                      <a:pt x="1481" y="1037"/>
                      <a:pt x="1482" y="1038"/>
                    </a:cubicBezTo>
                    <a:cubicBezTo>
                      <a:pt x="1481" y="1039"/>
                      <a:pt x="1481" y="1039"/>
                      <a:pt x="1481" y="1039"/>
                    </a:cubicBezTo>
                    <a:cubicBezTo>
                      <a:pt x="1480" y="1043"/>
                      <a:pt x="1480" y="1043"/>
                      <a:pt x="1480" y="1043"/>
                    </a:cubicBezTo>
                    <a:cubicBezTo>
                      <a:pt x="1479" y="1044"/>
                      <a:pt x="1479" y="1044"/>
                      <a:pt x="1479" y="1044"/>
                    </a:cubicBezTo>
                    <a:cubicBezTo>
                      <a:pt x="1478" y="1047"/>
                      <a:pt x="1478" y="1047"/>
                      <a:pt x="1478" y="1047"/>
                    </a:cubicBezTo>
                    <a:cubicBezTo>
                      <a:pt x="1477" y="1048"/>
                      <a:pt x="1477" y="1048"/>
                      <a:pt x="1477" y="1048"/>
                    </a:cubicBezTo>
                    <a:cubicBezTo>
                      <a:pt x="1477" y="1049"/>
                      <a:pt x="1477" y="1049"/>
                      <a:pt x="1477" y="1049"/>
                    </a:cubicBezTo>
                    <a:cubicBezTo>
                      <a:pt x="1475" y="1053"/>
                      <a:pt x="1475" y="1053"/>
                      <a:pt x="1475" y="1053"/>
                    </a:cubicBezTo>
                    <a:cubicBezTo>
                      <a:pt x="1474" y="1052"/>
                      <a:pt x="1473" y="1052"/>
                      <a:pt x="1471" y="1052"/>
                    </a:cubicBezTo>
                    <a:lnTo>
                      <a:pt x="1473" y="1046"/>
                    </a:lnTo>
                    <a:close/>
                    <a:moveTo>
                      <a:pt x="1481" y="1053"/>
                    </a:moveTo>
                    <a:cubicBezTo>
                      <a:pt x="1481" y="1052"/>
                      <a:pt x="1481" y="1052"/>
                      <a:pt x="1481" y="1052"/>
                    </a:cubicBezTo>
                    <a:cubicBezTo>
                      <a:pt x="1482" y="1050"/>
                      <a:pt x="1482" y="1050"/>
                      <a:pt x="1482" y="1050"/>
                    </a:cubicBezTo>
                    <a:cubicBezTo>
                      <a:pt x="1483" y="1048"/>
                      <a:pt x="1483" y="1048"/>
                      <a:pt x="1483" y="1048"/>
                    </a:cubicBezTo>
                    <a:cubicBezTo>
                      <a:pt x="1484" y="1046"/>
                      <a:pt x="1484" y="1046"/>
                      <a:pt x="1484" y="1046"/>
                    </a:cubicBezTo>
                    <a:cubicBezTo>
                      <a:pt x="1485" y="1043"/>
                      <a:pt x="1485" y="1043"/>
                      <a:pt x="1485" y="1043"/>
                    </a:cubicBezTo>
                    <a:cubicBezTo>
                      <a:pt x="1487" y="1039"/>
                      <a:pt x="1487" y="1039"/>
                      <a:pt x="1487" y="1039"/>
                    </a:cubicBezTo>
                    <a:cubicBezTo>
                      <a:pt x="1487" y="1039"/>
                      <a:pt x="1487" y="1039"/>
                      <a:pt x="1487" y="1039"/>
                    </a:cubicBezTo>
                    <a:cubicBezTo>
                      <a:pt x="1489" y="1040"/>
                      <a:pt x="1490" y="1041"/>
                      <a:pt x="1492" y="1041"/>
                    </a:cubicBezTo>
                    <a:cubicBezTo>
                      <a:pt x="1491" y="1043"/>
                      <a:pt x="1491" y="1043"/>
                      <a:pt x="1491" y="1043"/>
                    </a:cubicBezTo>
                    <a:cubicBezTo>
                      <a:pt x="1489" y="1047"/>
                      <a:pt x="1489" y="1047"/>
                      <a:pt x="1489" y="1047"/>
                    </a:cubicBezTo>
                    <a:cubicBezTo>
                      <a:pt x="1487" y="1050"/>
                      <a:pt x="1487" y="1050"/>
                      <a:pt x="1487" y="1050"/>
                    </a:cubicBezTo>
                    <a:cubicBezTo>
                      <a:pt x="1486" y="1051"/>
                      <a:pt x="1486" y="1051"/>
                      <a:pt x="1486" y="1051"/>
                    </a:cubicBezTo>
                    <a:cubicBezTo>
                      <a:pt x="1485" y="1054"/>
                      <a:pt x="1485" y="1054"/>
                      <a:pt x="1485" y="1054"/>
                    </a:cubicBezTo>
                    <a:cubicBezTo>
                      <a:pt x="1484" y="1055"/>
                      <a:pt x="1484" y="1055"/>
                      <a:pt x="1484" y="1055"/>
                    </a:cubicBezTo>
                    <a:cubicBezTo>
                      <a:pt x="1484" y="1055"/>
                      <a:pt x="1484" y="1055"/>
                      <a:pt x="1484" y="1055"/>
                    </a:cubicBezTo>
                    <a:cubicBezTo>
                      <a:pt x="1482" y="1055"/>
                      <a:pt x="1482" y="1055"/>
                      <a:pt x="1482" y="1055"/>
                    </a:cubicBezTo>
                    <a:cubicBezTo>
                      <a:pt x="1480" y="1054"/>
                      <a:pt x="1480" y="1054"/>
                      <a:pt x="1480" y="1054"/>
                    </a:cubicBezTo>
                    <a:lnTo>
                      <a:pt x="1481" y="1053"/>
                    </a:lnTo>
                    <a:close/>
                    <a:moveTo>
                      <a:pt x="1490" y="1055"/>
                    </a:moveTo>
                    <a:cubicBezTo>
                      <a:pt x="1491" y="1053"/>
                      <a:pt x="1491" y="1053"/>
                      <a:pt x="1491" y="1053"/>
                    </a:cubicBezTo>
                    <a:cubicBezTo>
                      <a:pt x="1493" y="1050"/>
                      <a:pt x="1493" y="1050"/>
                      <a:pt x="1493" y="1050"/>
                    </a:cubicBezTo>
                    <a:cubicBezTo>
                      <a:pt x="1495" y="1047"/>
                      <a:pt x="1495" y="1047"/>
                      <a:pt x="1495" y="1047"/>
                    </a:cubicBezTo>
                    <a:cubicBezTo>
                      <a:pt x="1496" y="1044"/>
                      <a:pt x="1496" y="1044"/>
                      <a:pt x="1496" y="1044"/>
                    </a:cubicBezTo>
                    <a:cubicBezTo>
                      <a:pt x="1497" y="1043"/>
                      <a:pt x="1497" y="1043"/>
                      <a:pt x="1497" y="1043"/>
                    </a:cubicBezTo>
                    <a:cubicBezTo>
                      <a:pt x="1498" y="1043"/>
                      <a:pt x="1499" y="1044"/>
                      <a:pt x="1500" y="1044"/>
                    </a:cubicBezTo>
                    <a:cubicBezTo>
                      <a:pt x="1500" y="1045"/>
                      <a:pt x="1501" y="1045"/>
                      <a:pt x="1501" y="1045"/>
                    </a:cubicBezTo>
                    <a:cubicBezTo>
                      <a:pt x="1501" y="1046"/>
                      <a:pt x="1501" y="1046"/>
                      <a:pt x="1501" y="1046"/>
                    </a:cubicBezTo>
                    <a:cubicBezTo>
                      <a:pt x="1500" y="1048"/>
                      <a:pt x="1500" y="1048"/>
                      <a:pt x="1500" y="1048"/>
                    </a:cubicBezTo>
                    <a:cubicBezTo>
                      <a:pt x="1498" y="1050"/>
                      <a:pt x="1498" y="1050"/>
                      <a:pt x="1498" y="1050"/>
                    </a:cubicBezTo>
                    <a:cubicBezTo>
                      <a:pt x="1496" y="1054"/>
                      <a:pt x="1496" y="1054"/>
                      <a:pt x="1496" y="1054"/>
                    </a:cubicBezTo>
                    <a:cubicBezTo>
                      <a:pt x="1494" y="1057"/>
                      <a:pt x="1494" y="1057"/>
                      <a:pt x="1494" y="1057"/>
                    </a:cubicBezTo>
                    <a:cubicBezTo>
                      <a:pt x="1493" y="1058"/>
                      <a:pt x="1493" y="1058"/>
                      <a:pt x="1493" y="1058"/>
                    </a:cubicBezTo>
                    <a:cubicBezTo>
                      <a:pt x="1493" y="1059"/>
                      <a:pt x="1493" y="1059"/>
                      <a:pt x="1493" y="1059"/>
                    </a:cubicBezTo>
                    <a:cubicBezTo>
                      <a:pt x="1492" y="1058"/>
                      <a:pt x="1490" y="1058"/>
                      <a:pt x="1489" y="1057"/>
                    </a:cubicBezTo>
                    <a:lnTo>
                      <a:pt x="1490" y="1055"/>
                    </a:lnTo>
                    <a:close/>
                    <a:moveTo>
                      <a:pt x="1498" y="1060"/>
                    </a:moveTo>
                    <a:cubicBezTo>
                      <a:pt x="1500" y="1057"/>
                      <a:pt x="1500" y="1057"/>
                      <a:pt x="1500" y="1057"/>
                    </a:cubicBezTo>
                    <a:cubicBezTo>
                      <a:pt x="1502" y="1054"/>
                      <a:pt x="1502" y="1054"/>
                      <a:pt x="1502" y="1054"/>
                    </a:cubicBezTo>
                    <a:cubicBezTo>
                      <a:pt x="1503" y="1052"/>
                      <a:pt x="1503" y="1052"/>
                      <a:pt x="1503" y="1052"/>
                    </a:cubicBezTo>
                    <a:cubicBezTo>
                      <a:pt x="1505" y="1049"/>
                      <a:pt x="1505" y="1049"/>
                      <a:pt x="1505" y="1049"/>
                    </a:cubicBezTo>
                    <a:cubicBezTo>
                      <a:pt x="1506" y="1048"/>
                      <a:pt x="1506" y="1048"/>
                      <a:pt x="1506" y="1048"/>
                    </a:cubicBezTo>
                    <a:cubicBezTo>
                      <a:pt x="1506" y="1047"/>
                      <a:pt x="1506" y="1047"/>
                      <a:pt x="1506" y="1047"/>
                    </a:cubicBezTo>
                    <a:cubicBezTo>
                      <a:pt x="1508" y="1048"/>
                      <a:pt x="1509" y="1049"/>
                      <a:pt x="1511" y="1050"/>
                    </a:cubicBezTo>
                    <a:cubicBezTo>
                      <a:pt x="1510" y="1051"/>
                      <a:pt x="1510" y="1051"/>
                      <a:pt x="1510" y="1051"/>
                    </a:cubicBezTo>
                    <a:cubicBezTo>
                      <a:pt x="1508" y="1053"/>
                      <a:pt x="1508" y="1053"/>
                      <a:pt x="1508" y="1053"/>
                    </a:cubicBezTo>
                    <a:cubicBezTo>
                      <a:pt x="1507" y="1055"/>
                      <a:pt x="1507" y="1055"/>
                      <a:pt x="1507" y="1055"/>
                    </a:cubicBezTo>
                    <a:cubicBezTo>
                      <a:pt x="1505" y="1057"/>
                      <a:pt x="1505" y="1057"/>
                      <a:pt x="1505" y="1057"/>
                    </a:cubicBezTo>
                    <a:cubicBezTo>
                      <a:pt x="1503" y="1060"/>
                      <a:pt x="1503" y="1060"/>
                      <a:pt x="1503" y="1060"/>
                    </a:cubicBezTo>
                    <a:cubicBezTo>
                      <a:pt x="1501" y="1062"/>
                      <a:pt x="1501" y="1062"/>
                      <a:pt x="1501" y="1062"/>
                    </a:cubicBezTo>
                    <a:cubicBezTo>
                      <a:pt x="1501" y="1062"/>
                      <a:pt x="1500" y="1061"/>
                      <a:pt x="1499" y="1061"/>
                    </a:cubicBezTo>
                    <a:cubicBezTo>
                      <a:pt x="1498" y="1061"/>
                      <a:pt x="1498" y="1061"/>
                      <a:pt x="1498" y="1061"/>
                    </a:cubicBezTo>
                    <a:lnTo>
                      <a:pt x="1498" y="1060"/>
                    </a:lnTo>
                    <a:close/>
                    <a:moveTo>
                      <a:pt x="1507" y="1064"/>
                    </a:moveTo>
                    <a:cubicBezTo>
                      <a:pt x="1509" y="1060"/>
                      <a:pt x="1509" y="1060"/>
                      <a:pt x="1509" y="1060"/>
                    </a:cubicBezTo>
                    <a:cubicBezTo>
                      <a:pt x="1510" y="1059"/>
                      <a:pt x="1510" y="1059"/>
                      <a:pt x="1510" y="1059"/>
                    </a:cubicBezTo>
                    <a:cubicBezTo>
                      <a:pt x="1512" y="1056"/>
                      <a:pt x="1512" y="1056"/>
                      <a:pt x="1512" y="1056"/>
                    </a:cubicBezTo>
                    <a:cubicBezTo>
                      <a:pt x="1513" y="1055"/>
                      <a:pt x="1513" y="1055"/>
                      <a:pt x="1513" y="1055"/>
                    </a:cubicBezTo>
                    <a:cubicBezTo>
                      <a:pt x="1515" y="1053"/>
                      <a:pt x="1515" y="1053"/>
                      <a:pt x="1515" y="1053"/>
                    </a:cubicBezTo>
                    <a:cubicBezTo>
                      <a:pt x="1515" y="1052"/>
                      <a:pt x="1515" y="1052"/>
                      <a:pt x="1515" y="1052"/>
                    </a:cubicBezTo>
                    <a:cubicBezTo>
                      <a:pt x="1516" y="1053"/>
                      <a:pt x="1518" y="1054"/>
                      <a:pt x="1519" y="1054"/>
                    </a:cubicBezTo>
                    <a:cubicBezTo>
                      <a:pt x="1520" y="1055"/>
                      <a:pt x="1520" y="1055"/>
                      <a:pt x="1520" y="1055"/>
                    </a:cubicBezTo>
                    <a:cubicBezTo>
                      <a:pt x="1520" y="1055"/>
                      <a:pt x="1520" y="1055"/>
                      <a:pt x="1520" y="1055"/>
                    </a:cubicBezTo>
                    <a:cubicBezTo>
                      <a:pt x="1520" y="1055"/>
                      <a:pt x="1520" y="1055"/>
                      <a:pt x="1520" y="1055"/>
                    </a:cubicBezTo>
                    <a:cubicBezTo>
                      <a:pt x="1519" y="1055"/>
                      <a:pt x="1519" y="1055"/>
                      <a:pt x="1519" y="1055"/>
                    </a:cubicBezTo>
                    <a:cubicBezTo>
                      <a:pt x="1518" y="1056"/>
                      <a:pt x="1518" y="1056"/>
                      <a:pt x="1518" y="1056"/>
                    </a:cubicBezTo>
                    <a:cubicBezTo>
                      <a:pt x="1517" y="1058"/>
                      <a:pt x="1517" y="1058"/>
                      <a:pt x="1517" y="1058"/>
                    </a:cubicBezTo>
                    <a:cubicBezTo>
                      <a:pt x="1515" y="1060"/>
                      <a:pt x="1515" y="1060"/>
                      <a:pt x="1515" y="1060"/>
                    </a:cubicBezTo>
                    <a:cubicBezTo>
                      <a:pt x="1514" y="1062"/>
                      <a:pt x="1514" y="1062"/>
                      <a:pt x="1514" y="1062"/>
                    </a:cubicBezTo>
                    <a:cubicBezTo>
                      <a:pt x="1512" y="1063"/>
                      <a:pt x="1512" y="1063"/>
                      <a:pt x="1512" y="1063"/>
                    </a:cubicBezTo>
                    <a:cubicBezTo>
                      <a:pt x="1509" y="1066"/>
                      <a:pt x="1509" y="1066"/>
                      <a:pt x="1509" y="1066"/>
                    </a:cubicBezTo>
                    <a:cubicBezTo>
                      <a:pt x="1509" y="1066"/>
                      <a:pt x="1509" y="1066"/>
                      <a:pt x="1509" y="1066"/>
                    </a:cubicBezTo>
                    <a:cubicBezTo>
                      <a:pt x="1508" y="1066"/>
                      <a:pt x="1508" y="1066"/>
                      <a:pt x="1508" y="1066"/>
                    </a:cubicBezTo>
                    <a:cubicBezTo>
                      <a:pt x="1507" y="1065"/>
                      <a:pt x="1507" y="1065"/>
                      <a:pt x="1506" y="1064"/>
                    </a:cubicBezTo>
                    <a:lnTo>
                      <a:pt x="1507" y="1064"/>
                    </a:lnTo>
                    <a:close/>
                    <a:moveTo>
                      <a:pt x="1516" y="1067"/>
                    </a:moveTo>
                    <a:cubicBezTo>
                      <a:pt x="1517" y="1065"/>
                      <a:pt x="1517" y="1065"/>
                      <a:pt x="1517" y="1065"/>
                    </a:cubicBezTo>
                    <a:cubicBezTo>
                      <a:pt x="1519" y="1063"/>
                      <a:pt x="1519" y="1063"/>
                      <a:pt x="1519" y="1063"/>
                    </a:cubicBezTo>
                    <a:cubicBezTo>
                      <a:pt x="1520" y="1062"/>
                      <a:pt x="1520" y="1062"/>
                      <a:pt x="1520" y="1062"/>
                    </a:cubicBezTo>
                    <a:cubicBezTo>
                      <a:pt x="1522" y="1060"/>
                      <a:pt x="1522" y="1060"/>
                      <a:pt x="1522" y="1060"/>
                    </a:cubicBezTo>
                    <a:cubicBezTo>
                      <a:pt x="1523" y="1059"/>
                      <a:pt x="1523" y="1059"/>
                      <a:pt x="1523" y="1059"/>
                    </a:cubicBezTo>
                    <a:cubicBezTo>
                      <a:pt x="1523" y="1058"/>
                      <a:pt x="1523" y="1058"/>
                      <a:pt x="1523" y="1058"/>
                    </a:cubicBezTo>
                    <a:cubicBezTo>
                      <a:pt x="1524" y="1058"/>
                      <a:pt x="1524" y="1058"/>
                      <a:pt x="1524" y="1058"/>
                    </a:cubicBezTo>
                    <a:cubicBezTo>
                      <a:pt x="1525" y="1059"/>
                      <a:pt x="1527" y="1059"/>
                      <a:pt x="1528" y="1060"/>
                    </a:cubicBezTo>
                    <a:cubicBezTo>
                      <a:pt x="1527" y="1062"/>
                      <a:pt x="1527" y="1062"/>
                      <a:pt x="1527" y="1062"/>
                    </a:cubicBezTo>
                    <a:cubicBezTo>
                      <a:pt x="1527" y="1062"/>
                      <a:pt x="1527" y="1062"/>
                      <a:pt x="1527" y="1062"/>
                    </a:cubicBezTo>
                    <a:cubicBezTo>
                      <a:pt x="1525" y="1063"/>
                      <a:pt x="1525" y="1063"/>
                      <a:pt x="1525" y="1063"/>
                    </a:cubicBezTo>
                    <a:cubicBezTo>
                      <a:pt x="1524" y="1065"/>
                      <a:pt x="1524" y="1065"/>
                      <a:pt x="1524" y="1065"/>
                    </a:cubicBezTo>
                    <a:cubicBezTo>
                      <a:pt x="1522" y="1066"/>
                      <a:pt x="1522" y="1066"/>
                      <a:pt x="1522" y="1066"/>
                    </a:cubicBezTo>
                    <a:cubicBezTo>
                      <a:pt x="1520" y="1068"/>
                      <a:pt x="1520" y="1068"/>
                      <a:pt x="1520" y="1068"/>
                    </a:cubicBezTo>
                    <a:cubicBezTo>
                      <a:pt x="1519" y="1070"/>
                      <a:pt x="1519" y="1070"/>
                      <a:pt x="1519" y="1070"/>
                    </a:cubicBezTo>
                    <a:cubicBezTo>
                      <a:pt x="1517" y="1071"/>
                      <a:pt x="1517" y="1071"/>
                      <a:pt x="1517" y="1071"/>
                    </a:cubicBezTo>
                    <a:cubicBezTo>
                      <a:pt x="1516" y="1070"/>
                      <a:pt x="1515" y="1070"/>
                      <a:pt x="1514" y="1069"/>
                    </a:cubicBezTo>
                    <a:lnTo>
                      <a:pt x="1516" y="1067"/>
                    </a:lnTo>
                    <a:close/>
                    <a:moveTo>
                      <a:pt x="1522" y="1073"/>
                    </a:moveTo>
                    <a:cubicBezTo>
                      <a:pt x="1524" y="1072"/>
                      <a:pt x="1524" y="1072"/>
                      <a:pt x="1524" y="1072"/>
                    </a:cubicBezTo>
                    <a:cubicBezTo>
                      <a:pt x="1526" y="1070"/>
                      <a:pt x="1526" y="1070"/>
                      <a:pt x="1526" y="1070"/>
                    </a:cubicBezTo>
                    <a:cubicBezTo>
                      <a:pt x="1527" y="1068"/>
                      <a:pt x="1527" y="1068"/>
                      <a:pt x="1527" y="1068"/>
                    </a:cubicBezTo>
                    <a:cubicBezTo>
                      <a:pt x="1529" y="1067"/>
                      <a:pt x="1529" y="1067"/>
                      <a:pt x="1529" y="1067"/>
                    </a:cubicBezTo>
                    <a:cubicBezTo>
                      <a:pt x="1530" y="1065"/>
                      <a:pt x="1530" y="1065"/>
                      <a:pt x="1530" y="1065"/>
                    </a:cubicBezTo>
                    <a:cubicBezTo>
                      <a:pt x="1530" y="1065"/>
                      <a:pt x="1530" y="1065"/>
                      <a:pt x="1530" y="1065"/>
                    </a:cubicBezTo>
                    <a:cubicBezTo>
                      <a:pt x="1532" y="1063"/>
                      <a:pt x="1532" y="1063"/>
                      <a:pt x="1532" y="1063"/>
                    </a:cubicBezTo>
                    <a:cubicBezTo>
                      <a:pt x="1533" y="1064"/>
                      <a:pt x="1534" y="1065"/>
                      <a:pt x="1535" y="1066"/>
                    </a:cubicBezTo>
                    <a:cubicBezTo>
                      <a:pt x="1536" y="1066"/>
                      <a:pt x="1536" y="1066"/>
                      <a:pt x="1536" y="1066"/>
                    </a:cubicBezTo>
                    <a:cubicBezTo>
                      <a:pt x="1536" y="1066"/>
                      <a:pt x="1536" y="1066"/>
                      <a:pt x="1536" y="1066"/>
                    </a:cubicBezTo>
                    <a:cubicBezTo>
                      <a:pt x="1534" y="1068"/>
                      <a:pt x="1534" y="1068"/>
                      <a:pt x="1534" y="1068"/>
                    </a:cubicBezTo>
                    <a:cubicBezTo>
                      <a:pt x="1533" y="1069"/>
                      <a:pt x="1533" y="1069"/>
                      <a:pt x="1533" y="1069"/>
                    </a:cubicBezTo>
                    <a:cubicBezTo>
                      <a:pt x="1532" y="1070"/>
                      <a:pt x="1532" y="1070"/>
                      <a:pt x="1532" y="1070"/>
                    </a:cubicBezTo>
                    <a:cubicBezTo>
                      <a:pt x="1530" y="1071"/>
                      <a:pt x="1530" y="1071"/>
                      <a:pt x="1530" y="1071"/>
                    </a:cubicBezTo>
                    <a:cubicBezTo>
                      <a:pt x="1529" y="1072"/>
                      <a:pt x="1529" y="1072"/>
                      <a:pt x="1529" y="1072"/>
                    </a:cubicBezTo>
                    <a:cubicBezTo>
                      <a:pt x="1527" y="1074"/>
                      <a:pt x="1527" y="1074"/>
                      <a:pt x="1527" y="1074"/>
                    </a:cubicBezTo>
                    <a:cubicBezTo>
                      <a:pt x="1525" y="1076"/>
                      <a:pt x="1525" y="1076"/>
                      <a:pt x="1525" y="1076"/>
                    </a:cubicBezTo>
                    <a:cubicBezTo>
                      <a:pt x="1525" y="1076"/>
                      <a:pt x="1525" y="1076"/>
                      <a:pt x="1525" y="1076"/>
                    </a:cubicBezTo>
                    <a:cubicBezTo>
                      <a:pt x="1524" y="1075"/>
                      <a:pt x="1523" y="1074"/>
                      <a:pt x="1522" y="1074"/>
                    </a:cubicBezTo>
                    <a:lnTo>
                      <a:pt x="1522" y="1073"/>
                    </a:lnTo>
                    <a:close/>
                    <a:moveTo>
                      <a:pt x="1530" y="1078"/>
                    </a:moveTo>
                    <a:cubicBezTo>
                      <a:pt x="1533" y="1076"/>
                      <a:pt x="1533" y="1076"/>
                      <a:pt x="1533" y="1076"/>
                    </a:cubicBezTo>
                    <a:cubicBezTo>
                      <a:pt x="1534" y="1075"/>
                      <a:pt x="1534" y="1075"/>
                      <a:pt x="1534" y="1075"/>
                    </a:cubicBezTo>
                    <a:cubicBezTo>
                      <a:pt x="1536" y="1073"/>
                      <a:pt x="1536" y="1073"/>
                      <a:pt x="1536" y="1073"/>
                    </a:cubicBezTo>
                    <a:cubicBezTo>
                      <a:pt x="1537" y="1072"/>
                      <a:pt x="1537" y="1072"/>
                      <a:pt x="1537" y="1072"/>
                    </a:cubicBezTo>
                    <a:cubicBezTo>
                      <a:pt x="1537" y="1072"/>
                      <a:pt x="1537" y="1072"/>
                      <a:pt x="1537" y="1072"/>
                    </a:cubicBezTo>
                    <a:cubicBezTo>
                      <a:pt x="1540" y="1070"/>
                      <a:pt x="1540" y="1070"/>
                      <a:pt x="1540" y="1070"/>
                    </a:cubicBezTo>
                    <a:cubicBezTo>
                      <a:pt x="1540" y="1070"/>
                      <a:pt x="1540" y="1070"/>
                      <a:pt x="1540" y="1070"/>
                    </a:cubicBezTo>
                    <a:cubicBezTo>
                      <a:pt x="1541" y="1071"/>
                      <a:pt x="1543" y="1072"/>
                      <a:pt x="1544" y="1073"/>
                    </a:cubicBezTo>
                    <a:cubicBezTo>
                      <a:pt x="1543" y="1073"/>
                      <a:pt x="1543" y="1073"/>
                      <a:pt x="1543" y="1073"/>
                    </a:cubicBezTo>
                    <a:cubicBezTo>
                      <a:pt x="1541" y="1075"/>
                      <a:pt x="1541" y="1075"/>
                      <a:pt x="1541" y="1075"/>
                    </a:cubicBezTo>
                    <a:cubicBezTo>
                      <a:pt x="1540" y="1075"/>
                      <a:pt x="1540" y="1075"/>
                      <a:pt x="1540" y="1075"/>
                    </a:cubicBezTo>
                    <a:cubicBezTo>
                      <a:pt x="1539" y="1076"/>
                      <a:pt x="1539" y="1076"/>
                      <a:pt x="1539" y="1076"/>
                    </a:cubicBezTo>
                    <a:cubicBezTo>
                      <a:pt x="1537" y="1078"/>
                      <a:pt x="1537" y="1078"/>
                      <a:pt x="1537" y="1078"/>
                    </a:cubicBezTo>
                    <a:cubicBezTo>
                      <a:pt x="1535" y="1079"/>
                      <a:pt x="1535" y="1079"/>
                      <a:pt x="1535" y="1079"/>
                    </a:cubicBezTo>
                    <a:cubicBezTo>
                      <a:pt x="1533" y="1080"/>
                      <a:pt x="1533" y="1080"/>
                      <a:pt x="1533" y="1080"/>
                    </a:cubicBezTo>
                    <a:cubicBezTo>
                      <a:pt x="1532" y="1081"/>
                      <a:pt x="1532" y="1081"/>
                      <a:pt x="1532" y="1081"/>
                    </a:cubicBezTo>
                    <a:cubicBezTo>
                      <a:pt x="1531" y="1081"/>
                      <a:pt x="1530" y="1080"/>
                      <a:pt x="1529" y="1079"/>
                    </a:cubicBezTo>
                    <a:lnTo>
                      <a:pt x="1530" y="1078"/>
                    </a:lnTo>
                    <a:close/>
                    <a:moveTo>
                      <a:pt x="1537" y="1084"/>
                    </a:moveTo>
                    <a:cubicBezTo>
                      <a:pt x="1539" y="1082"/>
                      <a:pt x="1539" y="1082"/>
                      <a:pt x="1539" y="1082"/>
                    </a:cubicBezTo>
                    <a:cubicBezTo>
                      <a:pt x="1541" y="1081"/>
                      <a:pt x="1541" y="1081"/>
                      <a:pt x="1541" y="1081"/>
                    </a:cubicBezTo>
                    <a:cubicBezTo>
                      <a:pt x="1542" y="1080"/>
                      <a:pt x="1542" y="1080"/>
                      <a:pt x="1542" y="1080"/>
                    </a:cubicBezTo>
                    <a:cubicBezTo>
                      <a:pt x="1544" y="1079"/>
                      <a:pt x="1544" y="1079"/>
                      <a:pt x="1544" y="1079"/>
                    </a:cubicBezTo>
                    <a:cubicBezTo>
                      <a:pt x="1544" y="1079"/>
                      <a:pt x="1544" y="1079"/>
                      <a:pt x="1544" y="1079"/>
                    </a:cubicBezTo>
                    <a:cubicBezTo>
                      <a:pt x="1547" y="1077"/>
                      <a:pt x="1547" y="1077"/>
                      <a:pt x="1547" y="1077"/>
                    </a:cubicBezTo>
                    <a:cubicBezTo>
                      <a:pt x="1548" y="1076"/>
                      <a:pt x="1548" y="1076"/>
                      <a:pt x="1548" y="1076"/>
                    </a:cubicBezTo>
                    <a:cubicBezTo>
                      <a:pt x="1549" y="1077"/>
                      <a:pt x="1550" y="1078"/>
                      <a:pt x="1551" y="1079"/>
                    </a:cubicBezTo>
                    <a:cubicBezTo>
                      <a:pt x="1550" y="1080"/>
                      <a:pt x="1550" y="1080"/>
                      <a:pt x="1550" y="1080"/>
                    </a:cubicBezTo>
                    <a:cubicBezTo>
                      <a:pt x="1547" y="1082"/>
                      <a:pt x="1547" y="1082"/>
                      <a:pt x="1547" y="1082"/>
                    </a:cubicBezTo>
                    <a:cubicBezTo>
                      <a:pt x="1547" y="1082"/>
                      <a:pt x="1547" y="1082"/>
                      <a:pt x="1547" y="1082"/>
                    </a:cubicBezTo>
                    <a:cubicBezTo>
                      <a:pt x="1546" y="1083"/>
                      <a:pt x="1546" y="1083"/>
                      <a:pt x="1546" y="1083"/>
                    </a:cubicBezTo>
                    <a:cubicBezTo>
                      <a:pt x="1544" y="1084"/>
                      <a:pt x="1544" y="1084"/>
                      <a:pt x="1544" y="1084"/>
                    </a:cubicBezTo>
                    <a:cubicBezTo>
                      <a:pt x="1542" y="1085"/>
                      <a:pt x="1542" y="1085"/>
                      <a:pt x="1542" y="1085"/>
                    </a:cubicBezTo>
                    <a:cubicBezTo>
                      <a:pt x="1540" y="1087"/>
                      <a:pt x="1540" y="1087"/>
                      <a:pt x="1540" y="1087"/>
                    </a:cubicBezTo>
                    <a:cubicBezTo>
                      <a:pt x="1539" y="1087"/>
                      <a:pt x="1539" y="1087"/>
                      <a:pt x="1539" y="1087"/>
                    </a:cubicBezTo>
                    <a:cubicBezTo>
                      <a:pt x="1538" y="1086"/>
                      <a:pt x="1537" y="1086"/>
                      <a:pt x="1536" y="1085"/>
                    </a:cubicBezTo>
                    <a:lnTo>
                      <a:pt x="1537" y="1084"/>
                    </a:lnTo>
                    <a:close/>
                    <a:moveTo>
                      <a:pt x="1550" y="1071"/>
                    </a:moveTo>
                    <a:cubicBezTo>
                      <a:pt x="1550" y="1071"/>
                      <a:pt x="1550" y="1071"/>
                      <a:pt x="1549" y="1071"/>
                    </a:cubicBezTo>
                    <a:cubicBezTo>
                      <a:pt x="1549" y="1070"/>
                      <a:pt x="1548" y="1070"/>
                      <a:pt x="1547" y="1069"/>
                    </a:cubicBezTo>
                    <a:cubicBezTo>
                      <a:pt x="1546" y="1068"/>
                      <a:pt x="1544" y="1066"/>
                      <a:pt x="1543" y="1065"/>
                    </a:cubicBezTo>
                    <a:cubicBezTo>
                      <a:pt x="1544" y="1064"/>
                      <a:pt x="1544" y="1064"/>
                      <a:pt x="1544" y="1064"/>
                    </a:cubicBezTo>
                    <a:cubicBezTo>
                      <a:pt x="1545" y="1063"/>
                      <a:pt x="1545" y="1063"/>
                      <a:pt x="1545" y="1063"/>
                    </a:cubicBezTo>
                    <a:cubicBezTo>
                      <a:pt x="1549" y="1060"/>
                      <a:pt x="1549" y="1060"/>
                      <a:pt x="1549" y="1060"/>
                    </a:cubicBezTo>
                    <a:cubicBezTo>
                      <a:pt x="1551" y="1059"/>
                      <a:pt x="1551" y="1059"/>
                      <a:pt x="1551" y="1059"/>
                    </a:cubicBezTo>
                    <a:cubicBezTo>
                      <a:pt x="1553" y="1057"/>
                      <a:pt x="1553" y="1057"/>
                      <a:pt x="1553" y="1057"/>
                    </a:cubicBezTo>
                    <a:cubicBezTo>
                      <a:pt x="1554" y="1057"/>
                      <a:pt x="1554" y="1057"/>
                      <a:pt x="1554" y="1057"/>
                    </a:cubicBezTo>
                    <a:cubicBezTo>
                      <a:pt x="1556" y="1059"/>
                      <a:pt x="1558" y="1060"/>
                      <a:pt x="1560" y="1062"/>
                    </a:cubicBezTo>
                    <a:cubicBezTo>
                      <a:pt x="1562" y="1066"/>
                      <a:pt x="1562" y="1066"/>
                      <a:pt x="1562" y="1066"/>
                    </a:cubicBezTo>
                    <a:cubicBezTo>
                      <a:pt x="1566" y="1073"/>
                      <a:pt x="1566" y="1073"/>
                      <a:pt x="1566" y="1073"/>
                    </a:cubicBezTo>
                    <a:cubicBezTo>
                      <a:pt x="1566" y="1073"/>
                      <a:pt x="1566" y="1073"/>
                      <a:pt x="1566" y="1073"/>
                    </a:cubicBezTo>
                    <a:cubicBezTo>
                      <a:pt x="1564" y="1074"/>
                      <a:pt x="1564" y="1074"/>
                      <a:pt x="1564" y="1074"/>
                    </a:cubicBezTo>
                    <a:cubicBezTo>
                      <a:pt x="1558" y="1076"/>
                      <a:pt x="1558" y="1076"/>
                      <a:pt x="1558" y="1076"/>
                    </a:cubicBezTo>
                    <a:cubicBezTo>
                      <a:pt x="1557" y="1077"/>
                      <a:pt x="1557" y="1077"/>
                      <a:pt x="1557" y="1077"/>
                    </a:cubicBezTo>
                    <a:cubicBezTo>
                      <a:pt x="1556" y="1077"/>
                      <a:pt x="1556" y="1077"/>
                      <a:pt x="1556" y="1077"/>
                    </a:cubicBezTo>
                    <a:cubicBezTo>
                      <a:pt x="1554" y="1075"/>
                      <a:pt x="1552" y="1073"/>
                      <a:pt x="1550" y="1071"/>
                    </a:cubicBezTo>
                    <a:close/>
                    <a:moveTo>
                      <a:pt x="1565" y="1061"/>
                    </a:moveTo>
                    <a:cubicBezTo>
                      <a:pt x="1565" y="1060"/>
                      <a:pt x="1565" y="1060"/>
                      <a:pt x="1564" y="1059"/>
                    </a:cubicBezTo>
                    <a:cubicBezTo>
                      <a:pt x="1563" y="1056"/>
                      <a:pt x="1563" y="1056"/>
                      <a:pt x="1563" y="1056"/>
                    </a:cubicBezTo>
                    <a:cubicBezTo>
                      <a:pt x="1559" y="1048"/>
                      <a:pt x="1559" y="1048"/>
                      <a:pt x="1559" y="1048"/>
                    </a:cubicBezTo>
                    <a:cubicBezTo>
                      <a:pt x="1556" y="1043"/>
                      <a:pt x="1556" y="1043"/>
                      <a:pt x="1556" y="1043"/>
                    </a:cubicBezTo>
                    <a:cubicBezTo>
                      <a:pt x="1554" y="1038"/>
                      <a:pt x="1554" y="1038"/>
                      <a:pt x="1554" y="1038"/>
                    </a:cubicBezTo>
                    <a:cubicBezTo>
                      <a:pt x="1548" y="1027"/>
                      <a:pt x="1548" y="1027"/>
                      <a:pt x="1548" y="1027"/>
                    </a:cubicBezTo>
                    <a:cubicBezTo>
                      <a:pt x="1548" y="1027"/>
                      <a:pt x="1548" y="1027"/>
                      <a:pt x="1548" y="1027"/>
                    </a:cubicBezTo>
                    <a:cubicBezTo>
                      <a:pt x="1562" y="1035"/>
                      <a:pt x="1562" y="1035"/>
                      <a:pt x="1562" y="1035"/>
                    </a:cubicBezTo>
                    <a:cubicBezTo>
                      <a:pt x="1572" y="1041"/>
                      <a:pt x="1572" y="1041"/>
                      <a:pt x="1572" y="1041"/>
                    </a:cubicBezTo>
                    <a:cubicBezTo>
                      <a:pt x="1579" y="1045"/>
                      <a:pt x="1579" y="1045"/>
                      <a:pt x="1579" y="1045"/>
                    </a:cubicBezTo>
                    <a:cubicBezTo>
                      <a:pt x="1582" y="1046"/>
                      <a:pt x="1582" y="1046"/>
                      <a:pt x="1582" y="1046"/>
                    </a:cubicBezTo>
                    <a:cubicBezTo>
                      <a:pt x="1585" y="1048"/>
                      <a:pt x="1585" y="1048"/>
                      <a:pt x="1585" y="1048"/>
                    </a:cubicBezTo>
                    <a:cubicBezTo>
                      <a:pt x="1584" y="1049"/>
                      <a:pt x="1584" y="1049"/>
                      <a:pt x="1584" y="1049"/>
                    </a:cubicBezTo>
                    <a:cubicBezTo>
                      <a:pt x="1584" y="1049"/>
                      <a:pt x="1584" y="1049"/>
                      <a:pt x="1584" y="1049"/>
                    </a:cubicBezTo>
                    <a:cubicBezTo>
                      <a:pt x="1583" y="1051"/>
                      <a:pt x="1583" y="1051"/>
                      <a:pt x="1583" y="1051"/>
                    </a:cubicBezTo>
                    <a:cubicBezTo>
                      <a:pt x="1581" y="1053"/>
                      <a:pt x="1581" y="1053"/>
                      <a:pt x="1581" y="1053"/>
                    </a:cubicBezTo>
                    <a:cubicBezTo>
                      <a:pt x="1578" y="1057"/>
                      <a:pt x="1578" y="1057"/>
                      <a:pt x="1578" y="1057"/>
                    </a:cubicBezTo>
                    <a:cubicBezTo>
                      <a:pt x="1576" y="1060"/>
                      <a:pt x="1576" y="1060"/>
                      <a:pt x="1576" y="1060"/>
                    </a:cubicBezTo>
                    <a:cubicBezTo>
                      <a:pt x="1575" y="1061"/>
                      <a:pt x="1575" y="1061"/>
                      <a:pt x="1575" y="1061"/>
                    </a:cubicBezTo>
                    <a:cubicBezTo>
                      <a:pt x="1574" y="1063"/>
                      <a:pt x="1574" y="1063"/>
                      <a:pt x="1574" y="1063"/>
                    </a:cubicBezTo>
                    <a:cubicBezTo>
                      <a:pt x="1572" y="1065"/>
                      <a:pt x="1572" y="1065"/>
                      <a:pt x="1572" y="1065"/>
                    </a:cubicBezTo>
                    <a:cubicBezTo>
                      <a:pt x="1570" y="1068"/>
                      <a:pt x="1570" y="1068"/>
                      <a:pt x="1570" y="1068"/>
                    </a:cubicBezTo>
                    <a:cubicBezTo>
                      <a:pt x="1570" y="1069"/>
                      <a:pt x="1570" y="1069"/>
                      <a:pt x="1570" y="1069"/>
                    </a:cubicBezTo>
                    <a:cubicBezTo>
                      <a:pt x="1568" y="1066"/>
                      <a:pt x="1568" y="1066"/>
                      <a:pt x="1568" y="1066"/>
                    </a:cubicBezTo>
                    <a:lnTo>
                      <a:pt x="1565" y="1061"/>
                    </a:lnTo>
                    <a:close/>
                    <a:moveTo>
                      <a:pt x="1576" y="1069"/>
                    </a:moveTo>
                    <a:cubicBezTo>
                      <a:pt x="1578" y="1067"/>
                      <a:pt x="1578" y="1067"/>
                      <a:pt x="1578" y="1067"/>
                    </a:cubicBezTo>
                    <a:cubicBezTo>
                      <a:pt x="1579" y="1065"/>
                      <a:pt x="1579" y="1065"/>
                      <a:pt x="1579" y="1065"/>
                    </a:cubicBezTo>
                    <a:cubicBezTo>
                      <a:pt x="1580" y="1064"/>
                      <a:pt x="1580" y="1064"/>
                      <a:pt x="1580" y="1064"/>
                    </a:cubicBezTo>
                    <a:cubicBezTo>
                      <a:pt x="1582" y="1060"/>
                      <a:pt x="1582" y="1060"/>
                      <a:pt x="1582" y="1060"/>
                    </a:cubicBezTo>
                    <a:cubicBezTo>
                      <a:pt x="1584" y="1057"/>
                      <a:pt x="1584" y="1057"/>
                      <a:pt x="1584" y="1057"/>
                    </a:cubicBezTo>
                    <a:cubicBezTo>
                      <a:pt x="1586" y="1054"/>
                      <a:pt x="1586" y="1054"/>
                      <a:pt x="1586" y="1054"/>
                    </a:cubicBezTo>
                    <a:cubicBezTo>
                      <a:pt x="1587" y="1053"/>
                      <a:pt x="1587" y="1053"/>
                      <a:pt x="1587" y="1053"/>
                    </a:cubicBezTo>
                    <a:cubicBezTo>
                      <a:pt x="1588" y="1052"/>
                      <a:pt x="1588" y="1052"/>
                      <a:pt x="1588" y="1052"/>
                    </a:cubicBezTo>
                    <a:cubicBezTo>
                      <a:pt x="1589" y="1050"/>
                      <a:pt x="1589" y="1050"/>
                      <a:pt x="1589" y="1050"/>
                    </a:cubicBezTo>
                    <a:cubicBezTo>
                      <a:pt x="1590" y="1051"/>
                      <a:pt x="1590" y="1051"/>
                      <a:pt x="1590" y="1051"/>
                    </a:cubicBezTo>
                    <a:cubicBezTo>
                      <a:pt x="1595" y="1054"/>
                      <a:pt x="1595" y="1054"/>
                      <a:pt x="1595" y="1054"/>
                    </a:cubicBezTo>
                    <a:cubicBezTo>
                      <a:pt x="1602" y="1058"/>
                      <a:pt x="1602" y="1058"/>
                      <a:pt x="1602" y="1058"/>
                    </a:cubicBezTo>
                    <a:cubicBezTo>
                      <a:pt x="1609" y="1062"/>
                      <a:pt x="1609" y="1062"/>
                      <a:pt x="1609" y="1062"/>
                    </a:cubicBezTo>
                    <a:cubicBezTo>
                      <a:pt x="1619" y="1067"/>
                      <a:pt x="1619" y="1067"/>
                      <a:pt x="1619" y="1067"/>
                    </a:cubicBezTo>
                    <a:cubicBezTo>
                      <a:pt x="1626" y="1071"/>
                      <a:pt x="1626" y="1071"/>
                      <a:pt x="1626" y="1071"/>
                    </a:cubicBezTo>
                    <a:cubicBezTo>
                      <a:pt x="1627" y="1072"/>
                      <a:pt x="1627" y="1072"/>
                      <a:pt x="1627" y="1072"/>
                    </a:cubicBezTo>
                    <a:cubicBezTo>
                      <a:pt x="1627" y="1072"/>
                      <a:pt x="1627" y="1072"/>
                      <a:pt x="1627" y="1072"/>
                    </a:cubicBezTo>
                    <a:cubicBezTo>
                      <a:pt x="1624" y="1072"/>
                      <a:pt x="1624" y="1072"/>
                      <a:pt x="1624" y="1072"/>
                    </a:cubicBezTo>
                    <a:cubicBezTo>
                      <a:pt x="1620" y="1072"/>
                      <a:pt x="1620" y="1072"/>
                      <a:pt x="1620" y="1072"/>
                    </a:cubicBezTo>
                    <a:cubicBezTo>
                      <a:pt x="1617" y="1072"/>
                      <a:pt x="1617" y="1072"/>
                      <a:pt x="1617" y="1072"/>
                    </a:cubicBezTo>
                    <a:cubicBezTo>
                      <a:pt x="1614" y="1072"/>
                      <a:pt x="1614" y="1072"/>
                      <a:pt x="1614" y="1072"/>
                    </a:cubicBezTo>
                    <a:cubicBezTo>
                      <a:pt x="1611" y="1072"/>
                      <a:pt x="1611" y="1072"/>
                      <a:pt x="1611" y="1072"/>
                    </a:cubicBezTo>
                    <a:cubicBezTo>
                      <a:pt x="1608" y="1072"/>
                      <a:pt x="1608" y="1072"/>
                      <a:pt x="1608" y="1072"/>
                    </a:cubicBezTo>
                    <a:cubicBezTo>
                      <a:pt x="1607" y="1072"/>
                      <a:pt x="1607" y="1072"/>
                      <a:pt x="1607" y="1072"/>
                    </a:cubicBezTo>
                    <a:cubicBezTo>
                      <a:pt x="1604" y="1072"/>
                      <a:pt x="1604" y="1072"/>
                      <a:pt x="1604" y="1072"/>
                    </a:cubicBezTo>
                    <a:cubicBezTo>
                      <a:pt x="1600" y="1072"/>
                      <a:pt x="1600" y="1072"/>
                      <a:pt x="1600" y="1072"/>
                    </a:cubicBezTo>
                    <a:cubicBezTo>
                      <a:pt x="1594" y="1072"/>
                      <a:pt x="1594" y="1072"/>
                      <a:pt x="1594" y="1072"/>
                    </a:cubicBezTo>
                    <a:cubicBezTo>
                      <a:pt x="1588" y="1072"/>
                      <a:pt x="1588" y="1072"/>
                      <a:pt x="1588" y="1072"/>
                    </a:cubicBezTo>
                    <a:cubicBezTo>
                      <a:pt x="1586" y="1072"/>
                      <a:pt x="1586" y="1072"/>
                      <a:pt x="1586" y="1072"/>
                    </a:cubicBezTo>
                    <a:cubicBezTo>
                      <a:pt x="1583" y="1072"/>
                      <a:pt x="1583" y="1072"/>
                      <a:pt x="1583" y="1072"/>
                    </a:cubicBezTo>
                    <a:cubicBezTo>
                      <a:pt x="1579" y="1072"/>
                      <a:pt x="1579" y="1072"/>
                      <a:pt x="1579" y="1072"/>
                    </a:cubicBezTo>
                    <a:cubicBezTo>
                      <a:pt x="1574" y="1072"/>
                      <a:pt x="1574" y="1072"/>
                      <a:pt x="1574" y="1072"/>
                    </a:cubicBezTo>
                    <a:lnTo>
                      <a:pt x="1576" y="1069"/>
                    </a:lnTo>
                    <a:close/>
                    <a:moveTo>
                      <a:pt x="1598" y="1016"/>
                    </a:moveTo>
                    <a:cubicBezTo>
                      <a:pt x="1599" y="1015"/>
                      <a:pt x="1599" y="1015"/>
                      <a:pt x="1599" y="1015"/>
                    </a:cubicBezTo>
                    <a:cubicBezTo>
                      <a:pt x="1600" y="1017"/>
                      <a:pt x="1600" y="1017"/>
                      <a:pt x="1600" y="1017"/>
                    </a:cubicBezTo>
                    <a:cubicBezTo>
                      <a:pt x="1599" y="1017"/>
                      <a:pt x="1599" y="1017"/>
                      <a:pt x="1599" y="1017"/>
                    </a:cubicBezTo>
                    <a:cubicBezTo>
                      <a:pt x="1597" y="1016"/>
                      <a:pt x="1597" y="1016"/>
                      <a:pt x="1597" y="1016"/>
                    </a:cubicBezTo>
                    <a:lnTo>
                      <a:pt x="1598" y="1016"/>
                    </a:lnTo>
                    <a:close/>
                    <a:moveTo>
                      <a:pt x="1595" y="1024"/>
                    </a:moveTo>
                    <a:cubicBezTo>
                      <a:pt x="1598" y="1024"/>
                      <a:pt x="1598" y="1024"/>
                      <a:pt x="1598" y="1024"/>
                    </a:cubicBezTo>
                    <a:cubicBezTo>
                      <a:pt x="1599" y="1024"/>
                      <a:pt x="1599" y="1024"/>
                      <a:pt x="1599" y="1024"/>
                    </a:cubicBezTo>
                    <a:cubicBezTo>
                      <a:pt x="1602" y="1024"/>
                      <a:pt x="1602" y="1024"/>
                      <a:pt x="1602" y="1024"/>
                    </a:cubicBezTo>
                    <a:cubicBezTo>
                      <a:pt x="1600" y="1026"/>
                      <a:pt x="1600" y="1026"/>
                      <a:pt x="1600" y="1026"/>
                    </a:cubicBezTo>
                    <a:cubicBezTo>
                      <a:pt x="1600" y="1026"/>
                      <a:pt x="1600" y="1026"/>
                      <a:pt x="1600" y="1026"/>
                    </a:cubicBezTo>
                    <a:cubicBezTo>
                      <a:pt x="1599" y="1028"/>
                      <a:pt x="1599" y="1028"/>
                      <a:pt x="1599" y="1028"/>
                    </a:cubicBezTo>
                    <a:cubicBezTo>
                      <a:pt x="1598" y="1029"/>
                      <a:pt x="1598" y="1029"/>
                      <a:pt x="1598" y="1029"/>
                    </a:cubicBezTo>
                    <a:cubicBezTo>
                      <a:pt x="1597" y="1030"/>
                      <a:pt x="1597" y="1030"/>
                      <a:pt x="1597" y="1030"/>
                    </a:cubicBezTo>
                    <a:cubicBezTo>
                      <a:pt x="1595" y="1034"/>
                      <a:pt x="1595" y="1034"/>
                      <a:pt x="1595" y="1034"/>
                    </a:cubicBezTo>
                    <a:cubicBezTo>
                      <a:pt x="1592" y="1037"/>
                      <a:pt x="1592" y="1037"/>
                      <a:pt x="1592" y="1037"/>
                    </a:cubicBezTo>
                    <a:cubicBezTo>
                      <a:pt x="1592" y="1038"/>
                      <a:pt x="1592" y="1038"/>
                      <a:pt x="1592" y="1038"/>
                    </a:cubicBezTo>
                    <a:cubicBezTo>
                      <a:pt x="1591" y="1040"/>
                      <a:pt x="1591" y="1040"/>
                      <a:pt x="1591" y="1040"/>
                    </a:cubicBezTo>
                    <a:cubicBezTo>
                      <a:pt x="1589" y="1042"/>
                      <a:pt x="1589" y="1042"/>
                      <a:pt x="1589" y="1042"/>
                    </a:cubicBezTo>
                    <a:cubicBezTo>
                      <a:pt x="1588" y="1044"/>
                      <a:pt x="1588" y="1044"/>
                      <a:pt x="1588" y="1044"/>
                    </a:cubicBezTo>
                    <a:cubicBezTo>
                      <a:pt x="1588" y="1044"/>
                      <a:pt x="1588" y="1044"/>
                      <a:pt x="1588" y="1044"/>
                    </a:cubicBezTo>
                    <a:cubicBezTo>
                      <a:pt x="1581" y="1040"/>
                      <a:pt x="1581" y="1040"/>
                      <a:pt x="1581" y="1040"/>
                    </a:cubicBezTo>
                    <a:cubicBezTo>
                      <a:pt x="1575" y="1037"/>
                      <a:pt x="1575" y="1037"/>
                      <a:pt x="1575" y="1037"/>
                    </a:cubicBezTo>
                    <a:cubicBezTo>
                      <a:pt x="1567" y="1032"/>
                      <a:pt x="1567" y="1032"/>
                      <a:pt x="1567" y="1032"/>
                    </a:cubicBezTo>
                    <a:cubicBezTo>
                      <a:pt x="1565" y="1031"/>
                      <a:pt x="1565" y="1031"/>
                      <a:pt x="1565" y="1031"/>
                    </a:cubicBezTo>
                    <a:cubicBezTo>
                      <a:pt x="1558" y="1027"/>
                      <a:pt x="1558" y="1027"/>
                      <a:pt x="1558" y="1027"/>
                    </a:cubicBezTo>
                    <a:cubicBezTo>
                      <a:pt x="1552" y="1024"/>
                      <a:pt x="1552" y="1024"/>
                      <a:pt x="1552" y="1024"/>
                    </a:cubicBezTo>
                    <a:cubicBezTo>
                      <a:pt x="1555" y="1024"/>
                      <a:pt x="1555" y="1024"/>
                      <a:pt x="1555" y="1024"/>
                    </a:cubicBezTo>
                    <a:cubicBezTo>
                      <a:pt x="1558" y="1024"/>
                      <a:pt x="1558" y="1024"/>
                      <a:pt x="1558" y="1024"/>
                    </a:cubicBezTo>
                    <a:cubicBezTo>
                      <a:pt x="1559" y="1024"/>
                      <a:pt x="1559" y="1024"/>
                      <a:pt x="1559" y="1024"/>
                    </a:cubicBezTo>
                    <a:cubicBezTo>
                      <a:pt x="1562" y="1024"/>
                      <a:pt x="1562" y="1024"/>
                      <a:pt x="1562" y="1024"/>
                    </a:cubicBezTo>
                    <a:cubicBezTo>
                      <a:pt x="1565" y="1024"/>
                      <a:pt x="1565" y="1024"/>
                      <a:pt x="1565" y="1024"/>
                    </a:cubicBezTo>
                    <a:cubicBezTo>
                      <a:pt x="1567" y="1024"/>
                      <a:pt x="1567" y="1024"/>
                      <a:pt x="1567" y="1024"/>
                    </a:cubicBezTo>
                    <a:cubicBezTo>
                      <a:pt x="1570" y="1024"/>
                      <a:pt x="1570" y="1024"/>
                      <a:pt x="1570" y="1024"/>
                    </a:cubicBezTo>
                    <a:cubicBezTo>
                      <a:pt x="1575" y="1024"/>
                      <a:pt x="1575" y="1024"/>
                      <a:pt x="1575" y="1024"/>
                    </a:cubicBezTo>
                    <a:cubicBezTo>
                      <a:pt x="1578" y="1024"/>
                      <a:pt x="1578" y="1024"/>
                      <a:pt x="1578" y="1024"/>
                    </a:cubicBezTo>
                    <a:cubicBezTo>
                      <a:pt x="1579" y="1024"/>
                      <a:pt x="1579" y="1024"/>
                      <a:pt x="1579" y="1024"/>
                    </a:cubicBezTo>
                    <a:cubicBezTo>
                      <a:pt x="1585" y="1024"/>
                      <a:pt x="1585" y="1024"/>
                      <a:pt x="1585" y="1024"/>
                    </a:cubicBezTo>
                    <a:cubicBezTo>
                      <a:pt x="1591" y="1024"/>
                      <a:pt x="1591" y="1024"/>
                      <a:pt x="1591" y="1024"/>
                    </a:cubicBezTo>
                    <a:cubicBezTo>
                      <a:pt x="1593" y="1024"/>
                      <a:pt x="1593" y="1024"/>
                      <a:pt x="1593" y="1024"/>
                    </a:cubicBezTo>
                    <a:lnTo>
                      <a:pt x="1595" y="1024"/>
                    </a:lnTo>
                    <a:close/>
                    <a:moveTo>
                      <a:pt x="1576" y="958"/>
                    </a:moveTo>
                    <a:cubicBezTo>
                      <a:pt x="1575" y="961"/>
                      <a:pt x="1575" y="961"/>
                      <a:pt x="1575" y="961"/>
                    </a:cubicBezTo>
                    <a:cubicBezTo>
                      <a:pt x="1572" y="964"/>
                      <a:pt x="1572" y="964"/>
                      <a:pt x="1572" y="964"/>
                    </a:cubicBezTo>
                    <a:cubicBezTo>
                      <a:pt x="1572" y="964"/>
                      <a:pt x="1572" y="964"/>
                      <a:pt x="1572" y="964"/>
                    </a:cubicBezTo>
                    <a:cubicBezTo>
                      <a:pt x="1571" y="963"/>
                      <a:pt x="1571" y="963"/>
                      <a:pt x="1571" y="963"/>
                    </a:cubicBezTo>
                    <a:cubicBezTo>
                      <a:pt x="1567" y="957"/>
                      <a:pt x="1567" y="957"/>
                      <a:pt x="1567" y="957"/>
                    </a:cubicBezTo>
                    <a:cubicBezTo>
                      <a:pt x="1571" y="957"/>
                      <a:pt x="1571" y="957"/>
                      <a:pt x="1571" y="957"/>
                    </a:cubicBezTo>
                    <a:cubicBezTo>
                      <a:pt x="1574" y="957"/>
                      <a:pt x="1574" y="957"/>
                      <a:pt x="1574" y="957"/>
                    </a:cubicBezTo>
                    <a:cubicBezTo>
                      <a:pt x="1578" y="957"/>
                      <a:pt x="1578" y="957"/>
                      <a:pt x="1578" y="957"/>
                    </a:cubicBezTo>
                    <a:lnTo>
                      <a:pt x="1576" y="958"/>
                    </a:lnTo>
                    <a:close/>
                    <a:moveTo>
                      <a:pt x="1578" y="964"/>
                    </a:moveTo>
                    <a:cubicBezTo>
                      <a:pt x="1580" y="962"/>
                      <a:pt x="1580" y="962"/>
                      <a:pt x="1580" y="962"/>
                    </a:cubicBezTo>
                    <a:cubicBezTo>
                      <a:pt x="1580" y="962"/>
                      <a:pt x="1580" y="962"/>
                      <a:pt x="1580" y="962"/>
                    </a:cubicBezTo>
                    <a:cubicBezTo>
                      <a:pt x="1580" y="962"/>
                      <a:pt x="1580" y="962"/>
                      <a:pt x="1580" y="962"/>
                    </a:cubicBezTo>
                    <a:cubicBezTo>
                      <a:pt x="1580" y="966"/>
                      <a:pt x="1580" y="966"/>
                      <a:pt x="1580" y="966"/>
                    </a:cubicBezTo>
                    <a:cubicBezTo>
                      <a:pt x="1580" y="971"/>
                      <a:pt x="1580" y="971"/>
                      <a:pt x="1580" y="971"/>
                    </a:cubicBezTo>
                    <a:cubicBezTo>
                      <a:pt x="1580" y="975"/>
                      <a:pt x="1580" y="975"/>
                      <a:pt x="1580" y="975"/>
                    </a:cubicBezTo>
                    <a:cubicBezTo>
                      <a:pt x="1575" y="968"/>
                      <a:pt x="1575" y="968"/>
                      <a:pt x="1575" y="968"/>
                    </a:cubicBezTo>
                    <a:cubicBezTo>
                      <a:pt x="1576" y="967"/>
                      <a:pt x="1576" y="967"/>
                      <a:pt x="1576" y="967"/>
                    </a:cubicBezTo>
                    <a:lnTo>
                      <a:pt x="1578" y="964"/>
                    </a:lnTo>
                    <a:close/>
                    <a:moveTo>
                      <a:pt x="1572" y="973"/>
                    </a:moveTo>
                    <a:cubicBezTo>
                      <a:pt x="1572" y="973"/>
                      <a:pt x="1572" y="973"/>
                      <a:pt x="1572" y="973"/>
                    </a:cubicBezTo>
                    <a:cubicBezTo>
                      <a:pt x="1574" y="976"/>
                      <a:pt x="1574" y="976"/>
                      <a:pt x="1574" y="976"/>
                    </a:cubicBezTo>
                    <a:cubicBezTo>
                      <a:pt x="1578" y="980"/>
                      <a:pt x="1578" y="980"/>
                      <a:pt x="1578" y="980"/>
                    </a:cubicBezTo>
                    <a:cubicBezTo>
                      <a:pt x="1573" y="980"/>
                      <a:pt x="1573" y="980"/>
                      <a:pt x="1573" y="980"/>
                    </a:cubicBezTo>
                    <a:cubicBezTo>
                      <a:pt x="1568" y="980"/>
                      <a:pt x="1568" y="980"/>
                      <a:pt x="1568" y="980"/>
                    </a:cubicBezTo>
                    <a:cubicBezTo>
                      <a:pt x="1567" y="980"/>
                      <a:pt x="1567" y="980"/>
                      <a:pt x="1567" y="980"/>
                    </a:cubicBezTo>
                    <a:cubicBezTo>
                      <a:pt x="1567" y="980"/>
                      <a:pt x="1567" y="980"/>
                      <a:pt x="1567" y="980"/>
                    </a:cubicBezTo>
                    <a:cubicBezTo>
                      <a:pt x="1570" y="976"/>
                      <a:pt x="1570" y="976"/>
                      <a:pt x="1570" y="976"/>
                    </a:cubicBezTo>
                    <a:lnTo>
                      <a:pt x="1572" y="973"/>
                    </a:lnTo>
                    <a:close/>
                    <a:moveTo>
                      <a:pt x="1571" y="985"/>
                    </a:moveTo>
                    <a:cubicBezTo>
                      <a:pt x="1573" y="985"/>
                      <a:pt x="1573" y="985"/>
                      <a:pt x="1573" y="985"/>
                    </a:cubicBezTo>
                    <a:cubicBezTo>
                      <a:pt x="1579" y="985"/>
                      <a:pt x="1579" y="985"/>
                      <a:pt x="1579" y="985"/>
                    </a:cubicBezTo>
                    <a:cubicBezTo>
                      <a:pt x="1580" y="985"/>
                      <a:pt x="1580" y="985"/>
                      <a:pt x="1580" y="985"/>
                    </a:cubicBezTo>
                    <a:cubicBezTo>
                      <a:pt x="1579" y="986"/>
                      <a:pt x="1579" y="986"/>
                      <a:pt x="1579" y="986"/>
                    </a:cubicBezTo>
                    <a:cubicBezTo>
                      <a:pt x="1578" y="991"/>
                      <a:pt x="1578" y="991"/>
                      <a:pt x="1578" y="991"/>
                    </a:cubicBezTo>
                    <a:cubicBezTo>
                      <a:pt x="1578" y="992"/>
                      <a:pt x="1578" y="992"/>
                      <a:pt x="1578" y="992"/>
                    </a:cubicBezTo>
                    <a:cubicBezTo>
                      <a:pt x="1575" y="989"/>
                      <a:pt x="1575" y="989"/>
                      <a:pt x="1575" y="989"/>
                    </a:cubicBezTo>
                    <a:cubicBezTo>
                      <a:pt x="1569" y="985"/>
                      <a:pt x="1569" y="985"/>
                      <a:pt x="1569" y="985"/>
                    </a:cubicBezTo>
                    <a:lnTo>
                      <a:pt x="1571" y="985"/>
                    </a:lnTo>
                    <a:close/>
                    <a:moveTo>
                      <a:pt x="1576" y="1015"/>
                    </a:moveTo>
                    <a:cubicBezTo>
                      <a:pt x="1576" y="1015"/>
                      <a:pt x="1576" y="1015"/>
                      <a:pt x="1576" y="1015"/>
                    </a:cubicBezTo>
                    <a:cubicBezTo>
                      <a:pt x="1577" y="1017"/>
                      <a:pt x="1577" y="1017"/>
                      <a:pt x="1577" y="1017"/>
                    </a:cubicBezTo>
                    <a:cubicBezTo>
                      <a:pt x="1577" y="1017"/>
                      <a:pt x="1577" y="1017"/>
                      <a:pt x="1577" y="1017"/>
                    </a:cubicBezTo>
                    <a:cubicBezTo>
                      <a:pt x="1575" y="1016"/>
                      <a:pt x="1575" y="1016"/>
                      <a:pt x="1575" y="1016"/>
                    </a:cubicBezTo>
                    <a:lnTo>
                      <a:pt x="1576" y="1015"/>
                    </a:lnTo>
                    <a:close/>
                    <a:moveTo>
                      <a:pt x="1574" y="1000"/>
                    </a:moveTo>
                    <a:cubicBezTo>
                      <a:pt x="1570" y="992"/>
                      <a:pt x="1570" y="992"/>
                      <a:pt x="1570" y="992"/>
                    </a:cubicBezTo>
                    <a:cubicBezTo>
                      <a:pt x="1576" y="997"/>
                      <a:pt x="1576" y="997"/>
                      <a:pt x="1576" y="997"/>
                    </a:cubicBezTo>
                    <a:cubicBezTo>
                      <a:pt x="1577" y="997"/>
                      <a:pt x="1577" y="997"/>
                      <a:pt x="1577" y="997"/>
                    </a:cubicBezTo>
                    <a:cubicBezTo>
                      <a:pt x="1577" y="998"/>
                      <a:pt x="1577" y="998"/>
                      <a:pt x="1577" y="998"/>
                    </a:cubicBezTo>
                    <a:cubicBezTo>
                      <a:pt x="1576" y="1002"/>
                      <a:pt x="1576" y="1002"/>
                      <a:pt x="1576" y="1002"/>
                    </a:cubicBezTo>
                    <a:cubicBezTo>
                      <a:pt x="1576" y="1003"/>
                      <a:pt x="1576" y="1003"/>
                      <a:pt x="1576" y="1003"/>
                    </a:cubicBezTo>
                    <a:cubicBezTo>
                      <a:pt x="1576" y="1004"/>
                      <a:pt x="1576" y="1004"/>
                      <a:pt x="1576" y="1004"/>
                    </a:cubicBezTo>
                    <a:cubicBezTo>
                      <a:pt x="1575" y="1003"/>
                      <a:pt x="1575" y="1003"/>
                      <a:pt x="1575" y="1003"/>
                    </a:cubicBezTo>
                    <a:lnTo>
                      <a:pt x="1574" y="1000"/>
                    </a:lnTo>
                    <a:close/>
                    <a:moveTo>
                      <a:pt x="1570" y="1009"/>
                    </a:moveTo>
                    <a:cubicBezTo>
                      <a:pt x="1569" y="1009"/>
                      <a:pt x="1569" y="1009"/>
                      <a:pt x="1569" y="1009"/>
                    </a:cubicBezTo>
                    <a:cubicBezTo>
                      <a:pt x="1563" y="1009"/>
                      <a:pt x="1563" y="1009"/>
                      <a:pt x="1563" y="1009"/>
                    </a:cubicBezTo>
                    <a:cubicBezTo>
                      <a:pt x="1562" y="1009"/>
                      <a:pt x="1562" y="1009"/>
                      <a:pt x="1562" y="1009"/>
                    </a:cubicBezTo>
                    <a:cubicBezTo>
                      <a:pt x="1560" y="1009"/>
                      <a:pt x="1560" y="1009"/>
                      <a:pt x="1560" y="1009"/>
                    </a:cubicBezTo>
                    <a:cubicBezTo>
                      <a:pt x="1560" y="1007"/>
                      <a:pt x="1560" y="1007"/>
                      <a:pt x="1560" y="1007"/>
                    </a:cubicBezTo>
                    <a:cubicBezTo>
                      <a:pt x="1560" y="1006"/>
                      <a:pt x="1560" y="1006"/>
                      <a:pt x="1560" y="1006"/>
                    </a:cubicBezTo>
                    <a:cubicBezTo>
                      <a:pt x="1561" y="1002"/>
                      <a:pt x="1561" y="1002"/>
                      <a:pt x="1561" y="1002"/>
                    </a:cubicBezTo>
                    <a:cubicBezTo>
                      <a:pt x="1564" y="1004"/>
                      <a:pt x="1564" y="1004"/>
                      <a:pt x="1564" y="1004"/>
                    </a:cubicBezTo>
                    <a:lnTo>
                      <a:pt x="1570" y="1009"/>
                    </a:lnTo>
                    <a:close/>
                    <a:moveTo>
                      <a:pt x="1564" y="1017"/>
                    </a:moveTo>
                    <a:cubicBezTo>
                      <a:pt x="1564" y="1018"/>
                      <a:pt x="1564" y="1018"/>
                      <a:pt x="1564" y="1018"/>
                    </a:cubicBezTo>
                    <a:cubicBezTo>
                      <a:pt x="1563" y="1018"/>
                      <a:pt x="1563" y="1018"/>
                      <a:pt x="1563" y="1018"/>
                    </a:cubicBezTo>
                    <a:cubicBezTo>
                      <a:pt x="1563" y="1017"/>
                      <a:pt x="1563" y="1017"/>
                      <a:pt x="1563" y="1017"/>
                    </a:cubicBezTo>
                    <a:cubicBezTo>
                      <a:pt x="1563" y="1016"/>
                      <a:pt x="1563" y="1016"/>
                      <a:pt x="1563" y="1016"/>
                    </a:cubicBezTo>
                    <a:lnTo>
                      <a:pt x="1564" y="1017"/>
                    </a:lnTo>
                    <a:close/>
                    <a:moveTo>
                      <a:pt x="1583" y="1016"/>
                    </a:moveTo>
                    <a:cubicBezTo>
                      <a:pt x="1585" y="1017"/>
                      <a:pt x="1585" y="1017"/>
                      <a:pt x="1585" y="1017"/>
                    </a:cubicBezTo>
                    <a:cubicBezTo>
                      <a:pt x="1585" y="1017"/>
                      <a:pt x="1585" y="1017"/>
                      <a:pt x="1585" y="1017"/>
                    </a:cubicBezTo>
                    <a:cubicBezTo>
                      <a:pt x="1585" y="1017"/>
                      <a:pt x="1585" y="1017"/>
                      <a:pt x="1585" y="1017"/>
                    </a:cubicBezTo>
                    <a:cubicBezTo>
                      <a:pt x="1584" y="1018"/>
                      <a:pt x="1584" y="1018"/>
                      <a:pt x="1584" y="1018"/>
                    </a:cubicBezTo>
                    <a:cubicBezTo>
                      <a:pt x="1584" y="1018"/>
                      <a:pt x="1584" y="1018"/>
                      <a:pt x="1584" y="1018"/>
                    </a:cubicBezTo>
                    <a:cubicBezTo>
                      <a:pt x="1583" y="1017"/>
                      <a:pt x="1583" y="1017"/>
                      <a:pt x="1583" y="1017"/>
                    </a:cubicBezTo>
                    <a:lnTo>
                      <a:pt x="1583" y="1016"/>
                    </a:lnTo>
                    <a:close/>
                    <a:moveTo>
                      <a:pt x="1583" y="995"/>
                    </a:moveTo>
                    <a:cubicBezTo>
                      <a:pt x="1584" y="990"/>
                      <a:pt x="1584" y="990"/>
                      <a:pt x="1584" y="990"/>
                    </a:cubicBezTo>
                    <a:cubicBezTo>
                      <a:pt x="1584" y="990"/>
                      <a:pt x="1584" y="990"/>
                      <a:pt x="1584" y="990"/>
                    </a:cubicBezTo>
                    <a:cubicBezTo>
                      <a:pt x="1584" y="991"/>
                      <a:pt x="1584" y="991"/>
                      <a:pt x="1584" y="991"/>
                    </a:cubicBezTo>
                    <a:cubicBezTo>
                      <a:pt x="1591" y="1002"/>
                      <a:pt x="1591" y="1002"/>
                      <a:pt x="1591" y="1002"/>
                    </a:cubicBezTo>
                    <a:cubicBezTo>
                      <a:pt x="1586" y="998"/>
                      <a:pt x="1586" y="998"/>
                      <a:pt x="1586" y="998"/>
                    </a:cubicBezTo>
                    <a:cubicBezTo>
                      <a:pt x="1583" y="995"/>
                      <a:pt x="1583" y="995"/>
                      <a:pt x="1583" y="995"/>
                    </a:cubicBezTo>
                    <a:close/>
                    <a:moveTo>
                      <a:pt x="1581" y="1006"/>
                    </a:moveTo>
                    <a:cubicBezTo>
                      <a:pt x="1581" y="1002"/>
                      <a:pt x="1581" y="1002"/>
                      <a:pt x="1581" y="1002"/>
                    </a:cubicBezTo>
                    <a:cubicBezTo>
                      <a:pt x="1582" y="1001"/>
                      <a:pt x="1582" y="1001"/>
                      <a:pt x="1582" y="1001"/>
                    </a:cubicBezTo>
                    <a:cubicBezTo>
                      <a:pt x="1588" y="1006"/>
                      <a:pt x="1588" y="1006"/>
                      <a:pt x="1588" y="1006"/>
                    </a:cubicBezTo>
                    <a:cubicBezTo>
                      <a:pt x="1592" y="1009"/>
                      <a:pt x="1592" y="1009"/>
                      <a:pt x="1592" y="1009"/>
                    </a:cubicBezTo>
                    <a:cubicBezTo>
                      <a:pt x="1591" y="1009"/>
                      <a:pt x="1591" y="1009"/>
                      <a:pt x="1591" y="1009"/>
                    </a:cubicBezTo>
                    <a:cubicBezTo>
                      <a:pt x="1589" y="1009"/>
                      <a:pt x="1589" y="1009"/>
                      <a:pt x="1589" y="1009"/>
                    </a:cubicBezTo>
                    <a:cubicBezTo>
                      <a:pt x="1583" y="1009"/>
                      <a:pt x="1583" y="1009"/>
                      <a:pt x="1583" y="1009"/>
                    </a:cubicBezTo>
                    <a:cubicBezTo>
                      <a:pt x="1582" y="1009"/>
                      <a:pt x="1582" y="1009"/>
                      <a:pt x="1582" y="1009"/>
                    </a:cubicBezTo>
                    <a:cubicBezTo>
                      <a:pt x="1580" y="1009"/>
                      <a:pt x="1580" y="1009"/>
                      <a:pt x="1580" y="1009"/>
                    </a:cubicBezTo>
                    <a:cubicBezTo>
                      <a:pt x="1580" y="1007"/>
                      <a:pt x="1580" y="1007"/>
                      <a:pt x="1580" y="1007"/>
                    </a:cubicBezTo>
                    <a:lnTo>
                      <a:pt x="1581" y="1006"/>
                    </a:lnTo>
                    <a:close/>
                    <a:moveTo>
                      <a:pt x="1580" y="934"/>
                    </a:moveTo>
                    <a:cubicBezTo>
                      <a:pt x="1580" y="933"/>
                      <a:pt x="1580" y="933"/>
                      <a:pt x="1580" y="933"/>
                    </a:cubicBezTo>
                    <a:cubicBezTo>
                      <a:pt x="1580" y="934"/>
                      <a:pt x="1580" y="934"/>
                      <a:pt x="1580" y="934"/>
                    </a:cubicBezTo>
                    <a:cubicBezTo>
                      <a:pt x="1580" y="940"/>
                      <a:pt x="1580" y="940"/>
                      <a:pt x="1580" y="940"/>
                    </a:cubicBezTo>
                    <a:cubicBezTo>
                      <a:pt x="1580" y="944"/>
                      <a:pt x="1580" y="944"/>
                      <a:pt x="1580" y="944"/>
                    </a:cubicBezTo>
                    <a:cubicBezTo>
                      <a:pt x="1577" y="938"/>
                      <a:pt x="1577" y="938"/>
                      <a:pt x="1577" y="938"/>
                    </a:cubicBezTo>
                    <a:cubicBezTo>
                      <a:pt x="1577" y="937"/>
                      <a:pt x="1577" y="937"/>
                      <a:pt x="1577" y="937"/>
                    </a:cubicBezTo>
                    <a:lnTo>
                      <a:pt x="1580" y="934"/>
                    </a:lnTo>
                    <a:close/>
                    <a:moveTo>
                      <a:pt x="1574" y="928"/>
                    </a:moveTo>
                    <a:cubicBezTo>
                      <a:pt x="1578" y="928"/>
                      <a:pt x="1578" y="928"/>
                      <a:pt x="1578" y="928"/>
                    </a:cubicBezTo>
                    <a:cubicBezTo>
                      <a:pt x="1576" y="930"/>
                      <a:pt x="1576" y="930"/>
                      <a:pt x="1576" y="930"/>
                    </a:cubicBezTo>
                    <a:cubicBezTo>
                      <a:pt x="1574" y="933"/>
                      <a:pt x="1574" y="933"/>
                      <a:pt x="1574" y="933"/>
                    </a:cubicBezTo>
                    <a:cubicBezTo>
                      <a:pt x="1572" y="928"/>
                      <a:pt x="1572" y="928"/>
                      <a:pt x="1572" y="928"/>
                    </a:cubicBezTo>
                    <a:lnTo>
                      <a:pt x="1574" y="928"/>
                    </a:lnTo>
                    <a:close/>
                    <a:moveTo>
                      <a:pt x="1572" y="945"/>
                    </a:moveTo>
                    <a:cubicBezTo>
                      <a:pt x="1572" y="944"/>
                      <a:pt x="1572" y="944"/>
                      <a:pt x="1572" y="944"/>
                    </a:cubicBezTo>
                    <a:cubicBezTo>
                      <a:pt x="1575" y="948"/>
                      <a:pt x="1575" y="948"/>
                      <a:pt x="1575" y="948"/>
                    </a:cubicBezTo>
                    <a:cubicBezTo>
                      <a:pt x="1574" y="947"/>
                      <a:pt x="1574" y="947"/>
                      <a:pt x="1574" y="947"/>
                    </a:cubicBezTo>
                    <a:cubicBezTo>
                      <a:pt x="1571" y="946"/>
                      <a:pt x="1571" y="946"/>
                      <a:pt x="1571" y="946"/>
                    </a:cubicBezTo>
                    <a:lnTo>
                      <a:pt x="1572" y="945"/>
                    </a:lnTo>
                    <a:close/>
                    <a:moveTo>
                      <a:pt x="1571" y="951"/>
                    </a:moveTo>
                    <a:cubicBezTo>
                      <a:pt x="1569" y="951"/>
                      <a:pt x="1569" y="951"/>
                      <a:pt x="1569" y="951"/>
                    </a:cubicBezTo>
                    <a:cubicBezTo>
                      <a:pt x="1567" y="951"/>
                      <a:pt x="1567" y="951"/>
                      <a:pt x="1567" y="951"/>
                    </a:cubicBezTo>
                    <a:cubicBezTo>
                      <a:pt x="1568" y="950"/>
                      <a:pt x="1568" y="950"/>
                      <a:pt x="1568" y="950"/>
                    </a:cubicBezTo>
                    <a:cubicBezTo>
                      <a:pt x="1568" y="950"/>
                      <a:pt x="1568" y="950"/>
                      <a:pt x="1568" y="950"/>
                    </a:cubicBezTo>
                    <a:lnTo>
                      <a:pt x="1571" y="951"/>
                    </a:lnTo>
                    <a:close/>
                    <a:moveTo>
                      <a:pt x="1565" y="941"/>
                    </a:moveTo>
                    <a:cubicBezTo>
                      <a:pt x="1565" y="938"/>
                      <a:pt x="1565" y="938"/>
                      <a:pt x="1565" y="938"/>
                    </a:cubicBezTo>
                    <a:cubicBezTo>
                      <a:pt x="1565" y="936"/>
                      <a:pt x="1565" y="936"/>
                      <a:pt x="1565" y="936"/>
                    </a:cubicBezTo>
                    <a:cubicBezTo>
                      <a:pt x="1565" y="933"/>
                      <a:pt x="1565" y="933"/>
                      <a:pt x="1565" y="933"/>
                    </a:cubicBezTo>
                    <a:cubicBezTo>
                      <a:pt x="1569" y="940"/>
                      <a:pt x="1569" y="940"/>
                      <a:pt x="1569" y="940"/>
                    </a:cubicBezTo>
                    <a:cubicBezTo>
                      <a:pt x="1569" y="940"/>
                      <a:pt x="1569" y="940"/>
                      <a:pt x="1569" y="940"/>
                    </a:cubicBezTo>
                    <a:cubicBezTo>
                      <a:pt x="1568" y="941"/>
                      <a:pt x="1568" y="941"/>
                      <a:pt x="1568" y="941"/>
                    </a:cubicBezTo>
                    <a:cubicBezTo>
                      <a:pt x="1567" y="943"/>
                      <a:pt x="1567" y="943"/>
                      <a:pt x="1567" y="943"/>
                    </a:cubicBezTo>
                    <a:cubicBezTo>
                      <a:pt x="1566" y="944"/>
                      <a:pt x="1566" y="944"/>
                      <a:pt x="1566" y="944"/>
                    </a:cubicBezTo>
                    <a:cubicBezTo>
                      <a:pt x="1565" y="943"/>
                      <a:pt x="1565" y="943"/>
                      <a:pt x="1565" y="943"/>
                    </a:cubicBezTo>
                    <a:lnTo>
                      <a:pt x="1565" y="941"/>
                    </a:lnTo>
                    <a:close/>
                    <a:moveTo>
                      <a:pt x="1565" y="971"/>
                    </a:moveTo>
                    <a:cubicBezTo>
                      <a:pt x="1565" y="966"/>
                      <a:pt x="1565" y="966"/>
                      <a:pt x="1565" y="966"/>
                    </a:cubicBezTo>
                    <a:cubicBezTo>
                      <a:pt x="1565" y="962"/>
                      <a:pt x="1565" y="962"/>
                      <a:pt x="1565" y="962"/>
                    </a:cubicBezTo>
                    <a:cubicBezTo>
                      <a:pt x="1569" y="968"/>
                      <a:pt x="1569" y="968"/>
                      <a:pt x="1569" y="968"/>
                    </a:cubicBezTo>
                    <a:cubicBezTo>
                      <a:pt x="1568" y="970"/>
                      <a:pt x="1568" y="970"/>
                      <a:pt x="1568" y="970"/>
                    </a:cubicBezTo>
                    <a:cubicBezTo>
                      <a:pt x="1566" y="973"/>
                      <a:pt x="1566" y="973"/>
                      <a:pt x="1566" y="973"/>
                    </a:cubicBezTo>
                    <a:cubicBezTo>
                      <a:pt x="1565" y="975"/>
                      <a:pt x="1565" y="975"/>
                      <a:pt x="1565" y="975"/>
                    </a:cubicBezTo>
                    <a:lnTo>
                      <a:pt x="1565" y="971"/>
                    </a:lnTo>
                    <a:close/>
                    <a:moveTo>
                      <a:pt x="1567" y="997"/>
                    </a:moveTo>
                    <a:cubicBezTo>
                      <a:pt x="1569" y="1002"/>
                      <a:pt x="1569" y="1002"/>
                      <a:pt x="1569" y="1002"/>
                    </a:cubicBezTo>
                    <a:cubicBezTo>
                      <a:pt x="1569" y="1002"/>
                      <a:pt x="1569" y="1002"/>
                      <a:pt x="1569" y="1002"/>
                    </a:cubicBezTo>
                    <a:cubicBezTo>
                      <a:pt x="1562" y="996"/>
                      <a:pt x="1562" y="996"/>
                      <a:pt x="1562" y="996"/>
                    </a:cubicBezTo>
                    <a:cubicBezTo>
                      <a:pt x="1562" y="995"/>
                      <a:pt x="1562" y="995"/>
                      <a:pt x="1562" y="995"/>
                    </a:cubicBezTo>
                    <a:cubicBezTo>
                      <a:pt x="1563" y="993"/>
                      <a:pt x="1563" y="993"/>
                      <a:pt x="1563" y="993"/>
                    </a:cubicBezTo>
                    <a:cubicBezTo>
                      <a:pt x="1563" y="991"/>
                      <a:pt x="1563" y="991"/>
                      <a:pt x="1563" y="991"/>
                    </a:cubicBezTo>
                    <a:cubicBezTo>
                      <a:pt x="1563" y="990"/>
                      <a:pt x="1563" y="990"/>
                      <a:pt x="1563" y="990"/>
                    </a:cubicBezTo>
                    <a:cubicBezTo>
                      <a:pt x="1564" y="991"/>
                      <a:pt x="1564" y="991"/>
                      <a:pt x="1564" y="991"/>
                    </a:cubicBezTo>
                    <a:lnTo>
                      <a:pt x="1567" y="997"/>
                    </a:lnTo>
                    <a:close/>
                    <a:moveTo>
                      <a:pt x="1555" y="910"/>
                    </a:moveTo>
                    <a:cubicBezTo>
                      <a:pt x="1557" y="908"/>
                      <a:pt x="1557" y="908"/>
                      <a:pt x="1557" y="908"/>
                    </a:cubicBezTo>
                    <a:cubicBezTo>
                      <a:pt x="1558" y="910"/>
                      <a:pt x="1558" y="912"/>
                      <a:pt x="1559" y="914"/>
                    </a:cubicBezTo>
                    <a:cubicBezTo>
                      <a:pt x="1561" y="917"/>
                      <a:pt x="1562" y="920"/>
                      <a:pt x="1564" y="923"/>
                    </a:cubicBezTo>
                    <a:cubicBezTo>
                      <a:pt x="1563" y="923"/>
                      <a:pt x="1563" y="923"/>
                      <a:pt x="1563" y="923"/>
                    </a:cubicBezTo>
                    <a:cubicBezTo>
                      <a:pt x="1562" y="923"/>
                      <a:pt x="1562" y="923"/>
                      <a:pt x="1562" y="923"/>
                    </a:cubicBezTo>
                    <a:cubicBezTo>
                      <a:pt x="1562" y="923"/>
                      <a:pt x="1562" y="923"/>
                      <a:pt x="1562" y="923"/>
                    </a:cubicBezTo>
                    <a:cubicBezTo>
                      <a:pt x="1562" y="923"/>
                      <a:pt x="1562" y="923"/>
                      <a:pt x="1562" y="923"/>
                    </a:cubicBezTo>
                    <a:cubicBezTo>
                      <a:pt x="1554" y="923"/>
                      <a:pt x="1554" y="923"/>
                      <a:pt x="1554" y="923"/>
                    </a:cubicBezTo>
                    <a:cubicBezTo>
                      <a:pt x="1551" y="923"/>
                      <a:pt x="1551" y="923"/>
                      <a:pt x="1551" y="923"/>
                    </a:cubicBezTo>
                    <a:cubicBezTo>
                      <a:pt x="1549" y="923"/>
                      <a:pt x="1549" y="923"/>
                      <a:pt x="1549" y="923"/>
                    </a:cubicBezTo>
                    <a:cubicBezTo>
                      <a:pt x="1546" y="923"/>
                      <a:pt x="1546" y="923"/>
                      <a:pt x="1546" y="923"/>
                    </a:cubicBezTo>
                    <a:cubicBezTo>
                      <a:pt x="1542" y="923"/>
                      <a:pt x="1542" y="923"/>
                      <a:pt x="1542" y="923"/>
                    </a:cubicBezTo>
                    <a:cubicBezTo>
                      <a:pt x="1542" y="923"/>
                      <a:pt x="1542" y="923"/>
                      <a:pt x="1542" y="923"/>
                    </a:cubicBezTo>
                    <a:cubicBezTo>
                      <a:pt x="1542" y="923"/>
                      <a:pt x="1542" y="923"/>
                      <a:pt x="1542" y="923"/>
                    </a:cubicBezTo>
                    <a:cubicBezTo>
                      <a:pt x="1539" y="923"/>
                      <a:pt x="1539" y="923"/>
                      <a:pt x="1539" y="923"/>
                    </a:cubicBezTo>
                    <a:cubicBezTo>
                      <a:pt x="1537" y="923"/>
                      <a:pt x="1537" y="923"/>
                      <a:pt x="1537" y="923"/>
                    </a:cubicBezTo>
                    <a:cubicBezTo>
                      <a:pt x="1538" y="922"/>
                      <a:pt x="1538" y="922"/>
                      <a:pt x="1538" y="922"/>
                    </a:cubicBezTo>
                    <a:cubicBezTo>
                      <a:pt x="1542" y="919"/>
                      <a:pt x="1542" y="919"/>
                      <a:pt x="1542" y="919"/>
                    </a:cubicBezTo>
                    <a:cubicBezTo>
                      <a:pt x="1544" y="918"/>
                      <a:pt x="1544" y="918"/>
                      <a:pt x="1544" y="918"/>
                    </a:cubicBezTo>
                    <a:cubicBezTo>
                      <a:pt x="1545" y="917"/>
                      <a:pt x="1545" y="917"/>
                      <a:pt x="1545" y="917"/>
                    </a:cubicBezTo>
                    <a:cubicBezTo>
                      <a:pt x="1547" y="916"/>
                      <a:pt x="1547" y="916"/>
                      <a:pt x="1547" y="916"/>
                    </a:cubicBezTo>
                    <a:cubicBezTo>
                      <a:pt x="1551" y="912"/>
                      <a:pt x="1551" y="912"/>
                      <a:pt x="1551" y="912"/>
                    </a:cubicBezTo>
                    <a:lnTo>
                      <a:pt x="1555" y="910"/>
                    </a:lnTo>
                    <a:close/>
                    <a:moveTo>
                      <a:pt x="1534" y="866"/>
                    </a:moveTo>
                    <a:cubicBezTo>
                      <a:pt x="1537" y="864"/>
                      <a:pt x="1537" y="864"/>
                      <a:pt x="1537" y="864"/>
                    </a:cubicBezTo>
                    <a:cubicBezTo>
                      <a:pt x="1538" y="867"/>
                      <a:pt x="1539" y="870"/>
                      <a:pt x="1540" y="872"/>
                    </a:cubicBezTo>
                    <a:cubicBezTo>
                      <a:pt x="1542" y="875"/>
                      <a:pt x="1543" y="879"/>
                      <a:pt x="1544" y="882"/>
                    </a:cubicBezTo>
                    <a:cubicBezTo>
                      <a:pt x="1546" y="885"/>
                      <a:pt x="1547" y="888"/>
                      <a:pt x="1548" y="891"/>
                    </a:cubicBezTo>
                    <a:cubicBezTo>
                      <a:pt x="1549" y="893"/>
                      <a:pt x="1550" y="894"/>
                      <a:pt x="1551" y="896"/>
                    </a:cubicBezTo>
                    <a:cubicBezTo>
                      <a:pt x="1552" y="899"/>
                      <a:pt x="1552" y="899"/>
                      <a:pt x="1552" y="899"/>
                    </a:cubicBezTo>
                    <a:cubicBezTo>
                      <a:pt x="1535" y="890"/>
                      <a:pt x="1535" y="890"/>
                      <a:pt x="1535" y="890"/>
                    </a:cubicBezTo>
                    <a:cubicBezTo>
                      <a:pt x="1522" y="884"/>
                      <a:pt x="1522" y="884"/>
                      <a:pt x="1522" y="884"/>
                    </a:cubicBezTo>
                    <a:cubicBezTo>
                      <a:pt x="1515" y="880"/>
                      <a:pt x="1515" y="880"/>
                      <a:pt x="1515" y="880"/>
                    </a:cubicBezTo>
                    <a:cubicBezTo>
                      <a:pt x="1517" y="879"/>
                      <a:pt x="1517" y="879"/>
                      <a:pt x="1517" y="879"/>
                    </a:cubicBezTo>
                    <a:cubicBezTo>
                      <a:pt x="1520" y="876"/>
                      <a:pt x="1520" y="876"/>
                      <a:pt x="1520" y="876"/>
                    </a:cubicBezTo>
                    <a:cubicBezTo>
                      <a:pt x="1526" y="872"/>
                      <a:pt x="1526" y="872"/>
                      <a:pt x="1526" y="872"/>
                    </a:cubicBezTo>
                    <a:cubicBezTo>
                      <a:pt x="1528" y="871"/>
                      <a:pt x="1528" y="871"/>
                      <a:pt x="1528" y="871"/>
                    </a:cubicBezTo>
                    <a:cubicBezTo>
                      <a:pt x="1531" y="869"/>
                      <a:pt x="1531" y="869"/>
                      <a:pt x="1531" y="869"/>
                    </a:cubicBezTo>
                    <a:lnTo>
                      <a:pt x="1534" y="866"/>
                    </a:lnTo>
                    <a:close/>
                    <a:moveTo>
                      <a:pt x="1521" y="818"/>
                    </a:moveTo>
                    <a:cubicBezTo>
                      <a:pt x="1521" y="820"/>
                      <a:pt x="1521" y="820"/>
                      <a:pt x="1521" y="820"/>
                    </a:cubicBezTo>
                    <a:cubicBezTo>
                      <a:pt x="1522" y="822"/>
                      <a:pt x="1523" y="825"/>
                      <a:pt x="1524" y="828"/>
                    </a:cubicBezTo>
                    <a:cubicBezTo>
                      <a:pt x="1524" y="829"/>
                      <a:pt x="1525" y="830"/>
                      <a:pt x="1525" y="832"/>
                    </a:cubicBezTo>
                    <a:cubicBezTo>
                      <a:pt x="1525" y="833"/>
                      <a:pt x="1525" y="833"/>
                      <a:pt x="1525" y="833"/>
                    </a:cubicBezTo>
                    <a:cubicBezTo>
                      <a:pt x="1526" y="834"/>
                      <a:pt x="1526" y="834"/>
                      <a:pt x="1526" y="834"/>
                    </a:cubicBezTo>
                    <a:cubicBezTo>
                      <a:pt x="1527" y="836"/>
                      <a:pt x="1527" y="838"/>
                      <a:pt x="1528" y="840"/>
                    </a:cubicBezTo>
                    <a:cubicBezTo>
                      <a:pt x="1529" y="844"/>
                      <a:pt x="1531" y="847"/>
                      <a:pt x="1532" y="851"/>
                    </a:cubicBezTo>
                    <a:cubicBezTo>
                      <a:pt x="1533" y="854"/>
                      <a:pt x="1533" y="854"/>
                      <a:pt x="1533" y="854"/>
                    </a:cubicBezTo>
                    <a:cubicBezTo>
                      <a:pt x="1517" y="844"/>
                      <a:pt x="1517" y="844"/>
                      <a:pt x="1517" y="844"/>
                    </a:cubicBezTo>
                    <a:cubicBezTo>
                      <a:pt x="1502" y="835"/>
                      <a:pt x="1502" y="835"/>
                      <a:pt x="1502" y="835"/>
                    </a:cubicBezTo>
                    <a:cubicBezTo>
                      <a:pt x="1502" y="835"/>
                      <a:pt x="1502" y="835"/>
                      <a:pt x="1502" y="835"/>
                    </a:cubicBezTo>
                    <a:cubicBezTo>
                      <a:pt x="1502" y="835"/>
                      <a:pt x="1502" y="835"/>
                      <a:pt x="1502" y="835"/>
                    </a:cubicBezTo>
                    <a:cubicBezTo>
                      <a:pt x="1505" y="832"/>
                      <a:pt x="1505" y="832"/>
                      <a:pt x="1505" y="832"/>
                    </a:cubicBezTo>
                    <a:cubicBezTo>
                      <a:pt x="1509" y="829"/>
                      <a:pt x="1509" y="829"/>
                      <a:pt x="1509" y="829"/>
                    </a:cubicBezTo>
                    <a:cubicBezTo>
                      <a:pt x="1513" y="826"/>
                      <a:pt x="1513" y="826"/>
                      <a:pt x="1513" y="826"/>
                    </a:cubicBezTo>
                    <a:cubicBezTo>
                      <a:pt x="1515" y="824"/>
                      <a:pt x="1515" y="824"/>
                      <a:pt x="1515" y="824"/>
                    </a:cubicBezTo>
                    <a:cubicBezTo>
                      <a:pt x="1515" y="823"/>
                      <a:pt x="1515" y="823"/>
                      <a:pt x="1515" y="823"/>
                    </a:cubicBezTo>
                    <a:cubicBezTo>
                      <a:pt x="1516" y="823"/>
                      <a:pt x="1516" y="823"/>
                      <a:pt x="1516" y="823"/>
                    </a:cubicBezTo>
                    <a:cubicBezTo>
                      <a:pt x="1517" y="821"/>
                      <a:pt x="1517" y="821"/>
                      <a:pt x="1517" y="821"/>
                    </a:cubicBezTo>
                    <a:cubicBezTo>
                      <a:pt x="1520" y="819"/>
                      <a:pt x="1520" y="819"/>
                      <a:pt x="1520" y="819"/>
                    </a:cubicBezTo>
                    <a:lnTo>
                      <a:pt x="1521" y="818"/>
                    </a:lnTo>
                    <a:close/>
                    <a:moveTo>
                      <a:pt x="1510" y="778"/>
                    </a:moveTo>
                    <a:cubicBezTo>
                      <a:pt x="1511" y="785"/>
                      <a:pt x="1513" y="792"/>
                      <a:pt x="1515" y="799"/>
                    </a:cubicBezTo>
                    <a:cubicBezTo>
                      <a:pt x="1516" y="802"/>
                      <a:pt x="1517" y="805"/>
                      <a:pt x="1518" y="808"/>
                    </a:cubicBezTo>
                    <a:cubicBezTo>
                      <a:pt x="1494" y="793"/>
                      <a:pt x="1494" y="793"/>
                      <a:pt x="1494" y="793"/>
                    </a:cubicBezTo>
                    <a:cubicBezTo>
                      <a:pt x="1492" y="792"/>
                      <a:pt x="1492" y="792"/>
                      <a:pt x="1492" y="792"/>
                    </a:cubicBezTo>
                    <a:cubicBezTo>
                      <a:pt x="1493" y="792"/>
                      <a:pt x="1493" y="792"/>
                      <a:pt x="1493" y="792"/>
                    </a:cubicBezTo>
                    <a:cubicBezTo>
                      <a:pt x="1501" y="785"/>
                      <a:pt x="1501" y="785"/>
                      <a:pt x="1501" y="785"/>
                    </a:cubicBezTo>
                    <a:lnTo>
                      <a:pt x="1510" y="778"/>
                    </a:lnTo>
                    <a:close/>
                    <a:moveTo>
                      <a:pt x="1514" y="717"/>
                    </a:moveTo>
                    <a:cubicBezTo>
                      <a:pt x="1511" y="728"/>
                      <a:pt x="1511" y="728"/>
                      <a:pt x="1511" y="728"/>
                    </a:cubicBezTo>
                    <a:cubicBezTo>
                      <a:pt x="1507" y="741"/>
                      <a:pt x="1507" y="741"/>
                      <a:pt x="1507" y="741"/>
                    </a:cubicBezTo>
                    <a:cubicBezTo>
                      <a:pt x="1506" y="742"/>
                      <a:pt x="1506" y="742"/>
                      <a:pt x="1506" y="742"/>
                    </a:cubicBezTo>
                    <a:cubicBezTo>
                      <a:pt x="1506" y="741"/>
                      <a:pt x="1506" y="741"/>
                      <a:pt x="1506" y="741"/>
                    </a:cubicBezTo>
                    <a:cubicBezTo>
                      <a:pt x="1506" y="737"/>
                      <a:pt x="1505" y="732"/>
                      <a:pt x="1504" y="727"/>
                    </a:cubicBezTo>
                    <a:cubicBezTo>
                      <a:pt x="1504" y="727"/>
                      <a:pt x="1504" y="727"/>
                      <a:pt x="1504" y="726"/>
                    </a:cubicBezTo>
                    <a:cubicBezTo>
                      <a:pt x="1503" y="724"/>
                      <a:pt x="1503" y="722"/>
                      <a:pt x="1502" y="720"/>
                    </a:cubicBezTo>
                    <a:cubicBezTo>
                      <a:pt x="1502" y="718"/>
                      <a:pt x="1502" y="716"/>
                      <a:pt x="1501" y="714"/>
                    </a:cubicBezTo>
                    <a:cubicBezTo>
                      <a:pt x="1510" y="714"/>
                      <a:pt x="1510" y="714"/>
                      <a:pt x="1510" y="714"/>
                    </a:cubicBezTo>
                    <a:cubicBezTo>
                      <a:pt x="1515" y="714"/>
                      <a:pt x="1515" y="714"/>
                      <a:pt x="1515" y="714"/>
                    </a:cubicBezTo>
                    <a:lnTo>
                      <a:pt x="1514" y="717"/>
                    </a:lnTo>
                    <a:close/>
                    <a:moveTo>
                      <a:pt x="1505" y="709"/>
                    </a:moveTo>
                    <a:cubicBezTo>
                      <a:pt x="1509" y="709"/>
                      <a:pt x="1509" y="709"/>
                      <a:pt x="1509" y="709"/>
                    </a:cubicBezTo>
                    <a:cubicBezTo>
                      <a:pt x="1516" y="709"/>
                      <a:pt x="1516" y="709"/>
                      <a:pt x="1516" y="709"/>
                    </a:cubicBezTo>
                    <a:cubicBezTo>
                      <a:pt x="1516" y="709"/>
                      <a:pt x="1516" y="709"/>
                      <a:pt x="1516" y="709"/>
                    </a:cubicBezTo>
                    <a:cubicBezTo>
                      <a:pt x="1510" y="709"/>
                      <a:pt x="1510" y="709"/>
                      <a:pt x="1510" y="709"/>
                    </a:cubicBezTo>
                    <a:cubicBezTo>
                      <a:pt x="1505" y="709"/>
                      <a:pt x="1505" y="709"/>
                      <a:pt x="1505" y="709"/>
                    </a:cubicBezTo>
                    <a:cubicBezTo>
                      <a:pt x="1500" y="709"/>
                      <a:pt x="1500" y="709"/>
                      <a:pt x="1500" y="709"/>
                    </a:cubicBezTo>
                    <a:cubicBezTo>
                      <a:pt x="1500" y="709"/>
                      <a:pt x="1500" y="709"/>
                      <a:pt x="1500" y="709"/>
                    </a:cubicBezTo>
                    <a:lnTo>
                      <a:pt x="1505" y="709"/>
                    </a:lnTo>
                    <a:close/>
                    <a:moveTo>
                      <a:pt x="1500" y="735"/>
                    </a:moveTo>
                    <a:cubicBezTo>
                      <a:pt x="1500" y="735"/>
                      <a:pt x="1500" y="735"/>
                      <a:pt x="1500" y="735"/>
                    </a:cubicBezTo>
                    <a:cubicBezTo>
                      <a:pt x="1500" y="735"/>
                      <a:pt x="1500" y="735"/>
                      <a:pt x="1500" y="735"/>
                    </a:cubicBezTo>
                    <a:cubicBezTo>
                      <a:pt x="1501" y="738"/>
                      <a:pt x="1501" y="741"/>
                      <a:pt x="1502" y="743"/>
                    </a:cubicBezTo>
                    <a:cubicBezTo>
                      <a:pt x="1502" y="746"/>
                      <a:pt x="1503" y="749"/>
                      <a:pt x="1503" y="751"/>
                    </a:cubicBezTo>
                    <a:cubicBezTo>
                      <a:pt x="1496" y="743"/>
                      <a:pt x="1496" y="743"/>
                      <a:pt x="1496" y="743"/>
                    </a:cubicBezTo>
                    <a:cubicBezTo>
                      <a:pt x="1498" y="739"/>
                      <a:pt x="1498" y="739"/>
                      <a:pt x="1498" y="739"/>
                    </a:cubicBezTo>
                    <a:lnTo>
                      <a:pt x="1500" y="735"/>
                    </a:lnTo>
                    <a:close/>
                    <a:moveTo>
                      <a:pt x="1496" y="714"/>
                    </a:moveTo>
                    <a:cubicBezTo>
                      <a:pt x="1496" y="714"/>
                      <a:pt x="1496" y="714"/>
                      <a:pt x="1496" y="714"/>
                    </a:cubicBezTo>
                    <a:cubicBezTo>
                      <a:pt x="1496" y="714"/>
                      <a:pt x="1496" y="714"/>
                      <a:pt x="1496" y="714"/>
                    </a:cubicBezTo>
                    <a:cubicBezTo>
                      <a:pt x="1497" y="718"/>
                      <a:pt x="1497" y="721"/>
                      <a:pt x="1498" y="725"/>
                    </a:cubicBezTo>
                    <a:cubicBezTo>
                      <a:pt x="1489" y="725"/>
                      <a:pt x="1489" y="725"/>
                      <a:pt x="1489" y="725"/>
                    </a:cubicBezTo>
                    <a:cubicBezTo>
                      <a:pt x="1483" y="725"/>
                      <a:pt x="1483" y="725"/>
                      <a:pt x="1483" y="725"/>
                    </a:cubicBezTo>
                    <a:cubicBezTo>
                      <a:pt x="1457" y="725"/>
                      <a:pt x="1457" y="725"/>
                      <a:pt x="1457" y="725"/>
                    </a:cubicBezTo>
                    <a:cubicBezTo>
                      <a:pt x="1456" y="725"/>
                      <a:pt x="1456" y="725"/>
                      <a:pt x="1456" y="725"/>
                    </a:cubicBezTo>
                    <a:cubicBezTo>
                      <a:pt x="1456" y="723"/>
                      <a:pt x="1456" y="723"/>
                      <a:pt x="1456" y="723"/>
                    </a:cubicBezTo>
                    <a:cubicBezTo>
                      <a:pt x="1456" y="720"/>
                      <a:pt x="1456" y="717"/>
                      <a:pt x="1455" y="714"/>
                    </a:cubicBezTo>
                    <a:cubicBezTo>
                      <a:pt x="1471" y="714"/>
                      <a:pt x="1471" y="714"/>
                      <a:pt x="1471" y="714"/>
                    </a:cubicBezTo>
                    <a:cubicBezTo>
                      <a:pt x="1478" y="714"/>
                      <a:pt x="1478" y="714"/>
                      <a:pt x="1478" y="714"/>
                    </a:cubicBezTo>
                    <a:lnTo>
                      <a:pt x="1496" y="714"/>
                    </a:lnTo>
                    <a:close/>
                    <a:moveTo>
                      <a:pt x="1490" y="677"/>
                    </a:moveTo>
                    <a:cubicBezTo>
                      <a:pt x="1491" y="682"/>
                      <a:pt x="1492" y="688"/>
                      <a:pt x="1493" y="693"/>
                    </a:cubicBezTo>
                    <a:cubicBezTo>
                      <a:pt x="1493" y="698"/>
                      <a:pt x="1493" y="698"/>
                      <a:pt x="1493" y="698"/>
                    </a:cubicBezTo>
                    <a:cubicBezTo>
                      <a:pt x="1494" y="704"/>
                      <a:pt x="1494" y="704"/>
                      <a:pt x="1494" y="704"/>
                    </a:cubicBezTo>
                    <a:cubicBezTo>
                      <a:pt x="1493" y="704"/>
                      <a:pt x="1493" y="704"/>
                      <a:pt x="1493" y="704"/>
                    </a:cubicBezTo>
                    <a:cubicBezTo>
                      <a:pt x="1477" y="691"/>
                      <a:pt x="1477" y="691"/>
                      <a:pt x="1477" y="691"/>
                    </a:cubicBezTo>
                    <a:cubicBezTo>
                      <a:pt x="1481" y="686"/>
                      <a:pt x="1481" y="686"/>
                      <a:pt x="1481" y="686"/>
                    </a:cubicBezTo>
                    <a:cubicBezTo>
                      <a:pt x="1484" y="684"/>
                      <a:pt x="1484" y="684"/>
                      <a:pt x="1484" y="684"/>
                    </a:cubicBezTo>
                    <a:lnTo>
                      <a:pt x="1490" y="677"/>
                    </a:lnTo>
                    <a:close/>
                    <a:moveTo>
                      <a:pt x="1484" y="633"/>
                    </a:moveTo>
                    <a:cubicBezTo>
                      <a:pt x="1485" y="636"/>
                      <a:pt x="1485" y="636"/>
                      <a:pt x="1485" y="636"/>
                    </a:cubicBezTo>
                    <a:cubicBezTo>
                      <a:pt x="1485" y="639"/>
                      <a:pt x="1485" y="642"/>
                      <a:pt x="1486" y="646"/>
                    </a:cubicBezTo>
                    <a:cubicBezTo>
                      <a:pt x="1487" y="651"/>
                      <a:pt x="1487" y="657"/>
                      <a:pt x="1488" y="662"/>
                    </a:cubicBezTo>
                    <a:cubicBezTo>
                      <a:pt x="1488" y="665"/>
                      <a:pt x="1488" y="665"/>
                      <a:pt x="1488" y="665"/>
                    </a:cubicBezTo>
                    <a:cubicBezTo>
                      <a:pt x="1472" y="648"/>
                      <a:pt x="1472" y="648"/>
                      <a:pt x="1472" y="648"/>
                    </a:cubicBezTo>
                    <a:cubicBezTo>
                      <a:pt x="1473" y="648"/>
                      <a:pt x="1473" y="648"/>
                      <a:pt x="1473" y="648"/>
                    </a:cubicBezTo>
                    <a:cubicBezTo>
                      <a:pt x="1479" y="639"/>
                      <a:pt x="1479" y="639"/>
                      <a:pt x="1479" y="639"/>
                    </a:cubicBezTo>
                    <a:cubicBezTo>
                      <a:pt x="1483" y="635"/>
                      <a:pt x="1483" y="635"/>
                      <a:pt x="1483" y="635"/>
                    </a:cubicBezTo>
                    <a:lnTo>
                      <a:pt x="1484" y="633"/>
                    </a:lnTo>
                    <a:close/>
                    <a:moveTo>
                      <a:pt x="1479" y="592"/>
                    </a:moveTo>
                    <a:cubicBezTo>
                      <a:pt x="1480" y="592"/>
                      <a:pt x="1480" y="592"/>
                      <a:pt x="1480" y="592"/>
                    </a:cubicBezTo>
                    <a:cubicBezTo>
                      <a:pt x="1480" y="593"/>
                      <a:pt x="1480" y="593"/>
                      <a:pt x="1480" y="593"/>
                    </a:cubicBezTo>
                    <a:cubicBezTo>
                      <a:pt x="1480" y="596"/>
                      <a:pt x="1480" y="599"/>
                      <a:pt x="1481" y="602"/>
                    </a:cubicBezTo>
                    <a:cubicBezTo>
                      <a:pt x="1481" y="608"/>
                      <a:pt x="1482" y="614"/>
                      <a:pt x="1483" y="620"/>
                    </a:cubicBezTo>
                    <a:cubicBezTo>
                      <a:pt x="1483" y="620"/>
                      <a:pt x="1483" y="620"/>
                      <a:pt x="1483" y="620"/>
                    </a:cubicBezTo>
                    <a:cubicBezTo>
                      <a:pt x="1480" y="617"/>
                      <a:pt x="1480" y="617"/>
                      <a:pt x="1480" y="617"/>
                    </a:cubicBezTo>
                    <a:cubicBezTo>
                      <a:pt x="1469" y="606"/>
                      <a:pt x="1469" y="606"/>
                      <a:pt x="1469" y="606"/>
                    </a:cubicBezTo>
                    <a:cubicBezTo>
                      <a:pt x="1476" y="597"/>
                      <a:pt x="1476" y="597"/>
                      <a:pt x="1476" y="597"/>
                    </a:cubicBezTo>
                    <a:lnTo>
                      <a:pt x="1479" y="592"/>
                    </a:lnTo>
                    <a:close/>
                    <a:moveTo>
                      <a:pt x="1475" y="555"/>
                    </a:moveTo>
                    <a:cubicBezTo>
                      <a:pt x="1476" y="554"/>
                      <a:pt x="1476" y="554"/>
                      <a:pt x="1476" y="554"/>
                    </a:cubicBezTo>
                    <a:cubicBezTo>
                      <a:pt x="1476" y="555"/>
                      <a:pt x="1476" y="555"/>
                      <a:pt x="1476" y="555"/>
                    </a:cubicBezTo>
                    <a:cubicBezTo>
                      <a:pt x="1476" y="559"/>
                      <a:pt x="1476" y="563"/>
                      <a:pt x="1477" y="567"/>
                    </a:cubicBezTo>
                    <a:cubicBezTo>
                      <a:pt x="1477" y="571"/>
                      <a:pt x="1478" y="575"/>
                      <a:pt x="1478" y="579"/>
                    </a:cubicBezTo>
                    <a:cubicBezTo>
                      <a:pt x="1466" y="566"/>
                      <a:pt x="1466" y="566"/>
                      <a:pt x="1466" y="566"/>
                    </a:cubicBezTo>
                    <a:cubicBezTo>
                      <a:pt x="1471" y="560"/>
                      <a:pt x="1471" y="560"/>
                      <a:pt x="1471" y="560"/>
                    </a:cubicBezTo>
                    <a:lnTo>
                      <a:pt x="1475" y="555"/>
                    </a:lnTo>
                    <a:close/>
                    <a:moveTo>
                      <a:pt x="1473" y="524"/>
                    </a:moveTo>
                    <a:cubicBezTo>
                      <a:pt x="1473" y="529"/>
                      <a:pt x="1473" y="529"/>
                      <a:pt x="1473" y="529"/>
                    </a:cubicBezTo>
                    <a:cubicBezTo>
                      <a:pt x="1474" y="533"/>
                      <a:pt x="1474" y="533"/>
                      <a:pt x="1474" y="533"/>
                    </a:cubicBezTo>
                    <a:cubicBezTo>
                      <a:pt x="1474" y="541"/>
                      <a:pt x="1474" y="541"/>
                      <a:pt x="1474" y="541"/>
                    </a:cubicBezTo>
                    <a:cubicBezTo>
                      <a:pt x="1465" y="532"/>
                      <a:pt x="1465" y="532"/>
                      <a:pt x="1465" y="532"/>
                    </a:cubicBezTo>
                    <a:cubicBezTo>
                      <a:pt x="1469" y="528"/>
                      <a:pt x="1469" y="528"/>
                      <a:pt x="1469" y="528"/>
                    </a:cubicBezTo>
                    <a:cubicBezTo>
                      <a:pt x="1471" y="526"/>
                      <a:pt x="1471" y="526"/>
                      <a:pt x="1471" y="526"/>
                    </a:cubicBezTo>
                    <a:lnTo>
                      <a:pt x="1473" y="524"/>
                    </a:lnTo>
                    <a:close/>
                    <a:moveTo>
                      <a:pt x="1470" y="495"/>
                    </a:moveTo>
                    <a:cubicBezTo>
                      <a:pt x="1471" y="502"/>
                      <a:pt x="1471" y="502"/>
                      <a:pt x="1471" y="502"/>
                    </a:cubicBezTo>
                    <a:cubicBezTo>
                      <a:pt x="1472" y="511"/>
                      <a:pt x="1472" y="511"/>
                      <a:pt x="1472" y="511"/>
                    </a:cubicBezTo>
                    <a:cubicBezTo>
                      <a:pt x="1472" y="512"/>
                      <a:pt x="1472" y="512"/>
                      <a:pt x="1472" y="512"/>
                    </a:cubicBezTo>
                    <a:cubicBezTo>
                      <a:pt x="1463" y="503"/>
                      <a:pt x="1463" y="503"/>
                      <a:pt x="1463" y="503"/>
                    </a:cubicBezTo>
                    <a:cubicBezTo>
                      <a:pt x="1463" y="503"/>
                      <a:pt x="1463" y="503"/>
                      <a:pt x="1463" y="503"/>
                    </a:cubicBezTo>
                    <a:cubicBezTo>
                      <a:pt x="1467" y="498"/>
                      <a:pt x="1467" y="498"/>
                      <a:pt x="1467" y="498"/>
                    </a:cubicBezTo>
                    <a:lnTo>
                      <a:pt x="1470" y="495"/>
                    </a:lnTo>
                    <a:close/>
                    <a:moveTo>
                      <a:pt x="1468" y="464"/>
                    </a:moveTo>
                    <a:cubicBezTo>
                      <a:pt x="1468" y="468"/>
                      <a:pt x="1468" y="468"/>
                      <a:pt x="1468" y="468"/>
                    </a:cubicBezTo>
                    <a:cubicBezTo>
                      <a:pt x="1469" y="479"/>
                      <a:pt x="1469" y="479"/>
                      <a:pt x="1469" y="479"/>
                    </a:cubicBezTo>
                    <a:cubicBezTo>
                      <a:pt x="1469" y="482"/>
                      <a:pt x="1469" y="482"/>
                      <a:pt x="1469" y="482"/>
                    </a:cubicBezTo>
                    <a:cubicBezTo>
                      <a:pt x="1461" y="473"/>
                      <a:pt x="1461" y="473"/>
                      <a:pt x="1461" y="473"/>
                    </a:cubicBezTo>
                    <a:cubicBezTo>
                      <a:pt x="1462" y="472"/>
                      <a:pt x="1462" y="472"/>
                      <a:pt x="1462" y="472"/>
                    </a:cubicBezTo>
                    <a:cubicBezTo>
                      <a:pt x="1466" y="466"/>
                      <a:pt x="1466" y="466"/>
                      <a:pt x="1466" y="466"/>
                    </a:cubicBezTo>
                    <a:lnTo>
                      <a:pt x="1468" y="464"/>
                    </a:lnTo>
                    <a:close/>
                    <a:moveTo>
                      <a:pt x="1466" y="433"/>
                    </a:moveTo>
                    <a:cubicBezTo>
                      <a:pt x="1466" y="434"/>
                      <a:pt x="1466" y="434"/>
                      <a:pt x="1466" y="434"/>
                    </a:cubicBezTo>
                    <a:cubicBezTo>
                      <a:pt x="1466" y="438"/>
                      <a:pt x="1466" y="438"/>
                      <a:pt x="1466" y="438"/>
                    </a:cubicBezTo>
                    <a:cubicBezTo>
                      <a:pt x="1466" y="442"/>
                      <a:pt x="1466" y="442"/>
                      <a:pt x="1466" y="442"/>
                    </a:cubicBezTo>
                    <a:cubicBezTo>
                      <a:pt x="1467" y="450"/>
                      <a:pt x="1467" y="450"/>
                      <a:pt x="1467" y="450"/>
                    </a:cubicBezTo>
                    <a:cubicBezTo>
                      <a:pt x="1459" y="441"/>
                      <a:pt x="1459" y="441"/>
                      <a:pt x="1459" y="441"/>
                    </a:cubicBezTo>
                    <a:cubicBezTo>
                      <a:pt x="1462" y="438"/>
                      <a:pt x="1462" y="438"/>
                      <a:pt x="1462" y="438"/>
                    </a:cubicBezTo>
                    <a:cubicBezTo>
                      <a:pt x="1464" y="436"/>
                      <a:pt x="1464" y="436"/>
                      <a:pt x="1464" y="436"/>
                    </a:cubicBezTo>
                    <a:cubicBezTo>
                      <a:pt x="1465" y="434"/>
                      <a:pt x="1465" y="434"/>
                      <a:pt x="1465" y="434"/>
                    </a:cubicBezTo>
                    <a:lnTo>
                      <a:pt x="1466" y="433"/>
                    </a:lnTo>
                    <a:close/>
                    <a:moveTo>
                      <a:pt x="1464" y="409"/>
                    </a:moveTo>
                    <a:cubicBezTo>
                      <a:pt x="1464" y="411"/>
                      <a:pt x="1464" y="411"/>
                      <a:pt x="1464" y="411"/>
                    </a:cubicBezTo>
                    <a:cubicBezTo>
                      <a:pt x="1465" y="415"/>
                      <a:pt x="1465" y="415"/>
                      <a:pt x="1465" y="415"/>
                    </a:cubicBezTo>
                    <a:cubicBezTo>
                      <a:pt x="1465" y="420"/>
                      <a:pt x="1465" y="420"/>
                      <a:pt x="1465" y="420"/>
                    </a:cubicBezTo>
                    <a:cubicBezTo>
                      <a:pt x="1458" y="414"/>
                      <a:pt x="1458" y="414"/>
                      <a:pt x="1458" y="414"/>
                    </a:cubicBezTo>
                    <a:cubicBezTo>
                      <a:pt x="1461" y="411"/>
                      <a:pt x="1461" y="411"/>
                      <a:pt x="1461" y="411"/>
                    </a:cubicBezTo>
                    <a:cubicBezTo>
                      <a:pt x="1463" y="410"/>
                      <a:pt x="1463" y="410"/>
                      <a:pt x="1463" y="410"/>
                    </a:cubicBezTo>
                    <a:lnTo>
                      <a:pt x="1464" y="409"/>
                    </a:lnTo>
                    <a:close/>
                    <a:moveTo>
                      <a:pt x="1463" y="386"/>
                    </a:moveTo>
                    <a:cubicBezTo>
                      <a:pt x="1463" y="392"/>
                      <a:pt x="1463" y="392"/>
                      <a:pt x="1463" y="392"/>
                    </a:cubicBezTo>
                    <a:cubicBezTo>
                      <a:pt x="1463" y="397"/>
                      <a:pt x="1463" y="397"/>
                      <a:pt x="1463" y="397"/>
                    </a:cubicBezTo>
                    <a:cubicBezTo>
                      <a:pt x="1463" y="398"/>
                      <a:pt x="1463" y="398"/>
                      <a:pt x="1463" y="398"/>
                    </a:cubicBezTo>
                    <a:cubicBezTo>
                      <a:pt x="1457" y="392"/>
                      <a:pt x="1457" y="392"/>
                      <a:pt x="1457" y="392"/>
                    </a:cubicBezTo>
                    <a:cubicBezTo>
                      <a:pt x="1458" y="391"/>
                      <a:pt x="1458" y="391"/>
                      <a:pt x="1458" y="391"/>
                    </a:cubicBezTo>
                    <a:cubicBezTo>
                      <a:pt x="1460" y="389"/>
                      <a:pt x="1460" y="389"/>
                      <a:pt x="1460" y="389"/>
                    </a:cubicBezTo>
                    <a:lnTo>
                      <a:pt x="1463" y="386"/>
                    </a:lnTo>
                    <a:close/>
                    <a:moveTo>
                      <a:pt x="1461" y="364"/>
                    </a:moveTo>
                    <a:cubicBezTo>
                      <a:pt x="1461" y="364"/>
                      <a:pt x="1461" y="364"/>
                      <a:pt x="1461" y="364"/>
                    </a:cubicBezTo>
                    <a:cubicBezTo>
                      <a:pt x="1461" y="364"/>
                      <a:pt x="1461" y="364"/>
                      <a:pt x="1461" y="364"/>
                    </a:cubicBezTo>
                    <a:cubicBezTo>
                      <a:pt x="1462" y="374"/>
                      <a:pt x="1462" y="374"/>
                      <a:pt x="1462" y="374"/>
                    </a:cubicBezTo>
                    <a:cubicBezTo>
                      <a:pt x="1456" y="369"/>
                      <a:pt x="1456" y="369"/>
                      <a:pt x="1456" y="369"/>
                    </a:cubicBezTo>
                    <a:lnTo>
                      <a:pt x="1461" y="364"/>
                    </a:lnTo>
                    <a:close/>
                    <a:moveTo>
                      <a:pt x="1460" y="336"/>
                    </a:moveTo>
                    <a:cubicBezTo>
                      <a:pt x="1460" y="342"/>
                      <a:pt x="1460" y="342"/>
                      <a:pt x="1460" y="342"/>
                    </a:cubicBezTo>
                    <a:cubicBezTo>
                      <a:pt x="1460" y="345"/>
                      <a:pt x="1460" y="345"/>
                      <a:pt x="1460" y="345"/>
                    </a:cubicBezTo>
                    <a:cubicBezTo>
                      <a:pt x="1460" y="349"/>
                      <a:pt x="1460" y="349"/>
                      <a:pt x="1460" y="349"/>
                    </a:cubicBezTo>
                    <a:cubicBezTo>
                      <a:pt x="1460" y="349"/>
                      <a:pt x="1460" y="349"/>
                      <a:pt x="1460" y="349"/>
                    </a:cubicBezTo>
                    <a:cubicBezTo>
                      <a:pt x="1460" y="349"/>
                      <a:pt x="1460" y="349"/>
                      <a:pt x="1460" y="349"/>
                    </a:cubicBezTo>
                    <a:cubicBezTo>
                      <a:pt x="1455" y="342"/>
                      <a:pt x="1455" y="342"/>
                      <a:pt x="1455" y="342"/>
                    </a:cubicBezTo>
                    <a:cubicBezTo>
                      <a:pt x="1456" y="341"/>
                      <a:pt x="1456" y="341"/>
                      <a:pt x="1456" y="341"/>
                    </a:cubicBezTo>
                    <a:cubicBezTo>
                      <a:pt x="1457" y="339"/>
                      <a:pt x="1457" y="339"/>
                      <a:pt x="1457" y="339"/>
                    </a:cubicBezTo>
                    <a:lnTo>
                      <a:pt x="1460" y="336"/>
                    </a:lnTo>
                    <a:close/>
                    <a:moveTo>
                      <a:pt x="1458" y="307"/>
                    </a:moveTo>
                    <a:cubicBezTo>
                      <a:pt x="1458" y="313"/>
                      <a:pt x="1458" y="313"/>
                      <a:pt x="1458" y="313"/>
                    </a:cubicBezTo>
                    <a:cubicBezTo>
                      <a:pt x="1458" y="316"/>
                      <a:pt x="1458" y="316"/>
                      <a:pt x="1458" y="316"/>
                    </a:cubicBezTo>
                    <a:cubicBezTo>
                      <a:pt x="1459" y="320"/>
                      <a:pt x="1459" y="320"/>
                      <a:pt x="1459" y="320"/>
                    </a:cubicBezTo>
                    <a:cubicBezTo>
                      <a:pt x="1454" y="313"/>
                      <a:pt x="1454" y="313"/>
                      <a:pt x="1454" y="313"/>
                    </a:cubicBezTo>
                    <a:cubicBezTo>
                      <a:pt x="1455" y="312"/>
                      <a:pt x="1455" y="312"/>
                      <a:pt x="1455" y="312"/>
                    </a:cubicBezTo>
                    <a:cubicBezTo>
                      <a:pt x="1456" y="311"/>
                      <a:pt x="1456" y="311"/>
                      <a:pt x="1456" y="311"/>
                    </a:cubicBezTo>
                    <a:lnTo>
                      <a:pt x="1458" y="307"/>
                    </a:lnTo>
                    <a:close/>
                    <a:moveTo>
                      <a:pt x="1457" y="281"/>
                    </a:moveTo>
                    <a:cubicBezTo>
                      <a:pt x="1457" y="285"/>
                      <a:pt x="1457" y="285"/>
                      <a:pt x="1457" y="285"/>
                    </a:cubicBezTo>
                    <a:cubicBezTo>
                      <a:pt x="1457" y="286"/>
                      <a:pt x="1457" y="286"/>
                      <a:pt x="1457" y="286"/>
                    </a:cubicBezTo>
                    <a:cubicBezTo>
                      <a:pt x="1457" y="288"/>
                      <a:pt x="1457" y="288"/>
                      <a:pt x="1457" y="288"/>
                    </a:cubicBezTo>
                    <a:cubicBezTo>
                      <a:pt x="1457" y="291"/>
                      <a:pt x="1457" y="291"/>
                      <a:pt x="1457" y="291"/>
                    </a:cubicBezTo>
                    <a:cubicBezTo>
                      <a:pt x="1453" y="286"/>
                      <a:pt x="1453" y="286"/>
                      <a:pt x="1453" y="286"/>
                    </a:cubicBezTo>
                    <a:cubicBezTo>
                      <a:pt x="1454" y="285"/>
                      <a:pt x="1454" y="285"/>
                      <a:pt x="1454" y="285"/>
                    </a:cubicBezTo>
                    <a:cubicBezTo>
                      <a:pt x="1455" y="284"/>
                      <a:pt x="1455" y="284"/>
                      <a:pt x="1455" y="284"/>
                    </a:cubicBezTo>
                    <a:cubicBezTo>
                      <a:pt x="1455" y="283"/>
                      <a:pt x="1455" y="283"/>
                      <a:pt x="1455" y="283"/>
                    </a:cubicBezTo>
                    <a:lnTo>
                      <a:pt x="1457" y="281"/>
                    </a:lnTo>
                    <a:close/>
                    <a:moveTo>
                      <a:pt x="1455" y="255"/>
                    </a:moveTo>
                    <a:cubicBezTo>
                      <a:pt x="1455" y="260"/>
                      <a:pt x="1455" y="260"/>
                      <a:pt x="1455" y="260"/>
                    </a:cubicBezTo>
                    <a:cubicBezTo>
                      <a:pt x="1456" y="265"/>
                      <a:pt x="1456" y="265"/>
                      <a:pt x="1456" y="265"/>
                    </a:cubicBezTo>
                    <a:cubicBezTo>
                      <a:pt x="1456" y="265"/>
                      <a:pt x="1456" y="265"/>
                      <a:pt x="1456" y="265"/>
                    </a:cubicBezTo>
                    <a:cubicBezTo>
                      <a:pt x="1456" y="265"/>
                      <a:pt x="1456" y="265"/>
                      <a:pt x="1456" y="265"/>
                    </a:cubicBezTo>
                    <a:cubicBezTo>
                      <a:pt x="1452" y="260"/>
                      <a:pt x="1452" y="260"/>
                      <a:pt x="1452" y="260"/>
                    </a:cubicBezTo>
                    <a:cubicBezTo>
                      <a:pt x="1453" y="258"/>
                      <a:pt x="1453" y="258"/>
                      <a:pt x="1453" y="258"/>
                    </a:cubicBezTo>
                    <a:lnTo>
                      <a:pt x="1455" y="255"/>
                    </a:lnTo>
                    <a:close/>
                    <a:moveTo>
                      <a:pt x="1455" y="109"/>
                    </a:moveTo>
                    <a:cubicBezTo>
                      <a:pt x="1455" y="111"/>
                      <a:pt x="1455" y="111"/>
                      <a:pt x="1455" y="111"/>
                    </a:cubicBezTo>
                    <a:cubicBezTo>
                      <a:pt x="1439" y="111"/>
                      <a:pt x="1439" y="111"/>
                      <a:pt x="1439" y="111"/>
                    </a:cubicBezTo>
                    <a:cubicBezTo>
                      <a:pt x="1432" y="111"/>
                      <a:pt x="1432" y="111"/>
                      <a:pt x="1432" y="111"/>
                    </a:cubicBezTo>
                    <a:cubicBezTo>
                      <a:pt x="1427" y="111"/>
                      <a:pt x="1427" y="111"/>
                      <a:pt x="1427" y="111"/>
                    </a:cubicBezTo>
                    <a:cubicBezTo>
                      <a:pt x="1422" y="111"/>
                      <a:pt x="1422" y="111"/>
                      <a:pt x="1422" y="111"/>
                    </a:cubicBezTo>
                    <a:cubicBezTo>
                      <a:pt x="1413" y="111"/>
                      <a:pt x="1413" y="111"/>
                      <a:pt x="1413" y="111"/>
                    </a:cubicBezTo>
                    <a:cubicBezTo>
                      <a:pt x="1413" y="111"/>
                      <a:pt x="1413" y="111"/>
                      <a:pt x="1413" y="111"/>
                    </a:cubicBezTo>
                    <a:cubicBezTo>
                      <a:pt x="1413" y="111"/>
                      <a:pt x="1413" y="111"/>
                      <a:pt x="1413" y="111"/>
                    </a:cubicBezTo>
                    <a:cubicBezTo>
                      <a:pt x="1413" y="107"/>
                      <a:pt x="1413" y="107"/>
                      <a:pt x="1413" y="107"/>
                    </a:cubicBezTo>
                    <a:cubicBezTo>
                      <a:pt x="1414" y="107"/>
                      <a:pt x="1416" y="107"/>
                      <a:pt x="1417" y="107"/>
                    </a:cubicBezTo>
                    <a:cubicBezTo>
                      <a:pt x="1419" y="106"/>
                      <a:pt x="1420" y="106"/>
                      <a:pt x="1421" y="106"/>
                    </a:cubicBezTo>
                    <a:cubicBezTo>
                      <a:pt x="1422" y="106"/>
                      <a:pt x="1422" y="106"/>
                      <a:pt x="1422" y="106"/>
                    </a:cubicBezTo>
                    <a:cubicBezTo>
                      <a:pt x="1424" y="106"/>
                      <a:pt x="1425" y="106"/>
                      <a:pt x="1427" y="106"/>
                    </a:cubicBezTo>
                    <a:cubicBezTo>
                      <a:pt x="1429" y="106"/>
                      <a:pt x="1431" y="106"/>
                      <a:pt x="1433" y="106"/>
                    </a:cubicBezTo>
                    <a:cubicBezTo>
                      <a:pt x="1434" y="106"/>
                      <a:pt x="1434" y="106"/>
                      <a:pt x="1434" y="106"/>
                    </a:cubicBezTo>
                    <a:cubicBezTo>
                      <a:pt x="1438" y="106"/>
                      <a:pt x="1443" y="106"/>
                      <a:pt x="1447" y="106"/>
                    </a:cubicBezTo>
                    <a:cubicBezTo>
                      <a:pt x="1449" y="107"/>
                      <a:pt x="1451" y="107"/>
                      <a:pt x="1453" y="107"/>
                    </a:cubicBezTo>
                    <a:cubicBezTo>
                      <a:pt x="1454" y="107"/>
                      <a:pt x="1455" y="107"/>
                      <a:pt x="1455" y="107"/>
                    </a:cubicBezTo>
                    <a:lnTo>
                      <a:pt x="1455" y="109"/>
                    </a:lnTo>
                    <a:close/>
                    <a:moveTo>
                      <a:pt x="1455" y="102"/>
                    </a:moveTo>
                    <a:cubicBezTo>
                      <a:pt x="1455" y="102"/>
                      <a:pt x="1454" y="102"/>
                      <a:pt x="1453" y="102"/>
                    </a:cubicBezTo>
                    <a:cubicBezTo>
                      <a:pt x="1451" y="102"/>
                      <a:pt x="1449" y="102"/>
                      <a:pt x="1447" y="101"/>
                    </a:cubicBezTo>
                    <a:cubicBezTo>
                      <a:pt x="1447" y="101"/>
                      <a:pt x="1447" y="101"/>
                      <a:pt x="1447" y="101"/>
                    </a:cubicBezTo>
                    <a:cubicBezTo>
                      <a:pt x="1443" y="101"/>
                      <a:pt x="1438" y="101"/>
                      <a:pt x="1434" y="101"/>
                    </a:cubicBezTo>
                    <a:cubicBezTo>
                      <a:pt x="1432" y="101"/>
                      <a:pt x="1430" y="101"/>
                      <a:pt x="1428" y="101"/>
                    </a:cubicBezTo>
                    <a:cubicBezTo>
                      <a:pt x="1426" y="101"/>
                      <a:pt x="1424" y="101"/>
                      <a:pt x="1422" y="101"/>
                    </a:cubicBezTo>
                    <a:cubicBezTo>
                      <a:pt x="1420" y="101"/>
                      <a:pt x="1420" y="101"/>
                      <a:pt x="1420" y="101"/>
                    </a:cubicBezTo>
                    <a:cubicBezTo>
                      <a:pt x="1419" y="101"/>
                      <a:pt x="1418" y="101"/>
                      <a:pt x="1417" y="102"/>
                    </a:cubicBezTo>
                    <a:cubicBezTo>
                      <a:pt x="1416" y="102"/>
                      <a:pt x="1414" y="102"/>
                      <a:pt x="1413" y="102"/>
                    </a:cubicBezTo>
                    <a:cubicBezTo>
                      <a:pt x="1413" y="102"/>
                      <a:pt x="1413" y="102"/>
                      <a:pt x="1413" y="102"/>
                    </a:cubicBezTo>
                    <a:cubicBezTo>
                      <a:pt x="1413" y="102"/>
                      <a:pt x="1413" y="102"/>
                      <a:pt x="1413" y="102"/>
                    </a:cubicBezTo>
                    <a:cubicBezTo>
                      <a:pt x="1413" y="97"/>
                      <a:pt x="1413" y="97"/>
                      <a:pt x="1413" y="97"/>
                    </a:cubicBezTo>
                    <a:cubicBezTo>
                      <a:pt x="1413" y="92"/>
                      <a:pt x="1413" y="92"/>
                      <a:pt x="1413" y="92"/>
                    </a:cubicBezTo>
                    <a:cubicBezTo>
                      <a:pt x="1413" y="88"/>
                      <a:pt x="1413" y="88"/>
                      <a:pt x="1413" y="88"/>
                    </a:cubicBezTo>
                    <a:cubicBezTo>
                      <a:pt x="1415" y="88"/>
                      <a:pt x="1415" y="88"/>
                      <a:pt x="1415" y="88"/>
                    </a:cubicBezTo>
                    <a:cubicBezTo>
                      <a:pt x="1433" y="88"/>
                      <a:pt x="1433" y="88"/>
                      <a:pt x="1433" y="88"/>
                    </a:cubicBezTo>
                    <a:cubicBezTo>
                      <a:pt x="1438" y="88"/>
                      <a:pt x="1438" y="88"/>
                      <a:pt x="1438" y="88"/>
                    </a:cubicBezTo>
                    <a:cubicBezTo>
                      <a:pt x="1455" y="88"/>
                      <a:pt x="1455" y="88"/>
                      <a:pt x="1455" y="88"/>
                    </a:cubicBezTo>
                    <a:lnTo>
                      <a:pt x="1455" y="102"/>
                    </a:lnTo>
                    <a:close/>
                    <a:moveTo>
                      <a:pt x="1464" y="117"/>
                    </a:moveTo>
                    <a:cubicBezTo>
                      <a:pt x="1464" y="122"/>
                      <a:pt x="1464" y="122"/>
                      <a:pt x="1464" y="122"/>
                    </a:cubicBezTo>
                    <a:cubicBezTo>
                      <a:pt x="1464" y="126"/>
                      <a:pt x="1463" y="130"/>
                      <a:pt x="1461" y="133"/>
                    </a:cubicBezTo>
                    <a:cubicBezTo>
                      <a:pt x="1461" y="134"/>
                      <a:pt x="1460" y="135"/>
                      <a:pt x="1459" y="137"/>
                    </a:cubicBezTo>
                    <a:cubicBezTo>
                      <a:pt x="1458" y="137"/>
                      <a:pt x="1458" y="138"/>
                      <a:pt x="1457" y="138"/>
                    </a:cubicBezTo>
                    <a:cubicBezTo>
                      <a:pt x="1458" y="136"/>
                      <a:pt x="1458" y="136"/>
                      <a:pt x="1458" y="136"/>
                    </a:cubicBezTo>
                    <a:cubicBezTo>
                      <a:pt x="1459" y="130"/>
                      <a:pt x="1459" y="130"/>
                      <a:pt x="1459" y="130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22"/>
                      <a:pt x="1460" y="122"/>
                      <a:pt x="1460" y="122"/>
                    </a:cubicBezTo>
                    <a:cubicBezTo>
                      <a:pt x="1460" y="116"/>
                      <a:pt x="1460" y="116"/>
                      <a:pt x="1460" y="116"/>
                    </a:cubicBezTo>
                    <a:cubicBezTo>
                      <a:pt x="1463" y="116"/>
                      <a:pt x="1463" y="116"/>
                      <a:pt x="1463" y="116"/>
                    </a:cubicBezTo>
                    <a:cubicBezTo>
                      <a:pt x="1464" y="116"/>
                      <a:pt x="1464" y="116"/>
                      <a:pt x="1464" y="116"/>
                    </a:cubicBezTo>
                    <a:lnTo>
                      <a:pt x="1464" y="117"/>
                    </a:lnTo>
                    <a:close/>
                    <a:moveTo>
                      <a:pt x="1464" y="111"/>
                    </a:moveTo>
                    <a:cubicBezTo>
                      <a:pt x="1462" y="111"/>
                      <a:pt x="1462" y="111"/>
                      <a:pt x="1462" y="111"/>
                    </a:cubicBezTo>
                    <a:cubicBezTo>
                      <a:pt x="1460" y="111"/>
                      <a:pt x="1460" y="111"/>
                      <a:pt x="1460" y="111"/>
                    </a:cubicBezTo>
                    <a:cubicBezTo>
                      <a:pt x="1460" y="109"/>
                      <a:pt x="1460" y="109"/>
                      <a:pt x="1460" y="109"/>
                    </a:cubicBezTo>
                    <a:cubicBezTo>
                      <a:pt x="1460" y="109"/>
                      <a:pt x="1460" y="109"/>
                      <a:pt x="1460" y="109"/>
                    </a:cubicBezTo>
                    <a:cubicBezTo>
                      <a:pt x="1463" y="109"/>
                      <a:pt x="1464" y="110"/>
                      <a:pt x="1464" y="111"/>
                    </a:cubicBezTo>
                    <a:close/>
                    <a:moveTo>
                      <a:pt x="1415" y="70"/>
                    </a:moveTo>
                    <a:cubicBezTo>
                      <a:pt x="1416" y="69"/>
                      <a:pt x="1417" y="69"/>
                      <a:pt x="1418" y="68"/>
                    </a:cubicBezTo>
                    <a:cubicBezTo>
                      <a:pt x="1420" y="65"/>
                      <a:pt x="1422" y="62"/>
                      <a:pt x="1424" y="59"/>
                    </a:cubicBezTo>
                    <a:cubicBezTo>
                      <a:pt x="1429" y="49"/>
                      <a:pt x="1432" y="35"/>
                      <a:pt x="1432" y="16"/>
                    </a:cubicBezTo>
                    <a:cubicBezTo>
                      <a:pt x="1432" y="15"/>
                      <a:pt x="1432" y="15"/>
                      <a:pt x="1432" y="15"/>
                    </a:cubicBezTo>
                    <a:cubicBezTo>
                      <a:pt x="1432" y="15"/>
                      <a:pt x="1432" y="15"/>
                      <a:pt x="1432" y="15"/>
                    </a:cubicBezTo>
                    <a:cubicBezTo>
                      <a:pt x="1432" y="15"/>
                      <a:pt x="1432" y="15"/>
                      <a:pt x="1432" y="15"/>
                    </a:cubicBezTo>
                    <a:cubicBezTo>
                      <a:pt x="1432" y="13"/>
                      <a:pt x="1433" y="12"/>
                      <a:pt x="1433" y="10"/>
                    </a:cubicBezTo>
                    <a:cubicBezTo>
                      <a:pt x="1434" y="10"/>
                      <a:pt x="1434" y="9"/>
                      <a:pt x="1434" y="9"/>
                    </a:cubicBezTo>
                    <a:cubicBezTo>
                      <a:pt x="1434" y="9"/>
                      <a:pt x="1435" y="10"/>
                      <a:pt x="1435" y="10"/>
                    </a:cubicBezTo>
                    <a:cubicBezTo>
                      <a:pt x="1436" y="12"/>
                      <a:pt x="1436" y="13"/>
                      <a:pt x="1436" y="15"/>
                    </a:cubicBezTo>
                    <a:cubicBezTo>
                      <a:pt x="1436" y="15"/>
                      <a:pt x="1436" y="15"/>
                      <a:pt x="1436" y="15"/>
                    </a:cubicBezTo>
                    <a:cubicBezTo>
                      <a:pt x="1436" y="15"/>
                      <a:pt x="1436" y="15"/>
                      <a:pt x="1436" y="15"/>
                    </a:cubicBezTo>
                    <a:cubicBezTo>
                      <a:pt x="1436" y="16"/>
                      <a:pt x="1436" y="16"/>
                      <a:pt x="1436" y="16"/>
                    </a:cubicBezTo>
                    <a:cubicBezTo>
                      <a:pt x="1436" y="35"/>
                      <a:pt x="1439" y="49"/>
                      <a:pt x="1444" y="59"/>
                    </a:cubicBezTo>
                    <a:cubicBezTo>
                      <a:pt x="1447" y="64"/>
                      <a:pt x="1450" y="68"/>
                      <a:pt x="1454" y="71"/>
                    </a:cubicBezTo>
                    <a:cubicBezTo>
                      <a:pt x="1421" y="71"/>
                      <a:pt x="1421" y="71"/>
                      <a:pt x="1421" y="71"/>
                    </a:cubicBezTo>
                    <a:cubicBezTo>
                      <a:pt x="1416" y="71"/>
                      <a:pt x="1416" y="71"/>
                      <a:pt x="1416" y="71"/>
                    </a:cubicBezTo>
                    <a:cubicBezTo>
                      <a:pt x="1414" y="71"/>
                      <a:pt x="1414" y="71"/>
                      <a:pt x="1414" y="71"/>
                    </a:cubicBezTo>
                    <a:cubicBezTo>
                      <a:pt x="1414" y="70"/>
                      <a:pt x="1415" y="70"/>
                      <a:pt x="1415" y="70"/>
                    </a:cubicBezTo>
                    <a:close/>
                    <a:moveTo>
                      <a:pt x="1406" y="109"/>
                    </a:moveTo>
                    <a:cubicBezTo>
                      <a:pt x="1407" y="109"/>
                      <a:pt x="1407" y="109"/>
                      <a:pt x="1407" y="108"/>
                    </a:cubicBezTo>
                    <a:cubicBezTo>
                      <a:pt x="1407" y="110"/>
                      <a:pt x="1407" y="110"/>
                      <a:pt x="1407" y="110"/>
                    </a:cubicBezTo>
                    <a:cubicBezTo>
                      <a:pt x="1407" y="111"/>
                      <a:pt x="1407" y="111"/>
                      <a:pt x="1407" y="111"/>
                    </a:cubicBezTo>
                    <a:cubicBezTo>
                      <a:pt x="1404" y="111"/>
                      <a:pt x="1404" y="111"/>
                      <a:pt x="1404" y="111"/>
                    </a:cubicBezTo>
                    <a:cubicBezTo>
                      <a:pt x="1404" y="110"/>
                      <a:pt x="1405" y="109"/>
                      <a:pt x="1406" y="109"/>
                    </a:cubicBezTo>
                    <a:close/>
                    <a:moveTo>
                      <a:pt x="1407" y="133"/>
                    </a:moveTo>
                    <a:cubicBezTo>
                      <a:pt x="1406" y="131"/>
                      <a:pt x="1405" y="129"/>
                      <a:pt x="1404" y="126"/>
                    </a:cubicBezTo>
                    <a:cubicBezTo>
                      <a:pt x="1404" y="125"/>
                      <a:pt x="1404" y="123"/>
                      <a:pt x="1404" y="122"/>
                    </a:cubicBezTo>
                    <a:cubicBezTo>
                      <a:pt x="1404" y="116"/>
                      <a:pt x="1404" y="116"/>
                      <a:pt x="1404" y="116"/>
                    </a:cubicBezTo>
                    <a:cubicBezTo>
                      <a:pt x="1404" y="116"/>
                      <a:pt x="1404" y="116"/>
                      <a:pt x="1404" y="116"/>
                    </a:cubicBezTo>
                    <a:cubicBezTo>
                      <a:pt x="1407" y="116"/>
                      <a:pt x="1407" y="116"/>
                      <a:pt x="1407" y="116"/>
                    </a:cubicBezTo>
                    <a:cubicBezTo>
                      <a:pt x="1407" y="116"/>
                      <a:pt x="1407" y="116"/>
                      <a:pt x="1407" y="116"/>
                    </a:cubicBezTo>
                    <a:cubicBezTo>
                      <a:pt x="1407" y="116"/>
                      <a:pt x="1407" y="116"/>
                      <a:pt x="1407" y="116"/>
                    </a:cubicBezTo>
                    <a:cubicBezTo>
                      <a:pt x="1407" y="120"/>
                      <a:pt x="1407" y="120"/>
                      <a:pt x="1407" y="120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7" y="122"/>
                      <a:pt x="1407" y="122"/>
                      <a:pt x="1407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8" y="122"/>
                      <a:pt x="1408" y="122"/>
                      <a:pt x="1408" y="122"/>
                    </a:cubicBezTo>
                    <a:cubicBezTo>
                      <a:pt x="1409" y="131"/>
                      <a:pt x="1409" y="131"/>
                      <a:pt x="1409" y="131"/>
                    </a:cubicBezTo>
                    <a:cubicBezTo>
                      <a:pt x="1410" y="137"/>
                      <a:pt x="1410" y="137"/>
                      <a:pt x="1410" y="137"/>
                    </a:cubicBezTo>
                    <a:cubicBezTo>
                      <a:pt x="1410" y="138"/>
                      <a:pt x="1410" y="138"/>
                      <a:pt x="1410" y="138"/>
                    </a:cubicBezTo>
                    <a:cubicBezTo>
                      <a:pt x="1409" y="137"/>
                      <a:pt x="1408" y="135"/>
                      <a:pt x="1407" y="133"/>
                    </a:cubicBezTo>
                    <a:close/>
                    <a:moveTo>
                      <a:pt x="1410" y="82"/>
                    </a:moveTo>
                    <a:cubicBezTo>
                      <a:pt x="1410" y="82"/>
                      <a:pt x="1410" y="82"/>
                      <a:pt x="1410" y="82"/>
                    </a:cubicBezTo>
                    <a:cubicBezTo>
                      <a:pt x="1410" y="82"/>
                      <a:pt x="1410" y="82"/>
                      <a:pt x="1410" y="82"/>
                    </a:cubicBezTo>
                    <a:cubicBezTo>
                      <a:pt x="1409" y="82"/>
                      <a:pt x="1409" y="82"/>
                      <a:pt x="1409" y="82"/>
                    </a:cubicBezTo>
                    <a:cubicBezTo>
                      <a:pt x="1403" y="82"/>
                      <a:pt x="1403" y="82"/>
                      <a:pt x="1403" y="82"/>
                    </a:cubicBezTo>
                    <a:cubicBezTo>
                      <a:pt x="1402" y="82"/>
                      <a:pt x="1402" y="82"/>
                      <a:pt x="1402" y="82"/>
                    </a:cubicBezTo>
                    <a:cubicBezTo>
                      <a:pt x="1402" y="82"/>
                      <a:pt x="1402" y="82"/>
                      <a:pt x="1402" y="82"/>
                    </a:cubicBezTo>
                    <a:cubicBezTo>
                      <a:pt x="1402" y="76"/>
                      <a:pt x="1402" y="76"/>
                      <a:pt x="1402" y="76"/>
                    </a:cubicBezTo>
                    <a:cubicBezTo>
                      <a:pt x="1402" y="76"/>
                      <a:pt x="1402" y="76"/>
                      <a:pt x="1402" y="76"/>
                    </a:cubicBezTo>
                    <a:cubicBezTo>
                      <a:pt x="1421" y="76"/>
                      <a:pt x="1421" y="76"/>
                      <a:pt x="1421" y="76"/>
                    </a:cubicBezTo>
                    <a:cubicBezTo>
                      <a:pt x="1426" y="76"/>
                      <a:pt x="1426" y="76"/>
                      <a:pt x="1426" y="76"/>
                    </a:cubicBezTo>
                    <a:cubicBezTo>
                      <a:pt x="1466" y="76"/>
                      <a:pt x="1466" y="76"/>
                      <a:pt x="1466" y="76"/>
                    </a:cubicBezTo>
                    <a:cubicBezTo>
                      <a:pt x="1466" y="83"/>
                      <a:pt x="1466" y="83"/>
                      <a:pt x="1466" y="83"/>
                    </a:cubicBezTo>
                    <a:cubicBezTo>
                      <a:pt x="1458" y="83"/>
                      <a:pt x="1458" y="83"/>
                      <a:pt x="1458" y="83"/>
                    </a:cubicBezTo>
                    <a:cubicBezTo>
                      <a:pt x="1458" y="83"/>
                      <a:pt x="1458" y="83"/>
                      <a:pt x="1458" y="83"/>
                    </a:cubicBezTo>
                    <a:cubicBezTo>
                      <a:pt x="1433" y="83"/>
                      <a:pt x="1433" y="83"/>
                      <a:pt x="1433" y="83"/>
                    </a:cubicBezTo>
                    <a:cubicBezTo>
                      <a:pt x="1428" y="82"/>
                      <a:pt x="1428" y="82"/>
                      <a:pt x="1428" y="82"/>
                    </a:cubicBezTo>
                    <a:lnTo>
                      <a:pt x="1410" y="82"/>
                    </a:lnTo>
                    <a:close/>
                    <a:moveTo>
                      <a:pt x="1412" y="119"/>
                    </a:moveTo>
                    <a:cubicBezTo>
                      <a:pt x="1413" y="116"/>
                      <a:pt x="1413" y="116"/>
                      <a:pt x="1413" y="116"/>
                    </a:cubicBezTo>
                    <a:cubicBezTo>
                      <a:pt x="1414" y="116"/>
                      <a:pt x="1414" y="116"/>
                      <a:pt x="1414" y="116"/>
                    </a:cubicBezTo>
                    <a:cubicBezTo>
                      <a:pt x="1418" y="116"/>
                      <a:pt x="1418" y="116"/>
                      <a:pt x="1418" y="116"/>
                    </a:cubicBezTo>
                    <a:cubicBezTo>
                      <a:pt x="1427" y="116"/>
                      <a:pt x="1427" y="116"/>
                      <a:pt x="1427" y="116"/>
                    </a:cubicBezTo>
                    <a:cubicBezTo>
                      <a:pt x="1432" y="116"/>
                      <a:pt x="1432" y="116"/>
                      <a:pt x="1432" y="116"/>
                    </a:cubicBezTo>
                    <a:cubicBezTo>
                      <a:pt x="1437" y="116"/>
                      <a:pt x="1437" y="116"/>
                      <a:pt x="1437" y="116"/>
                    </a:cubicBezTo>
                    <a:cubicBezTo>
                      <a:pt x="1444" y="116"/>
                      <a:pt x="1444" y="116"/>
                      <a:pt x="1444" y="116"/>
                    </a:cubicBezTo>
                    <a:cubicBezTo>
                      <a:pt x="1455" y="116"/>
                      <a:pt x="1455" y="116"/>
                      <a:pt x="1455" y="116"/>
                    </a:cubicBezTo>
                    <a:cubicBezTo>
                      <a:pt x="1455" y="119"/>
                      <a:pt x="1455" y="119"/>
                      <a:pt x="1455" y="119"/>
                    </a:cubicBezTo>
                    <a:cubicBezTo>
                      <a:pt x="1452" y="119"/>
                      <a:pt x="1452" y="119"/>
                      <a:pt x="1452" y="119"/>
                    </a:cubicBezTo>
                    <a:cubicBezTo>
                      <a:pt x="1452" y="119"/>
                      <a:pt x="1451" y="119"/>
                      <a:pt x="1451" y="119"/>
                    </a:cubicBezTo>
                    <a:cubicBezTo>
                      <a:pt x="1451" y="119"/>
                      <a:pt x="1451" y="119"/>
                      <a:pt x="1451" y="119"/>
                    </a:cubicBezTo>
                    <a:cubicBezTo>
                      <a:pt x="1447" y="119"/>
                      <a:pt x="1447" y="119"/>
                      <a:pt x="1447" y="119"/>
                    </a:cubicBezTo>
                    <a:cubicBezTo>
                      <a:pt x="1441" y="119"/>
                      <a:pt x="1441" y="119"/>
                      <a:pt x="1441" y="119"/>
                    </a:cubicBezTo>
                    <a:cubicBezTo>
                      <a:pt x="1440" y="119"/>
                      <a:pt x="1440" y="119"/>
                      <a:pt x="1440" y="119"/>
                    </a:cubicBezTo>
                    <a:cubicBezTo>
                      <a:pt x="1439" y="119"/>
                      <a:pt x="1439" y="119"/>
                      <a:pt x="1439" y="119"/>
                    </a:cubicBezTo>
                    <a:cubicBezTo>
                      <a:pt x="1438" y="119"/>
                      <a:pt x="1438" y="119"/>
                      <a:pt x="1438" y="119"/>
                    </a:cubicBezTo>
                    <a:cubicBezTo>
                      <a:pt x="1436" y="119"/>
                      <a:pt x="1436" y="119"/>
                      <a:pt x="1436" y="119"/>
                    </a:cubicBezTo>
                    <a:cubicBezTo>
                      <a:pt x="1430" y="119"/>
                      <a:pt x="1430" y="119"/>
                      <a:pt x="1430" y="119"/>
                    </a:cubicBezTo>
                    <a:cubicBezTo>
                      <a:pt x="1429" y="119"/>
                      <a:pt x="1429" y="119"/>
                      <a:pt x="1429" y="119"/>
                    </a:cubicBezTo>
                    <a:cubicBezTo>
                      <a:pt x="1429" y="119"/>
                      <a:pt x="1429" y="119"/>
                      <a:pt x="1429" y="119"/>
                    </a:cubicBezTo>
                    <a:cubicBezTo>
                      <a:pt x="1429" y="119"/>
                      <a:pt x="1429" y="119"/>
                      <a:pt x="1429" y="119"/>
                    </a:cubicBezTo>
                    <a:cubicBezTo>
                      <a:pt x="1421" y="119"/>
                      <a:pt x="1421" y="119"/>
                      <a:pt x="1421" y="119"/>
                    </a:cubicBezTo>
                    <a:cubicBezTo>
                      <a:pt x="1417" y="119"/>
                      <a:pt x="1417" y="119"/>
                      <a:pt x="1417" y="119"/>
                    </a:cubicBezTo>
                    <a:cubicBezTo>
                      <a:pt x="1417" y="119"/>
                      <a:pt x="1417" y="119"/>
                      <a:pt x="1417" y="119"/>
                    </a:cubicBezTo>
                    <a:cubicBezTo>
                      <a:pt x="1417" y="119"/>
                      <a:pt x="1417" y="119"/>
                      <a:pt x="1417" y="119"/>
                    </a:cubicBezTo>
                    <a:cubicBezTo>
                      <a:pt x="1416" y="119"/>
                      <a:pt x="1416" y="119"/>
                      <a:pt x="1416" y="119"/>
                    </a:cubicBezTo>
                    <a:lnTo>
                      <a:pt x="1412" y="119"/>
                    </a:lnTo>
                    <a:close/>
                    <a:moveTo>
                      <a:pt x="1412" y="260"/>
                    </a:moveTo>
                    <a:cubicBezTo>
                      <a:pt x="1412" y="256"/>
                      <a:pt x="1412" y="256"/>
                      <a:pt x="1412" y="256"/>
                    </a:cubicBezTo>
                    <a:cubicBezTo>
                      <a:pt x="1412" y="255"/>
                      <a:pt x="1412" y="255"/>
                      <a:pt x="1412" y="255"/>
                    </a:cubicBezTo>
                    <a:cubicBezTo>
                      <a:pt x="1413" y="258"/>
                      <a:pt x="1413" y="258"/>
                      <a:pt x="1413" y="258"/>
                    </a:cubicBezTo>
                    <a:cubicBezTo>
                      <a:pt x="1415" y="260"/>
                      <a:pt x="1415" y="260"/>
                      <a:pt x="1415" y="260"/>
                    </a:cubicBezTo>
                    <a:cubicBezTo>
                      <a:pt x="1413" y="262"/>
                      <a:pt x="1413" y="262"/>
                      <a:pt x="1413" y="262"/>
                    </a:cubicBezTo>
                    <a:cubicBezTo>
                      <a:pt x="1411" y="265"/>
                      <a:pt x="1411" y="265"/>
                      <a:pt x="1411" y="265"/>
                    </a:cubicBezTo>
                    <a:lnTo>
                      <a:pt x="1412" y="260"/>
                    </a:lnTo>
                    <a:close/>
                    <a:moveTo>
                      <a:pt x="1410" y="286"/>
                    </a:moveTo>
                    <a:cubicBezTo>
                      <a:pt x="1410" y="281"/>
                      <a:pt x="1410" y="281"/>
                      <a:pt x="1410" y="281"/>
                    </a:cubicBezTo>
                    <a:cubicBezTo>
                      <a:pt x="1410" y="281"/>
                      <a:pt x="1410" y="281"/>
                      <a:pt x="1410" y="281"/>
                    </a:cubicBezTo>
                    <a:cubicBezTo>
                      <a:pt x="1411" y="281"/>
                      <a:pt x="1411" y="281"/>
                      <a:pt x="1411" y="281"/>
                    </a:cubicBezTo>
                    <a:cubicBezTo>
                      <a:pt x="1414" y="286"/>
                      <a:pt x="1414" y="286"/>
                      <a:pt x="1414" y="286"/>
                    </a:cubicBezTo>
                    <a:cubicBezTo>
                      <a:pt x="1412" y="288"/>
                      <a:pt x="1412" y="288"/>
                      <a:pt x="1412" y="288"/>
                    </a:cubicBezTo>
                    <a:cubicBezTo>
                      <a:pt x="1410" y="291"/>
                      <a:pt x="1410" y="291"/>
                      <a:pt x="1410" y="291"/>
                    </a:cubicBezTo>
                    <a:lnTo>
                      <a:pt x="1410" y="286"/>
                    </a:lnTo>
                    <a:close/>
                    <a:moveTo>
                      <a:pt x="1408" y="313"/>
                    </a:moveTo>
                    <a:cubicBezTo>
                      <a:pt x="1409" y="308"/>
                      <a:pt x="1409" y="308"/>
                      <a:pt x="1409" y="308"/>
                    </a:cubicBezTo>
                    <a:cubicBezTo>
                      <a:pt x="1409" y="307"/>
                      <a:pt x="1409" y="307"/>
                      <a:pt x="1409" y="307"/>
                    </a:cubicBezTo>
                    <a:cubicBezTo>
                      <a:pt x="1411" y="311"/>
                      <a:pt x="1411" y="311"/>
                      <a:pt x="1411" y="311"/>
                    </a:cubicBezTo>
                    <a:cubicBezTo>
                      <a:pt x="1413" y="313"/>
                      <a:pt x="1413" y="313"/>
                      <a:pt x="1413" y="313"/>
                    </a:cubicBezTo>
                    <a:cubicBezTo>
                      <a:pt x="1411" y="316"/>
                      <a:pt x="1411" y="316"/>
                      <a:pt x="1411" y="316"/>
                    </a:cubicBezTo>
                    <a:cubicBezTo>
                      <a:pt x="1408" y="319"/>
                      <a:pt x="1408" y="319"/>
                      <a:pt x="1408" y="319"/>
                    </a:cubicBezTo>
                    <a:lnTo>
                      <a:pt x="1408" y="313"/>
                    </a:lnTo>
                    <a:close/>
                    <a:moveTo>
                      <a:pt x="1406" y="349"/>
                    </a:moveTo>
                    <a:cubicBezTo>
                      <a:pt x="1407" y="342"/>
                      <a:pt x="1407" y="342"/>
                      <a:pt x="1407" y="342"/>
                    </a:cubicBezTo>
                    <a:cubicBezTo>
                      <a:pt x="1407" y="338"/>
                      <a:pt x="1407" y="338"/>
                      <a:pt x="1407" y="338"/>
                    </a:cubicBezTo>
                    <a:cubicBezTo>
                      <a:pt x="1407" y="335"/>
                      <a:pt x="1407" y="335"/>
                      <a:pt x="1407" y="335"/>
                    </a:cubicBezTo>
                    <a:cubicBezTo>
                      <a:pt x="1412" y="342"/>
                      <a:pt x="1412" y="342"/>
                      <a:pt x="1412" y="342"/>
                    </a:cubicBezTo>
                    <a:cubicBezTo>
                      <a:pt x="1412" y="342"/>
                      <a:pt x="1412" y="342"/>
                      <a:pt x="1412" y="342"/>
                    </a:cubicBezTo>
                    <a:cubicBezTo>
                      <a:pt x="1409" y="345"/>
                      <a:pt x="1409" y="345"/>
                      <a:pt x="1409" y="345"/>
                    </a:cubicBezTo>
                    <a:cubicBezTo>
                      <a:pt x="1406" y="349"/>
                      <a:pt x="1406" y="349"/>
                      <a:pt x="1406" y="349"/>
                    </a:cubicBezTo>
                    <a:cubicBezTo>
                      <a:pt x="1406" y="349"/>
                      <a:pt x="1406" y="349"/>
                      <a:pt x="1406" y="349"/>
                    </a:cubicBezTo>
                    <a:close/>
                    <a:moveTo>
                      <a:pt x="1405" y="372"/>
                    </a:moveTo>
                    <a:cubicBezTo>
                      <a:pt x="1405" y="369"/>
                      <a:pt x="1405" y="369"/>
                      <a:pt x="1405" y="369"/>
                    </a:cubicBezTo>
                    <a:cubicBezTo>
                      <a:pt x="1405" y="363"/>
                      <a:pt x="1405" y="363"/>
                      <a:pt x="1405" y="363"/>
                    </a:cubicBezTo>
                    <a:cubicBezTo>
                      <a:pt x="1410" y="369"/>
                      <a:pt x="1410" y="369"/>
                      <a:pt x="1410" y="369"/>
                    </a:cubicBezTo>
                    <a:cubicBezTo>
                      <a:pt x="1407" y="371"/>
                      <a:pt x="1407" y="371"/>
                      <a:pt x="1407" y="371"/>
                    </a:cubicBezTo>
                    <a:cubicBezTo>
                      <a:pt x="1406" y="373"/>
                      <a:pt x="1406" y="373"/>
                      <a:pt x="1406" y="373"/>
                    </a:cubicBezTo>
                    <a:cubicBezTo>
                      <a:pt x="1405" y="374"/>
                      <a:pt x="1405" y="374"/>
                      <a:pt x="1405" y="374"/>
                    </a:cubicBezTo>
                    <a:lnTo>
                      <a:pt x="1405" y="372"/>
                    </a:lnTo>
                    <a:close/>
                    <a:moveTo>
                      <a:pt x="1403" y="397"/>
                    </a:moveTo>
                    <a:cubicBezTo>
                      <a:pt x="1403" y="392"/>
                      <a:pt x="1403" y="392"/>
                      <a:pt x="1403" y="392"/>
                    </a:cubicBezTo>
                    <a:cubicBezTo>
                      <a:pt x="1404" y="386"/>
                      <a:pt x="1404" y="386"/>
                      <a:pt x="1404" y="386"/>
                    </a:cubicBezTo>
                    <a:cubicBezTo>
                      <a:pt x="1409" y="391"/>
                      <a:pt x="1409" y="391"/>
                      <a:pt x="1409" y="391"/>
                    </a:cubicBezTo>
                    <a:cubicBezTo>
                      <a:pt x="1406" y="394"/>
                      <a:pt x="1406" y="394"/>
                      <a:pt x="1406" y="394"/>
                    </a:cubicBezTo>
                    <a:cubicBezTo>
                      <a:pt x="1403" y="397"/>
                      <a:pt x="1403" y="397"/>
                      <a:pt x="1403" y="397"/>
                    </a:cubicBezTo>
                    <a:cubicBezTo>
                      <a:pt x="1403" y="397"/>
                      <a:pt x="1403" y="397"/>
                      <a:pt x="1403" y="397"/>
                    </a:cubicBezTo>
                    <a:close/>
                    <a:moveTo>
                      <a:pt x="1402" y="414"/>
                    </a:moveTo>
                    <a:cubicBezTo>
                      <a:pt x="1402" y="408"/>
                      <a:pt x="1402" y="408"/>
                      <a:pt x="1402" y="408"/>
                    </a:cubicBezTo>
                    <a:cubicBezTo>
                      <a:pt x="1408" y="414"/>
                      <a:pt x="1408" y="414"/>
                      <a:pt x="1408" y="414"/>
                    </a:cubicBezTo>
                    <a:cubicBezTo>
                      <a:pt x="1405" y="417"/>
                      <a:pt x="1405" y="417"/>
                      <a:pt x="1405" y="417"/>
                    </a:cubicBezTo>
                    <a:cubicBezTo>
                      <a:pt x="1401" y="420"/>
                      <a:pt x="1401" y="420"/>
                      <a:pt x="1401" y="420"/>
                    </a:cubicBezTo>
                    <a:lnTo>
                      <a:pt x="1402" y="414"/>
                    </a:lnTo>
                    <a:close/>
                    <a:moveTo>
                      <a:pt x="1400" y="441"/>
                    </a:moveTo>
                    <a:cubicBezTo>
                      <a:pt x="1400" y="434"/>
                      <a:pt x="1400" y="434"/>
                      <a:pt x="1400" y="434"/>
                    </a:cubicBezTo>
                    <a:cubicBezTo>
                      <a:pt x="1400" y="433"/>
                      <a:pt x="1400" y="433"/>
                      <a:pt x="1400" y="433"/>
                    </a:cubicBezTo>
                    <a:cubicBezTo>
                      <a:pt x="1403" y="436"/>
                      <a:pt x="1403" y="436"/>
                      <a:pt x="1403" y="436"/>
                    </a:cubicBezTo>
                    <a:cubicBezTo>
                      <a:pt x="1407" y="441"/>
                      <a:pt x="1407" y="441"/>
                      <a:pt x="1407" y="441"/>
                    </a:cubicBezTo>
                    <a:cubicBezTo>
                      <a:pt x="1403" y="445"/>
                      <a:pt x="1403" y="445"/>
                      <a:pt x="1403" y="445"/>
                    </a:cubicBezTo>
                    <a:cubicBezTo>
                      <a:pt x="1399" y="450"/>
                      <a:pt x="1399" y="450"/>
                      <a:pt x="1399" y="450"/>
                    </a:cubicBezTo>
                    <a:lnTo>
                      <a:pt x="1400" y="441"/>
                    </a:lnTo>
                    <a:close/>
                    <a:moveTo>
                      <a:pt x="1397" y="479"/>
                    </a:moveTo>
                    <a:cubicBezTo>
                      <a:pt x="1397" y="473"/>
                      <a:pt x="1397" y="473"/>
                      <a:pt x="1397" y="473"/>
                    </a:cubicBezTo>
                    <a:cubicBezTo>
                      <a:pt x="1398" y="464"/>
                      <a:pt x="1398" y="464"/>
                      <a:pt x="1398" y="464"/>
                    </a:cubicBezTo>
                    <a:cubicBezTo>
                      <a:pt x="1405" y="473"/>
                      <a:pt x="1405" y="473"/>
                      <a:pt x="1405" y="473"/>
                    </a:cubicBezTo>
                    <a:cubicBezTo>
                      <a:pt x="1401" y="477"/>
                      <a:pt x="1401" y="477"/>
                      <a:pt x="1401" y="477"/>
                    </a:cubicBezTo>
                    <a:cubicBezTo>
                      <a:pt x="1398" y="480"/>
                      <a:pt x="1398" y="480"/>
                      <a:pt x="1398" y="480"/>
                    </a:cubicBezTo>
                    <a:cubicBezTo>
                      <a:pt x="1396" y="482"/>
                      <a:pt x="1396" y="482"/>
                      <a:pt x="1396" y="482"/>
                    </a:cubicBezTo>
                    <a:lnTo>
                      <a:pt x="1397" y="479"/>
                    </a:lnTo>
                    <a:close/>
                    <a:moveTo>
                      <a:pt x="1394" y="510"/>
                    </a:moveTo>
                    <a:cubicBezTo>
                      <a:pt x="1395" y="503"/>
                      <a:pt x="1395" y="503"/>
                      <a:pt x="1395" y="503"/>
                    </a:cubicBezTo>
                    <a:cubicBezTo>
                      <a:pt x="1395" y="495"/>
                      <a:pt x="1395" y="495"/>
                      <a:pt x="1395" y="495"/>
                    </a:cubicBezTo>
                    <a:cubicBezTo>
                      <a:pt x="1403" y="503"/>
                      <a:pt x="1403" y="503"/>
                      <a:pt x="1403" y="503"/>
                    </a:cubicBezTo>
                    <a:cubicBezTo>
                      <a:pt x="1399" y="507"/>
                      <a:pt x="1399" y="507"/>
                      <a:pt x="1399" y="507"/>
                    </a:cubicBezTo>
                    <a:cubicBezTo>
                      <a:pt x="1395" y="511"/>
                      <a:pt x="1395" y="511"/>
                      <a:pt x="1395" y="511"/>
                    </a:cubicBezTo>
                    <a:cubicBezTo>
                      <a:pt x="1394" y="511"/>
                      <a:pt x="1394" y="511"/>
                      <a:pt x="1394" y="511"/>
                    </a:cubicBezTo>
                    <a:lnTo>
                      <a:pt x="1394" y="510"/>
                    </a:lnTo>
                    <a:close/>
                    <a:moveTo>
                      <a:pt x="1392" y="532"/>
                    </a:moveTo>
                    <a:cubicBezTo>
                      <a:pt x="1393" y="523"/>
                      <a:pt x="1393" y="523"/>
                      <a:pt x="1393" y="523"/>
                    </a:cubicBezTo>
                    <a:cubicBezTo>
                      <a:pt x="1401" y="532"/>
                      <a:pt x="1401" y="532"/>
                      <a:pt x="1401" y="532"/>
                    </a:cubicBezTo>
                    <a:cubicBezTo>
                      <a:pt x="1396" y="536"/>
                      <a:pt x="1396" y="536"/>
                      <a:pt x="1396" y="536"/>
                    </a:cubicBezTo>
                    <a:cubicBezTo>
                      <a:pt x="1391" y="541"/>
                      <a:pt x="1391" y="541"/>
                      <a:pt x="1391" y="541"/>
                    </a:cubicBezTo>
                    <a:lnTo>
                      <a:pt x="1392" y="532"/>
                    </a:lnTo>
                    <a:close/>
                    <a:moveTo>
                      <a:pt x="1389" y="566"/>
                    </a:moveTo>
                    <a:cubicBezTo>
                      <a:pt x="1389" y="562"/>
                      <a:pt x="1389" y="558"/>
                      <a:pt x="1390" y="554"/>
                    </a:cubicBezTo>
                    <a:cubicBezTo>
                      <a:pt x="1399" y="566"/>
                      <a:pt x="1399" y="566"/>
                      <a:pt x="1399" y="566"/>
                    </a:cubicBezTo>
                    <a:cubicBezTo>
                      <a:pt x="1394" y="572"/>
                      <a:pt x="1394" y="572"/>
                      <a:pt x="1394" y="572"/>
                    </a:cubicBezTo>
                    <a:cubicBezTo>
                      <a:pt x="1387" y="579"/>
                      <a:pt x="1387" y="579"/>
                      <a:pt x="1387" y="579"/>
                    </a:cubicBezTo>
                    <a:cubicBezTo>
                      <a:pt x="1388" y="575"/>
                      <a:pt x="1388" y="570"/>
                      <a:pt x="1389" y="566"/>
                    </a:cubicBezTo>
                    <a:close/>
                    <a:moveTo>
                      <a:pt x="1384" y="606"/>
                    </a:moveTo>
                    <a:cubicBezTo>
                      <a:pt x="1385" y="602"/>
                      <a:pt x="1385" y="598"/>
                      <a:pt x="1386" y="594"/>
                    </a:cubicBezTo>
                    <a:cubicBezTo>
                      <a:pt x="1386" y="592"/>
                      <a:pt x="1386" y="592"/>
                      <a:pt x="1386" y="592"/>
                    </a:cubicBezTo>
                    <a:cubicBezTo>
                      <a:pt x="1392" y="600"/>
                      <a:pt x="1392" y="600"/>
                      <a:pt x="1392" y="600"/>
                    </a:cubicBezTo>
                    <a:cubicBezTo>
                      <a:pt x="1396" y="605"/>
                      <a:pt x="1396" y="605"/>
                      <a:pt x="1396" y="605"/>
                    </a:cubicBezTo>
                    <a:cubicBezTo>
                      <a:pt x="1390" y="612"/>
                      <a:pt x="1390" y="612"/>
                      <a:pt x="1390" y="612"/>
                    </a:cubicBezTo>
                    <a:cubicBezTo>
                      <a:pt x="1383" y="620"/>
                      <a:pt x="1383" y="620"/>
                      <a:pt x="1383" y="620"/>
                    </a:cubicBezTo>
                    <a:cubicBezTo>
                      <a:pt x="1383" y="615"/>
                      <a:pt x="1384" y="611"/>
                      <a:pt x="1384" y="606"/>
                    </a:cubicBezTo>
                    <a:close/>
                    <a:moveTo>
                      <a:pt x="1379" y="649"/>
                    </a:moveTo>
                    <a:cubicBezTo>
                      <a:pt x="1379" y="644"/>
                      <a:pt x="1380" y="639"/>
                      <a:pt x="1381" y="633"/>
                    </a:cubicBezTo>
                    <a:cubicBezTo>
                      <a:pt x="1393" y="648"/>
                      <a:pt x="1393" y="648"/>
                      <a:pt x="1393" y="648"/>
                    </a:cubicBezTo>
                    <a:cubicBezTo>
                      <a:pt x="1385" y="655"/>
                      <a:pt x="1385" y="655"/>
                      <a:pt x="1385" y="655"/>
                    </a:cubicBezTo>
                    <a:cubicBezTo>
                      <a:pt x="1377" y="664"/>
                      <a:pt x="1377" y="664"/>
                      <a:pt x="1377" y="664"/>
                    </a:cubicBezTo>
                    <a:cubicBezTo>
                      <a:pt x="1377" y="659"/>
                      <a:pt x="1378" y="654"/>
                      <a:pt x="1379" y="649"/>
                    </a:cubicBezTo>
                    <a:close/>
                    <a:moveTo>
                      <a:pt x="1370" y="703"/>
                    </a:moveTo>
                    <a:cubicBezTo>
                      <a:pt x="1371" y="701"/>
                      <a:pt x="1371" y="698"/>
                      <a:pt x="1372" y="696"/>
                    </a:cubicBezTo>
                    <a:cubicBezTo>
                      <a:pt x="1373" y="690"/>
                      <a:pt x="1373" y="690"/>
                      <a:pt x="1373" y="690"/>
                    </a:cubicBezTo>
                    <a:cubicBezTo>
                      <a:pt x="1373" y="687"/>
                      <a:pt x="1373" y="687"/>
                      <a:pt x="1373" y="687"/>
                    </a:cubicBezTo>
                    <a:cubicBezTo>
                      <a:pt x="1373" y="686"/>
                      <a:pt x="1373" y="686"/>
                      <a:pt x="1373" y="686"/>
                    </a:cubicBezTo>
                    <a:cubicBezTo>
                      <a:pt x="1373" y="685"/>
                      <a:pt x="1373" y="685"/>
                      <a:pt x="1373" y="685"/>
                    </a:cubicBezTo>
                    <a:cubicBezTo>
                      <a:pt x="1374" y="683"/>
                      <a:pt x="1374" y="683"/>
                      <a:pt x="1374" y="683"/>
                    </a:cubicBezTo>
                    <a:cubicBezTo>
                      <a:pt x="1374" y="678"/>
                      <a:pt x="1374" y="678"/>
                      <a:pt x="1374" y="678"/>
                    </a:cubicBezTo>
                    <a:cubicBezTo>
                      <a:pt x="1375" y="677"/>
                      <a:pt x="1375" y="677"/>
                      <a:pt x="1375" y="677"/>
                    </a:cubicBezTo>
                    <a:cubicBezTo>
                      <a:pt x="1388" y="690"/>
                      <a:pt x="1388" y="690"/>
                      <a:pt x="1388" y="690"/>
                    </a:cubicBezTo>
                    <a:cubicBezTo>
                      <a:pt x="1387" y="691"/>
                      <a:pt x="1387" y="691"/>
                      <a:pt x="1387" y="691"/>
                    </a:cubicBezTo>
                    <a:cubicBezTo>
                      <a:pt x="1384" y="693"/>
                      <a:pt x="1384" y="693"/>
                      <a:pt x="1384" y="693"/>
                    </a:cubicBezTo>
                    <a:cubicBezTo>
                      <a:pt x="1383" y="694"/>
                      <a:pt x="1383" y="694"/>
                      <a:pt x="1383" y="694"/>
                    </a:cubicBezTo>
                    <a:cubicBezTo>
                      <a:pt x="1382" y="695"/>
                      <a:pt x="1382" y="695"/>
                      <a:pt x="1382" y="695"/>
                    </a:cubicBezTo>
                    <a:cubicBezTo>
                      <a:pt x="1382" y="695"/>
                      <a:pt x="1382" y="695"/>
                      <a:pt x="1382" y="695"/>
                    </a:cubicBezTo>
                    <a:cubicBezTo>
                      <a:pt x="1380" y="697"/>
                      <a:pt x="1380" y="697"/>
                      <a:pt x="1380" y="697"/>
                    </a:cubicBezTo>
                    <a:cubicBezTo>
                      <a:pt x="1376" y="700"/>
                      <a:pt x="1376" y="700"/>
                      <a:pt x="1376" y="700"/>
                    </a:cubicBezTo>
                    <a:cubicBezTo>
                      <a:pt x="1372" y="703"/>
                      <a:pt x="1372" y="703"/>
                      <a:pt x="1372" y="703"/>
                    </a:cubicBezTo>
                    <a:cubicBezTo>
                      <a:pt x="1371" y="703"/>
                      <a:pt x="1371" y="703"/>
                      <a:pt x="1371" y="703"/>
                    </a:cubicBezTo>
                    <a:cubicBezTo>
                      <a:pt x="1370" y="703"/>
                      <a:pt x="1370" y="703"/>
                      <a:pt x="1370" y="703"/>
                    </a:cubicBezTo>
                    <a:close/>
                    <a:moveTo>
                      <a:pt x="1368" y="719"/>
                    </a:moveTo>
                    <a:cubicBezTo>
                      <a:pt x="1368" y="717"/>
                      <a:pt x="1368" y="717"/>
                      <a:pt x="1368" y="717"/>
                    </a:cubicBezTo>
                    <a:cubicBezTo>
                      <a:pt x="1368" y="714"/>
                      <a:pt x="1368" y="714"/>
                      <a:pt x="1368" y="714"/>
                    </a:cubicBezTo>
                    <a:cubicBezTo>
                      <a:pt x="1370" y="714"/>
                      <a:pt x="1370" y="714"/>
                      <a:pt x="1370" y="714"/>
                    </a:cubicBezTo>
                    <a:cubicBezTo>
                      <a:pt x="1376" y="714"/>
                      <a:pt x="1376" y="714"/>
                      <a:pt x="1376" y="714"/>
                    </a:cubicBezTo>
                    <a:cubicBezTo>
                      <a:pt x="1382" y="714"/>
                      <a:pt x="1382" y="714"/>
                      <a:pt x="1382" y="714"/>
                    </a:cubicBezTo>
                    <a:cubicBezTo>
                      <a:pt x="1390" y="714"/>
                      <a:pt x="1390" y="714"/>
                      <a:pt x="1390" y="714"/>
                    </a:cubicBezTo>
                    <a:cubicBezTo>
                      <a:pt x="1397" y="714"/>
                      <a:pt x="1397" y="714"/>
                      <a:pt x="1397" y="714"/>
                    </a:cubicBezTo>
                    <a:cubicBezTo>
                      <a:pt x="1401" y="714"/>
                      <a:pt x="1401" y="714"/>
                      <a:pt x="1401" y="714"/>
                    </a:cubicBezTo>
                    <a:cubicBezTo>
                      <a:pt x="1402" y="714"/>
                      <a:pt x="1402" y="714"/>
                      <a:pt x="1402" y="714"/>
                    </a:cubicBezTo>
                    <a:cubicBezTo>
                      <a:pt x="1403" y="714"/>
                      <a:pt x="1403" y="714"/>
                      <a:pt x="1403" y="714"/>
                    </a:cubicBezTo>
                    <a:cubicBezTo>
                      <a:pt x="1406" y="714"/>
                      <a:pt x="1406" y="714"/>
                      <a:pt x="1406" y="714"/>
                    </a:cubicBezTo>
                    <a:cubicBezTo>
                      <a:pt x="1409" y="714"/>
                      <a:pt x="1409" y="714"/>
                      <a:pt x="1409" y="714"/>
                    </a:cubicBezTo>
                    <a:cubicBezTo>
                      <a:pt x="1409" y="717"/>
                      <a:pt x="1409" y="717"/>
                      <a:pt x="1409" y="717"/>
                    </a:cubicBezTo>
                    <a:cubicBezTo>
                      <a:pt x="1409" y="720"/>
                      <a:pt x="1409" y="720"/>
                      <a:pt x="1409" y="720"/>
                    </a:cubicBezTo>
                    <a:cubicBezTo>
                      <a:pt x="1409" y="720"/>
                      <a:pt x="1409" y="720"/>
                      <a:pt x="1409" y="720"/>
                    </a:cubicBezTo>
                    <a:cubicBezTo>
                      <a:pt x="1409" y="721"/>
                      <a:pt x="1409" y="721"/>
                      <a:pt x="1409" y="721"/>
                    </a:cubicBezTo>
                    <a:cubicBezTo>
                      <a:pt x="1409" y="725"/>
                      <a:pt x="1409" y="725"/>
                      <a:pt x="1409" y="725"/>
                    </a:cubicBezTo>
                    <a:cubicBezTo>
                      <a:pt x="1408" y="725"/>
                      <a:pt x="1408" y="725"/>
                      <a:pt x="1408" y="725"/>
                    </a:cubicBezTo>
                    <a:cubicBezTo>
                      <a:pt x="1401" y="725"/>
                      <a:pt x="1401" y="725"/>
                      <a:pt x="1401" y="725"/>
                    </a:cubicBezTo>
                    <a:cubicBezTo>
                      <a:pt x="1393" y="724"/>
                      <a:pt x="1393" y="724"/>
                      <a:pt x="1393" y="724"/>
                    </a:cubicBezTo>
                    <a:cubicBezTo>
                      <a:pt x="1387" y="724"/>
                      <a:pt x="1387" y="724"/>
                      <a:pt x="1387" y="724"/>
                    </a:cubicBezTo>
                    <a:cubicBezTo>
                      <a:pt x="1381" y="724"/>
                      <a:pt x="1381" y="724"/>
                      <a:pt x="1381" y="724"/>
                    </a:cubicBezTo>
                    <a:cubicBezTo>
                      <a:pt x="1376" y="724"/>
                      <a:pt x="1376" y="724"/>
                      <a:pt x="1376" y="724"/>
                    </a:cubicBezTo>
                    <a:cubicBezTo>
                      <a:pt x="1373" y="724"/>
                      <a:pt x="1373" y="724"/>
                      <a:pt x="1373" y="724"/>
                    </a:cubicBezTo>
                    <a:cubicBezTo>
                      <a:pt x="1366" y="724"/>
                      <a:pt x="1366" y="724"/>
                      <a:pt x="1366" y="724"/>
                    </a:cubicBezTo>
                    <a:lnTo>
                      <a:pt x="1368" y="719"/>
                    </a:lnTo>
                    <a:close/>
                    <a:moveTo>
                      <a:pt x="1369" y="743"/>
                    </a:moveTo>
                    <a:cubicBezTo>
                      <a:pt x="1368" y="743"/>
                      <a:pt x="1368" y="743"/>
                      <a:pt x="1368" y="743"/>
                    </a:cubicBezTo>
                    <a:cubicBezTo>
                      <a:pt x="1367" y="745"/>
                      <a:pt x="1367" y="745"/>
                      <a:pt x="1367" y="745"/>
                    </a:cubicBezTo>
                    <a:cubicBezTo>
                      <a:pt x="1366" y="746"/>
                      <a:pt x="1366" y="746"/>
                      <a:pt x="1366" y="746"/>
                    </a:cubicBezTo>
                    <a:cubicBezTo>
                      <a:pt x="1364" y="748"/>
                      <a:pt x="1364" y="748"/>
                      <a:pt x="1364" y="748"/>
                    </a:cubicBezTo>
                    <a:cubicBezTo>
                      <a:pt x="1361" y="751"/>
                      <a:pt x="1361" y="751"/>
                      <a:pt x="1361" y="751"/>
                    </a:cubicBezTo>
                    <a:cubicBezTo>
                      <a:pt x="1361" y="751"/>
                      <a:pt x="1361" y="751"/>
                      <a:pt x="1361" y="751"/>
                    </a:cubicBezTo>
                    <a:cubicBezTo>
                      <a:pt x="1361" y="751"/>
                      <a:pt x="1361" y="751"/>
                      <a:pt x="1361" y="751"/>
                    </a:cubicBezTo>
                    <a:cubicBezTo>
                      <a:pt x="1362" y="749"/>
                      <a:pt x="1362" y="747"/>
                      <a:pt x="1362" y="746"/>
                    </a:cubicBezTo>
                    <a:cubicBezTo>
                      <a:pt x="1363" y="743"/>
                      <a:pt x="1363" y="743"/>
                      <a:pt x="1363" y="743"/>
                    </a:cubicBezTo>
                    <a:cubicBezTo>
                      <a:pt x="1363" y="742"/>
                      <a:pt x="1363" y="742"/>
                      <a:pt x="1363" y="742"/>
                    </a:cubicBezTo>
                    <a:cubicBezTo>
                      <a:pt x="1364" y="739"/>
                      <a:pt x="1364" y="739"/>
                      <a:pt x="1364" y="739"/>
                    </a:cubicBezTo>
                    <a:cubicBezTo>
                      <a:pt x="1365" y="735"/>
                      <a:pt x="1365" y="735"/>
                      <a:pt x="1365" y="735"/>
                    </a:cubicBezTo>
                    <a:lnTo>
                      <a:pt x="1369" y="743"/>
                    </a:lnTo>
                    <a:close/>
                    <a:moveTo>
                      <a:pt x="1349" y="709"/>
                    </a:moveTo>
                    <a:cubicBezTo>
                      <a:pt x="1349" y="708"/>
                      <a:pt x="1349" y="708"/>
                      <a:pt x="1349" y="708"/>
                    </a:cubicBezTo>
                    <a:cubicBezTo>
                      <a:pt x="1357" y="708"/>
                      <a:pt x="1357" y="708"/>
                      <a:pt x="1357" y="708"/>
                    </a:cubicBezTo>
                    <a:cubicBezTo>
                      <a:pt x="1359" y="708"/>
                      <a:pt x="1359" y="708"/>
                      <a:pt x="1359" y="708"/>
                    </a:cubicBezTo>
                    <a:cubicBezTo>
                      <a:pt x="1364" y="708"/>
                      <a:pt x="1364" y="708"/>
                      <a:pt x="1364" y="708"/>
                    </a:cubicBezTo>
                    <a:cubicBezTo>
                      <a:pt x="1364" y="709"/>
                      <a:pt x="1364" y="709"/>
                      <a:pt x="1364" y="709"/>
                    </a:cubicBezTo>
                    <a:cubicBezTo>
                      <a:pt x="1360" y="709"/>
                      <a:pt x="1360" y="709"/>
                      <a:pt x="1360" y="709"/>
                    </a:cubicBezTo>
                    <a:cubicBezTo>
                      <a:pt x="1357" y="709"/>
                      <a:pt x="1357" y="709"/>
                      <a:pt x="1357" y="709"/>
                    </a:cubicBezTo>
                    <a:lnTo>
                      <a:pt x="1349" y="709"/>
                    </a:lnTo>
                    <a:close/>
                    <a:moveTo>
                      <a:pt x="1355" y="730"/>
                    </a:moveTo>
                    <a:cubicBezTo>
                      <a:pt x="1352" y="719"/>
                      <a:pt x="1352" y="719"/>
                      <a:pt x="1352" y="719"/>
                    </a:cubicBezTo>
                    <a:cubicBezTo>
                      <a:pt x="1350" y="714"/>
                      <a:pt x="1350" y="714"/>
                      <a:pt x="1350" y="714"/>
                    </a:cubicBezTo>
                    <a:cubicBezTo>
                      <a:pt x="1352" y="714"/>
                      <a:pt x="1352" y="714"/>
                      <a:pt x="1352" y="714"/>
                    </a:cubicBezTo>
                    <a:cubicBezTo>
                      <a:pt x="1362" y="714"/>
                      <a:pt x="1362" y="714"/>
                      <a:pt x="1362" y="714"/>
                    </a:cubicBezTo>
                    <a:cubicBezTo>
                      <a:pt x="1363" y="714"/>
                      <a:pt x="1363" y="714"/>
                      <a:pt x="1363" y="714"/>
                    </a:cubicBezTo>
                    <a:cubicBezTo>
                      <a:pt x="1363" y="715"/>
                      <a:pt x="1363" y="715"/>
                      <a:pt x="1363" y="715"/>
                    </a:cubicBezTo>
                    <a:cubicBezTo>
                      <a:pt x="1363" y="718"/>
                      <a:pt x="1362" y="720"/>
                      <a:pt x="1362" y="723"/>
                    </a:cubicBezTo>
                    <a:cubicBezTo>
                      <a:pt x="1361" y="726"/>
                      <a:pt x="1361" y="726"/>
                      <a:pt x="1361" y="726"/>
                    </a:cubicBezTo>
                    <a:cubicBezTo>
                      <a:pt x="1361" y="726"/>
                      <a:pt x="1361" y="727"/>
                      <a:pt x="1361" y="727"/>
                    </a:cubicBezTo>
                    <a:cubicBezTo>
                      <a:pt x="1361" y="728"/>
                      <a:pt x="1361" y="728"/>
                      <a:pt x="1361" y="728"/>
                    </a:cubicBezTo>
                    <a:cubicBezTo>
                      <a:pt x="1360" y="730"/>
                      <a:pt x="1360" y="732"/>
                      <a:pt x="1359" y="735"/>
                    </a:cubicBezTo>
                    <a:cubicBezTo>
                      <a:pt x="1359" y="738"/>
                      <a:pt x="1359" y="738"/>
                      <a:pt x="1359" y="738"/>
                    </a:cubicBezTo>
                    <a:cubicBezTo>
                      <a:pt x="1358" y="739"/>
                      <a:pt x="1358" y="739"/>
                      <a:pt x="1358" y="739"/>
                    </a:cubicBezTo>
                    <a:cubicBezTo>
                      <a:pt x="1358" y="741"/>
                      <a:pt x="1358" y="741"/>
                      <a:pt x="1358" y="741"/>
                    </a:cubicBezTo>
                    <a:cubicBezTo>
                      <a:pt x="1357" y="737"/>
                      <a:pt x="1357" y="737"/>
                      <a:pt x="1357" y="737"/>
                    </a:cubicBezTo>
                    <a:cubicBezTo>
                      <a:pt x="1356" y="735"/>
                      <a:pt x="1356" y="735"/>
                      <a:pt x="1356" y="735"/>
                    </a:cubicBezTo>
                    <a:lnTo>
                      <a:pt x="1355" y="730"/>
                    </a:lnTo>
                    <a:close/>
                    <a:moveTo>
                      <a:pt x="1347" y="808"/>
                    </a:moveTo>
                    <a:cubicBezTo>
                      <a:pt x="1347" y="805"/>
                      <a:pt x="1347" y="805"/>
                      <a:pt x="1347" y="805"/>
                    </a:cubicBezTo>
                    <a:cubicBezTo>
                      <a:pt x="1348" y="802"/>
                      <a:pt x="1348" y="802"/>
                      <a:pt x="1348" y="802"/>
                    </a:cubicBezTo>
                    <a:cubicBezTo>
                      <a:pt x="1348" y="802"/>
                      <a:pt x="1348" y="802"/>
                      <a:pt x="1348" y="802"/>
                    </a:cubicBezTo>
                    <a:cubicBezTo>
                      <a:pt x="1349" y="800"/>
                      <a:pt x="1349" y="799"/>
                      <a:pt x="1350" y="797"/>
                    </a:cubicBezTo>
                    <a:cubicBezTo>
                      <a:pt x="1351" y="793"/>
                      <a:pt x="1351" y="793"/>
                      <a:pt x="1351" y="793"/>
                    </a:cubicBezTo>
                    <a:cubicBezTo>
                      <a:pt x="1351" y="791"/>
                      <a:pt x="1351" y="791"/>
                      <a:pt x="1351" y="791"/>
                    </a:cubicBezTo>
                    <a:cubicBezTo>
                      <a:pt x="1352" y="789"/>
                      <a:pt x="1352" y="789"/>
                      <a:pt x="1352" y="789"/>
                    </a:cubicBezTo>
                    <a:cubicBezTo>
                      <a:pt x="1352" y="787"/>
                      <a:pt x="1352" y="787"/>
                      <a:pt x="1352" y="787"/>
                    </a:cubicBezTo>
                    <a:cubicBezTo>
                      <a:pt x="1353" y="786"/>
                      <a:pt x="1353" y="786"/>
                      <a:pt x="1353" y="786"/>
                    </a:cubicBezTo>
                    <a:cubicBezTo>
                      <a:pt x="1353" y="785"/>
                      <a:pt x="1353" y="783"/>
                      <a:pt x="1354" y="782"/>
                    </a:cubicBezTo>
                    <a:cubicBezTo>
                      <a:pt x="1354" y="780"/>
                      <a:pt x="1354" y="780"/>
                      <a:pt x="1354" y="780"/>
                    </a:cubicBezTo>
                    <a:cubicBezTo>
                      <a:pt x="1355" y="778"/>
                      <a:pt x="1355" y="778"/>
                      <a:pt x="1355" y="778"/>
                    </a:cubicBezTo>
                    <a:cubicBezTo>
                      <a:pt x="1363" y="785"/>
                      <a:pt x="1363" y="785"/>
                      <a:pt x="1363" y="785"/>
                    </a:cubicBezTo>
                    <a:cubicBezTo>
                      <a:pt x="1372" y="792"/>
                      <a:pt x="1372" y="792"/>
                      <a:pt x="1372" y="792"/>
                    </a:cubicBezTo>
                    <a:cubicBezTo>
                      <a:pt x="1371" y="793"/>
                      <a:pt x="1371" y="793"/>
                      <a:pt x="1371" y="793"/>
                    </a:cubicBezTo>
                    <a:cubicBezTo>
                      <a:pt x="1369" y="794"/>
                      <a:pt x="1369" y="794"/>
                      <a:pt x="1369" y="794"/>
                    </a:cubicBezTo>
                    <a:cubicBezTo>
                      <a:pt x="1367" y="795"/>
                      <a:pt x="1367" y="795"/>
                      <a:pt x="1367" y="795"/>
                    </a:cubicBezTo>
                    <a:cubicBezTo>
                      <a:pt x="1364" y="797"/>
                      <a:pt x="1364" y="797"/>
                      <a:pt x="1364" y="797"/>
                    </a:cubicBezTo>
                    <a:cubicBezTo>
                      <a:pt x="1363" y="798"/>
                      <a:pt x="1363" y="798"/>
                      <a:pt x="1363" y="798"/>
                    </a:cubicBezTo>
                    <a:cubicBezTo>
                      <a:pt x="1361" y="799"/>
                      <a:pt x="1361" y="799"/>
                      <a:pt x="1361" y="799"/>
                    </a:cubicBezTo>
                    <a:cubicBezTo>
                      <a:pt x="1360" y="800"/>
                      <a:pt x="1360" y="800"/>
                      <a:pt x="1360" y="800"/>
                    </a:cubicBezTo>
                    <a:cubicBezTo>
                      <a:pt x="1359" y="800"/>
                      <a:pt x="1359" y="800"/>
                      <a:pt x="1359" y="800"/>
                    </a:cubicBezTo>
                    <a:cubicBezTo>
                      <a:pt x="1355" y="802"/>
                      <a:pt x="1355" y="802"/>
                      <a:pt x="1355" y="802"/>
                    </a:cubicBezTo>
                    <a:cubicBezTo>
                      <a:pt x="1352" y="805"/>
                      <a:pt x="1352" y="805"/>
                      <a:pt x="1352" y="805"/>
                    </a:cubicBezTo>
                    <a:cubicBezTo>
                      <a:pt x="1351" y="805"/>
                      <a:pt x="1351" y="805"/>
                      <a:pt x="1351" y="805"/>
                    </a:cubicBezTo>
                    <a:cubicBezTo>
                      <a:pt x="1349" y="806"/>
                      <a:pt x="1349" y="806"/>
                      <a:pt x="1349" y="806"/>
                    </a:cubicBezTo>
                    <a:cubicBezTo>
                      <a:pt x="1347" y="808"/>
                      <a:pt x="1347" y="808"/>
                      <a:pt x="1347" y="808"/>
                    </a:cubicBezTo>
                    <a:cubicBezTo>
                      <a:pt x="1347" y="808"/>
                      <a:pt x="1347" y="808"/>
                      <a:pt x="1347" y="808"/>
                    </a:cubicBezTo>
                    <a:close/>
                    <a:moveTo>
                      <a:pt x="1332" y="850"/>
                    </a:moveTo>
                    <a:cubicBezTo>
                      <a:pt x="1333" y="848"/>
                      <a:pt x="1333" y="848"/>
                      <a:pt x="1333" y="848"/>
                    </a:cubicBezTo>
                    <a:cubicBezTo>
                      <a:pt x="1334" y="846"/>
                      <a:pt x="1334" y="846"/>
                      <a:pt x="1334" y="846"/>
                    </a:cubicBezTo>
                    <a:cubicBezTo>
                      <a:pt x="1334" y="844"/>
                      <a:pt x="1335" y="843"/>
                      <a:pt x="1335" y="841"/>
                    </a:cubicBezTo>
                    <a:cubicBezTo>
                      <a:pt x="1337" y="838"/>
                      <a:pt x="1337" y="838"/>
                      <a:pt x="1337" y="838"/>
                    </a:cubicBezTo>
                    <a:cubicBezTo>
                      <a:pt x="1338" y="835"/>
                      <a:pt x="1338" y="835"/>
                      <a:pt x="1338" y="835"/>
                    </a:cubicBezTo>
                    <a:cubicBezTo>
                      <a:pt x="1338" y="833"/>
                      <a:pt x="1338" y="833"/>
                      <a:pt x="1338" y="833"/>
                    </a:cubicBezTo>
                    <a:cubicBezTo>
                      <a:pt x="1339" y="831"/>
                      <a:pt x="1339" y="831"/>
                      <a:pt x="1339" y="831"/>
                    </a:cubicBezTo>
                    <a:cubicBezTo>
                      <a:pt x="1340" y="830"/>
                      <a:pt x="1340" y="828"/>
                      <a:pt x="1340" y="827"/>
                    </a:cubicBezTo>
                    <a:cubicBezTo>
                      <a:pt x="1342" y="823"/>
                      <a:pt x="1342" y="823"/>
                      <a:pt x="1342" y="823"/>
                    </a:cubicBezTo>
                    <a:cubicBezTo>
                      <a:pt x="1343" y="819"/>
                      <a:pt x="1343" y="819"/>
                      <a:pt x="1343" y="819"/>
                    </a:cubicBezTo>
                    <a:cubicBezTo>
                      <a:pt x="1343" y="818"/>
                      <a:pt x="1343" y="818"/>
                      <a:pt x="1343" y="818"/>
                    </a:cubicBezTo>
                    <a:cubicBezTo>
                      <a:pt x="1353" y="826"/>
                      <a:pt x="1353" y="826"/>
                      <a:pt x="1353" y="826"/>
                    </a:cubicBezTo>
                    <a:cubicBezTo>
                      <a:pt x="1362" y="835"/>
                      <a:pt x="1362" y="835"/>
                      <a:pt x="1362" y="835"/>
                    </a:cubicBezTo>
                    <a:cubicBezTo>
                      <a:pt x="1362" y="835"/>
                      <a:pt x="1362" y="835"/>
                      <a:pt x="1362" y="835"/>
                    </a:cubicBezTo>
                    <a:cubicBezTo>
                      <a:pt x="1360" y="836"/>
                      <a:pt x="1360" y="836"/>
                      <a:pt x="1360" y="836"/>
                    </a:cubicBezTo>
                    <a:cubicBezTo>
                      <a:pt x="1357" y="838"/>
                      <a:pt x="1357" y="838"/>
                      <a:pt x="1357" y="838"/>
                    </a:cubicBezTo>
                    <a:cubicBezTo>
                      <a:pt x="1354" y="840"/>
                      <a:pt x="1354" y="840"/>
                      <a:pt x="1354" y="840"/>
                    </a:cubicBezTo>
                    <a:cubicBezTo>
                      <a:pt x="1350" y="842"/>
                      <a:pt x="1350" y="842"/>
                      <a:pt x="1350" y="842"/>
                    </a:cubicBezTo>
                    <a:cubicBezTo>
                      <a:pt x="1349" y="843"/>
                      <a:pt x="1349" y="843"/>
                      <a:pt x="1349" y="843"/>
                    </a:cubicBezTo>
                    <a:cubicBezTo>
                      <a:pt x="1347" y="844"/>
                      <a:pt x="1347" y="844"/>
                      <a:pt x="1347" y="844"/>
                    </a:cubicBezTo>
                    <a:cubicBezTo>
                      <a:pt x="1344" y="845"/>
                      <a:pt x="1344" y="845"/>
                      <a:pt x="1344" y="845"/>
                    </a:cubicBezTo>
                    <a:cubicBezTo>
                      <a:pt x="1342" y="847"/>
                      <a:pt x="1342" y="847"/>
                      <a:pt x="1342" y="847"/>
                    </a:cubicBezTo>
                    <a:cubicBezTo>
                      <a:pt x="1338" y="849"/>
                      <a:pt x="1338" y="849"/>
                      <a:pt x="1338" y="849"/>
                    </a:cubicBezTo>
                    <a:cubicBezTo>
                      <a:pt x="1336" y="851"/>
                      <a:pt x="1336" y="851"/>
                      <a:pt x="1336" y="851"/>
                    </a:cubicBezTo>
                    <a:cubicBezTo>
                      <a:pt x="1334" y="852"/>
                      <a:pt x="1334" y="852"/>
                      <a:pt x="1334" y="852"/>
                    </a:cubicBezTo>
                    <a:cubicBezTo>
                      <a:pt x="1331" y="854"/>
                      <a:pt x="1331" y="854"/>
                      <a:pt x="1331" y="854"/>
                    </a:cubicBezTo>
                    <a:lnTo>
                      <a:pt x="1332" y="850"/>
                    </a:lnTo>
                    <a:close/>
                    <a:moveTo>
                      <a:pt x="1314" y="893"/>
                    </a:moveTo>
                    <a:cubicBezTo>
                      <a:pt x="1315" y="891"/>
                      <a:pt x="1315" y="891"/>
                      <a:pt x="1315" y="891"/>
                    </a:cubicBezTo>
                    <a:cubicBezTo>
                      <a:pt x="1316" y="890"/>
                      <a:pt x="1316" y="890"/>
                      <a:pt x="1316" y="890"/>
                    </a:cubicBezTo>
                    <a:cubicBezTo>
                      <a:pt x="1317" y="887"/>
                      <a:pt x="1317" y="887"/>
                      <a:pt x="1317" y="887"/>
                    </a:cubicBezTo>
                    <a:cubicBezTo>
                      <a:pt x="1317" y="886"/>
                      <a:pt x="1317" y="886"/>
                      <a:pt x="1317" y="886"/>
                    </a:cubicBezTo>
                    <a:cubicBezTo>
                      <a:pt x="1319" y="882"/>
                      <a:pt x="1319" y="882"/>
                      <a:pt x="1319" y="882"/>
                    </a:cubicBezTo>
                    <a:cubicBezTo>
                      <a:pt x="1321" y="878"/>
                      <a:pt x="1321" y="878"/>
                      <a:pt x="1321" y="878"/>
                    </a:cubicBezTo>
                    <a:cubicBezTo>
                      <a:pt x="1322" y="876"/>
                      <a:pt x="1322" y="876"/>
                      <a:pt x="1322" y="876"/>
                    </a:cubicBezTo>
                    <a:cubicBezTo>
                      <a:pt x="1323" y="873"/>
                      <a:pt x="1323" y="873"/>
                      <a:pt x="1323" y="873"/>
                    </a:cubicBezTo>
                    <a:cubicBezTo>
                      <a:pt x="1324" y="872"/>
                      <a:pt x="1324" y="872"/>
                      <a:pt x="1324" y="872"/>
                    </a:cubicBezTo>
                    <a:cubicBezTo>
                      <a:pt x="1325" y="869"/>
                      <a:pt x="1325" y="869"/>
                      <a:pt x="1325" y="869"/>
                    </a:cubicBezTo>
                    <a:cubicBezTo>
                      <a:pt x="1325" y="868"/>
                      <a:pt x="1325" y="868"/>
                      <a:pt x="1325" y="868"/>
                    </a:cubicBezTo>
                    <a:cubicBezTo>
                      <a:pt x="1325" y="867"/>
                      <a:pt x="1325" y="867"/>
                      <a:pt x="1325" y="867"/>
                    </a:cubicBezTo>
                    <a:cubicBezTo>
                      <a:pt x="1327" y="864"/>
                      <a:pt x="1327" y="864"/>
                      <a:pt x="1327" y="864"/>
                    </a:cubicBezTo>
                    <a:cubicBezTo>
                      <a:pt x="1327" y="864"/>
                      <a:pt x="1327" y="864"/>
                      <a:pt x="1327" y="864"/>
                    </a:cubicBezTo>
                    <a:cubicBezTo>
                      <a:pt x="1336" y="870"/>
                      <a:pt x="1336" y="870"/>
                      <a:pt x="1336" y="870"/>
                    </a:cubicBezTo>
                    <a:cubicBezTo>
                      <a:pt x="1349" y="880"/>
                      <a:pt x="1349" y="880"/>
                      <a:pt x="1349" y="880"/>
                    </a:cubicBezTo>
                    <a:cubicBezTo>
                      <a:pt x="1347" y="881"/>
                      <a:pt x="1347" y="881"/>
                      <a:pt x="1347" y="881"/>
                    </a:cubicBezTo>
                    <a:cubicBezTo>
                      <a:pt x="1345" y="882"/>
                      <a:pt x="1345" y="882"/>
                      <a:pt x="1345" y="882"/>
                    </a:cubicBezTo>
                    <a:cubicBezTo>
                      <a:pt x="1342" y="883"/>
                      <a:pt x="1342" y="883"/>
                      <a:pt x="1342" y="883"/>
                    </a:cubicBezTo>
                    <a:cubicBezTo>
                      <a:pt x="1342" y="883"/>
                      <a:pt x="1342" y="883"/>
                      <a:pt x="1342" y="883"/>
                    </a:cubicBezTo>
                    <a:cubicBezTo>
                      <a:pt x="1340" y="884"/>
                      <a:pt x="1340" y="884"/>
                      <a:pt x="1340" y="884"/>
                    </a:cubicBezTo>
                    <a:cubicBezTo>
                      <a:pt x="1338" y="885"/>
                      <a:pt x="1338" y="885"/>
                      <a:pt x="1338" y="885"/>
                    </a:cubicBezTo>
                    <a:cubicBezTo>
                      <a:pt x="1336" y="886"/>
                      <a:pt x="1336" y="886"/>
                      <a:pt x="1336" y="886"/>
                    </a:cubicBezTo>
                    <a:cubicBezTo>
                      <a:pt x="1333" y="888"/>
                      <a:pt x="1333" y="888"/>
                      <a:pt x="1333" y="888"/>
                    </a:cubicBezTo>
                    <a:cubicBezTo>
                      <a:pt x="1331" y="889"/>
                      <a:pt x="1331" y="889"/>
                      <a:pt x="1331" y="889"/>
                    </a:cubicBezTo>
                    <a:cubicBezTo>
                      <a:pt x="1327" y="891"/>
                      <a:pt x="1327" y="891"/>
                      <a:pt x="1327" y="891"/>
                    </a:cubicBezTo>
                    <a:cubicBezTo>
                      <a:pt x="1324" y="892"/>
                      <a:pt x="1324" y="892"/>
                      <a:pt x="1324" y="892"/>
                    </a:cubicBezTo>
                    <a:cubicBezTo>
                      <a:pt x="1323" y="893"/>
                      <a:pt x="1323" y="893"/>
                      <a:pt x="1323" y="893"/>
                    </a:cubicBezTo>
                    <a:cubicBezTo>
                      <a:pt x="1320" y="894"/>
                      <a:pt x="1320" y="894"/>
                      <a:pt x="1320" y="894"/>
                    </a:cubicBezTo>
                    <a:cubicBezTo>
                      <a:pt x="1319" y="895"/>
                      <a:pt x="1319" y="895"/>
                      <a:pt x="1319" y="895"/>
                    </a:cubicBezTo>
                    <a:cubicBezTo>
                      <a:pt x="1317" y="896"/>
                      <a:pt x="1317" y="896"/>
                      <a:pt x="1317" y="896"/>
                    </a:cubicBezTo>
                    <a:cubicBezTo>
                      <a:pt x="1312" y="898"/>
                      <a:pt x="1312" y="898"/>
                      <a:pt x="1312" y="898"/>
                    </a:cubicBezTo>
                    <a:cubicBezTo>
                      <a:pt x="1312" y="896"/>
                      <a:pt x="1313" y="895"/>
                      <a:pt x="1314" y="893"/>
                    </a:cubicBezTo>
                    <a:close/>
                    <a:moveTo>
                      <a:pt x="1300" y="921"/>
                    </a:moveTo>
                    <a:cubicBezTo>
                      <a:pt x="1301" y="920"/>
                      <a:pt x="1301" y="920"/>
                      <a:pt x="1301" y="920"/>
                    </a:cubicBezTo>
                    <a:cubicBezTo>
                      <a:pt x="1302" y="919"/>
                      <a:pt x="1302" y="919"/>
                      <a:pt x="1302" y="919"/>
                    </a:cubicBezTo>
                    <a:cubicBezTo>
                      <a:pt x="1303" y="917"/>
                      <a:pt x="1303" y="917"/>
                      <a:pt x="1303" y="917"/>
                    </a:cubicBezTo>
                    <a:cubicBezTo>
                      <a:pt x="1304" y="913"/>
                      <a:pt x="1304" y="913"/>
                      <a:pt x="1304" y="913"/>
                    </a:cubicBezTo>
                    <a:cubicBezTo>
                      <a:pt x="1305" y="912"/>
                      <a:pt x="1305" y="912"/>
                      <a:pt x="1305" y="912"/>
                    </a:cubicBezTo>
                    <a:cubicBezTo>
                      <a:pt x="1305" y="911"/>
                      <a:pt x="1305" y="911"/>
                      <a:pt x="1305" y="911"/>
                    </a:cubicBezTo>
                    <a:cubicBezTo>
                      <a:pt x="1306" y="910"/>
                      <a:pt x="1306" y="910"/>
                      <a:pt x="1306" y="910"/>
                    </a:cubicBezTo>
                    <a:cubicBezTo>
                      <a:pt x="1307" y="908"/>
                      <a:pt x="1307" y="908"/>
                      <a:pt x="1307" y="908"/>
                    </a:cubicBezTo>
                    <a:cubicBezTo>
                      <a:pt x="1316" y="914"/>
                      <a:pt x="1316" y="914"/>
                      <a:pt x="1316" y="914"/>
                    </a:cubicBezTo>
                    <a:cubicBezTo>
                      <a:pt x="1327" y="922"/>
                      <a:pt x="1327" y="922"/>
                      <a:pt x="1327" y="922"/>
                    </a:cubicBezTo>
                    <a:cubicBezTo>
                      <a:pt x="1324" y="922"/>
                      <a:pt x="1324" y="922"/>
                      <a:pt x="1324" y="922"/>
                    </a:cubicBezTo>
                    <a:cubicBezTo>
                      <a:pt x="1322" y="922"/>
                      <a:pt x="1322" y="922"/>
                      <a:pt x="1322" y="922"/>
                    </a:cubicBezTo>
                    <a:cubicBezTo>
                      <a:pt x="1321" y="922"/>
                      <a:pt x="1321" y="922"/>
                      <a:pt x="1321" y="922"/>
                    </a:cubicBezTo>
                    <a:cubicBezTo>
                      <a:pt x="1321" y="922"/>
                      <a:pt x="1321" y="922"/>
                      <a:pt x="1321" y="922"/>
                    </a:cubicBezTo>
                    <a:cubicBezTo>
                      <a:pt x="1319" y="922"/>
                      <a:pt x="1319" y="922"/>
                      <a:pt x="1319" y="922"/>
                    </a:cubicBezTo>
                    <a:cubicBezTo>
                      <a:pt x="1317" y="922"/>
                      <a:pt x="1317" y="922"/>
                      <a:pt x="1317" y="922"/>
                    </a:cubicBezTo>
                    <a:cubicBezTo>
                      <a:pt x="1315" y="922"/>
                      <a:pt x="1315" y="922"/>
                      <a:pt x="1315" y="922"/>
                    </a:cubicBezTo>
                    <a:cubicBezTo>
                      <a:pt x="1313" y="922"/>
                      <a:pt x="1313" y="922"/>
                      <a:pt x="1313" y="922"/>
                    </a:cubicBezTo>
                    <a:cubicBezTo>
                      <a:pt x="1308" y="922"/>
                      <a:pt x="1308" y="922"/>
                      <a:pt x="1308" y="922"/>
                    </a:cubicBezTo>
                    <a:cubicBezTo>
                      <a:pt x="1305" y="922"/>
                      <a:pt x="1305" y="922"/>
                      <a:pt x="1305" y="922"/>
                    </a:cubicBezTo>
                    <a:cubicBezTo>
                      <a:pt x="1303" y="922"/>
                      <a:pt x="1303" y="922"/>
                      <a:pt x="1303" y="922"/>
                    </a:cubicBezTo>
                    <a:cubicBezTo>
                      <a:pt x="1301" y="922"/>
                      <a:pt x="1301" y="922"/>
                      <a:pt x="1301" y="922"/>
                    </a:cubicBezTo>
                    <a:cubicBezTo>
                      <a:pt x="1301" y="922"/>
                      <a:pt x="1301" y="922"/>
                      <a:pt x="1301" y="922"/>
                    </a:cubicBezTo>
                    <a:cubicBezTo>
                      <a:pt x="1301" y="922"/>
                      <a:pt x="1301" y="922"/>
                      <a:pt x="1301" y="922"/>
                    </a:cubicBezTo>
                    <a:cubicBezTo>
                      <a:pt x="1301" y="922"/>
                      <a:pt x="1301" y="922"/>
                      <a:pt x="1301" y="922"/>
                    </a:cubicBezTo>
                    <a:cubicBezTo>
                      <a:pt x="1300" y="922"/>
                      <a:pt x="1300" y="922"/>
                      <a:pt x="1300" y="922"/>
                    </a:cubicBezTo>
                    <a:lnTo>
                      <a:pt x="1300" y="921"/>
                    </a:lnTo>
                    <a:close/>
                    <a:moveTo>
                      <a:pt x="1299" y="1008"/>
                    </a:moveTo>
                    <a:cubicBezTo>
                      <a:pt x="1295" y="1008"/>
                      <a:pt x="1295" y="1008"/>
                      <a:pt x="1295" y="1008"/>
                    </a:cubicBezTo>
                    <a:cubicBezTo>
                      <a:pt x="1293" y="1008"/>
                      <a:pt x="1293" y="1008"/>
                      <a:pt x="1293" y="1008"/>
                    </a:cubicBezTo>
                    <a:cubicBezTo>
                      <a:pt x="1294" y="1007"/>
                      <a:pt x="1294" y="1007"/>
                      <a:pt x="1294" y="1007"/>
                    </a:cubicBezTo>
                    <a:cubicBezTo>
                      <a:pt x="1297" y="1006"/>
                      <a:pt x="1297" y="1006"/>
                      <a:pt x="1297" y="1006"/>
                    </a:cubicBezTo>
                    <a:cubicBezTo>
                      <a:pt x="1302" y="1001"/>
                      <a:pt x="1302" y="1001"/>
                      <a:pt x="1302" y="1001"/>
                    </a:cubicBezTo>
                    <a:cubicBezTo>
                      <a:pt x="1303" y="1008"/>
                      <a:pt x="1303" y="1008"/>
                      <a:pt x="1303" y="1008"/>
                    </a:cubicBezTo>
                    <a:lnTo>
                      <a:pt x="1299" y="1008"/>
                    </a:lnTo>
                    <a:close/>
                    <a:moveTo>
                      <a:pt x="1300" y="1016"/>
                    </a:moveTo>
                    <a:cubicBezTo>
                      <a:pt x="1300" y="1017"/>
                      <a:pt x="1300" y="1017"/>
                      <a:pt x="1300" y="1017"/>
                    </a:cubicBezTo>
                    <a:cubicBezTo>
                      <a:pt x="1300" y="1017"/>
                      <a:pt x="1300" y="1017"/>
                      <a:pt x="1300" y="1017"/>
                    </a:cubicBezTo>
                    <a:cubicBezTo>
                      <a:pt x="1299" y="1016"/>
                      <a:pt x="1299" y="1016"/>
                      <a:pt x="1299" y="1016"/>
                    </a:cubicBezTo>
                    <a:cubicBezTo>
                      <a:pt x="1299" y="1016"/>
                      <a:pt x="1299" y="1016"/>
                      <a:pt x="1299" y="1016"/>
                    </a:cubicBezTo>
                    <a:lnTo>
                      <a:pt x="1300" y="1016"/>
                    </a:lnTo>
                    <a:close/>
                    <a:moveTo>
                      <a:pt x="1293" y="961"/>
                    </a:moveTo>
                    <a:cubicBezTo>
                      <a:pt x="1291" y="963"/>
                      <a:pt x="1291" y="963"/>
                      <a:pt x="1291" y="963"/>
                    </a:cubicBezTo>
                    <a:cubicBezTo>
                      <a:pt x="1286" y="956"/>
                      <a:pt x="1286" y="956"/>
                      <a:pt x="1286" y="956"/>
                    </a:cubicBezTo>
                    <a:cubicBezTo>
                      <a:pt x="1288" y="956"/>
                      <a:pt x="1288" y="956"/>
                      <a:pt x="1288" y="956"/>
                    </a:cubicBezTo>
                    <a:cubicBezTo>
                      <a:pt x="1296" y="956"/>
                      <a:pt x="1296" y="956"/>
                      <a:pt x="1296" y="956"/>
                    </a:cubicBezTo>
                    <a:lnTo>
                      <a:pt x="1293" y="961"/>
                    </a:lnTo>
                    <a:close/>
                    <a:moveTo>
                      <a:pt x="1297" y="964"/>
                    </a:moveTo>
                    <a:cubicBezTo>
                      <a:pt x="1299" y="961"/>
                      <a:pt x="1299" y="961"/>
                      <a:pt x="1299" y="961"/>
                    </a:cubicBezTo>
                    <a:cubicBezTo>
                      <a:pt x="1299" y="966"/>
                      <a:pt x="1299" y="966"/>
                      <a:pt x="1299" y="966"/>
                    </a:cubicBezTo>
                    <a:cubicBezTo>
                      <a:pt x="1299" y="971"/>
                      <a:pt x="1299" y="971"/>
                      <a:pt x="1299" y="971"/>
                    </a:cubicBezTo>
                    <a:cubicBezTo>
                      <a:pt x="1299" y="974"/>
                      <a:pt x="1299" y="974"/>
                      <a:pt x="1299" y="974"/>
                    </a:cubicBezTo>
                    <a:cubicBezTo>
                      <a:pt x="1294" y="968"/>
                      <a:pt x="1294" y="968"/>
                      <a:pt x="1294" y="968"/>
                    </a:cubicBezTo>
                    <a:cubicBezTo>
                      <a:pt x="1295" y="967"/>
                      <a:pt x="1295" y="967"/>
                      <a:pt x="1295" y="967"/>
                    </a:cubicBezTo>
                    <a:lnTo>
                      <a:pt x="1297" y="964"/>
                    </a:lnTo>
                    <a:close/>
                    <a:moveTo>
                      <a:pt x="1291" y="972"/>
                    </a:moveTo>
                    <a:cubicBezTo>
                      <a:pt x="1296" y="979"/>
                      <a:pt x="1296" y="979"/>
                      <a:pt x="1296" y="979"/>
                    </a:cubicBezTo>
                    <a:cubicBezTo>
                      <a:pt x="1295" y="979"/>
                      <a:pt x="1295" y="979"/>
                      <a:pt x="1295" y="979"/>
                    </a:cubicBezTo>
                    <a:cubicBezTo>
                      <a:pt x="1287" y="979"/>
                      <a:pt x="1287" y="979"/>
                      <a:pt x="1287" y="979"/>
                    </a:cubicBezTo>
                    <a:cubicBezTo>
                      <a:pt x="1286" y="979"/>
                      <a:pt x="1286" y="979"/>
                      <a:pt x="1286" y="979"/>
                    </a:cubicBezTo>
                    <a:cubicBezTo>
                      <a:pt x="1286" y="979"/>
                      <a:pt x="1286" y="979"/>
                      <a:pt x="1286" y="979"/>
                    </a:cubicBezTo>
                    <a:cubicBezTo>
                      <a:pt x="1290" y="974"/>
                      <a:pt x="1290" y="974"/>
                      <a:pt x="1290" y="974"/>
                    </a:cubicBezTo>
                    <a:lnTo>
                      <a:pt x="1291" y="972"/>
                    </a:lnTo>
                    <a:close/>
                    <a:moveTo>
                      <a:pt x="1286" y="984"/>
                    </a:moveTo>
                    <a:cubicBezTo>
                      <a:pt x="1292" y="984"/>
                      <a:pt x="1292" y="984"/>
                      <a:pt x="1292" y="984"/>
                    </a:cubicBezTo>
                    <a:cubicBezTo>
                      <a:pt x="1294" y="984"/>
                      <a:pt x="1294" y="984"/>
                      <a:pt x="1294" y="984"/>
                    </a:cubicBezTo>
                    <a:cubicBezTo>
                      <a:pt x="1293" y="985"/>
                      <a:pt x="1293" y="985"/>
                      <a:pt x="1293" y="985"/>
                    </a:cubicBezTo>
                    <a:cubicBezTo>
                      <a:pt x="1289" y="988"/>
                      <a:pt x="1289" y="988"/>
                      <a:pt x="1289" y="988"/>
                    </a:cubicBezTo>
                    <a:cubicBezTo>
                      <a:pt x="1285" y="991"/>
                      <a:pt x="1285" y="991"/>
                      <a:pt x="1285" y="991"/>
                    </a:cubicBezTo>
                    <a:cubicBezTo>
                      <a:pt x="1284" y="984"/>
                      <a:pt x="1284" y="984"/>
                      <a:pt x="1284" y="984"/>
                    </a:cubicBezTo>
                    <a:lnTo>
                      <a:pt x="1286" y="984"/>
                    </a:lnTo>
                    <a:close/>
                    <a:moveTo>
                      <a:pt x="1287" y="1003"/>
                    </a:moveTo>
                    <a:cubicBezTo>
                      <a:pt x="1287" y="1000"/>
                      <a:pt x="1287" y="1000"/>
                      <a:pt x="1287" y="1000"/>
                    </a:cubicBezTo>
                    <a:cubicBezTo>
                      <a:pt x="1286" y="997"/>
                      <a:pt x="1286" y="997"/>
                      <a:pt x="1286" y="997"/>
                    </a:cubicBezTo>
                    <a:cubicBezTo>
                      <a:pt x="1287" y="996"/>
                      <a:pt x="1287" y="996"/>
                      <a:pt x="1287" y="996"/>
                    </a:cubicBezTo>
                    <a:cubicBezTo>
                      <a:pt x="1293" y="991"/>
                      <a:pt x="1293" y="991"/>
                      <a:pt x="1293" y="991"/>
                    </a:cubicBezTo>
                    <a:cubicBezTo>
                      <a:pt x="1294" y="991"/>
                      <a:pt x="1294" y="991"/>
                      <a:pt x="1294" y="991"/>
                    </a:cubicBezTo>
                    <a:cubicBezTo>
                      <a:pt x="1293" y="992"/>
                      <a:pt x="1293" y="992"/>
                      <a:pt x="1293" y="992"/>
                    </a:cubicBezTo>
                    <a:cubicBezTo>
                      <a:pt x="1289" y="999"/>
                      <a:pt x="1289" y="999"/>
                      <a:pt x="1289" y="999"/>
                    </a:cubicBezTo>
                    <a:cubicBezTo>
                      <a:pt x="1288" y="1001"/>
                      <a:pt x="1288" y="1001"/>
                      <a:pt x="1288" y="1001"/>
                    </a:cubicBezTo>
                    <a:lnTo>
                      <a:pt x="1287" y="1003"/>
                    </a:lnTo>
                    <a:close/>
                    <a:moveTo>
                      <a:pt x="1288" y="1015"/>
                    </a:moveTo>
                    <a:cubicBezTo>
                      <a:pt x="1287" y="1016"/>
                      <a:pt x="1287" y="1016"/>
                      <a:pt x="1287" y="1016"/>
                    </a:cubicBezTo>
                    <a:cubicBezTo>
                      <a:pt x="1286" y="1016"/>
                      <a:pt x="1286" y="1016"/>
                      <a:pt x="1286" y="1016"/>
                    </a:cubicBezTo>
                    <a:cubicBezTo>
                      <a:pt x="1286" y="1015"/>
                      <a:pt x="1286" y="1015"/>
                      <a:pt x="1286" y="1015"/>
                    </a:cubicBezTo>
                    <a:cubicBezTo>
                      <a:pt x="1287" y="1014"/>
                      <a:pt x="1287" y="1014"/>
                      <a:pt x="1287" y="1014"/>
                    </a:cubicBezTo>
                    <a:lnTo>
                      <a:pt x="1288" y="1015"/>
                    </a:lnTo>
                    <a:close/>
                    <a:moveTo>
                      <a:pt x="1299" y="991"/>
                    </a:moveTo>
                    <a:cubicBezTo>
                      <a:pt x="1300" y="990"/>
                      <a:pt x="1300" y="990"/>
                      <a:pt x="1300" y="990"/>
                    </a:cubicBezTo>
                    <a:cubicBezTo>
                      <a:pt x="1300" y="992"/>
                      <a:pt x="1300" y="992"/>
                      <a:pt x="1300" y="992"/>
                    </a:cubicBezTo>
                    <a:cubicBezTo>
                      <a:pt x="1301" y="995"/>
                      <a:pt x="1301" y="995"/>
                      <a:pt x="1301" y="995"/>
                    </a:cubicBezTo>
                    <a:cubicBezTo>
                      <a:pt x="1299" y="997"/>
                      <a:pt x="1299" y="997"/>
                      <a:pt x="1299" y="997"/>
                    </a:cubicBezTo>
                    <a:cubicBezTo>
                      <a:pt x="1294" y="1001"/>
                      <a:pt x="1294" y="1001"/>
                      <a:pt x="1294" y="1001"/>
                    </a:cubicBezTo>
                    <a:cubicBezTo>
                      <a:pt x="1297" y="995"/>
                      <a:pt x="1297" y="995"/>
                      <a:pt x="1297" y="995"/>
                    </a:cubicBezTo>
                    <a:lnTo>
                      <a:pt x="1299" y="991"/>
                    </a:lnTo>
                    <a:close/>
                    <a:moveTo>
                      <a:pt x="1295" y="938"/>
                    </a:moveTo>
                    <a:cubicBezTo>
                      <a:pt x="1295" y="937"/>
                      <a:pt x="1295" y="937"/>
                      <a:pt x="1295" y="937"/>
                    </a:cubicBezTo>
                    <a:cubicBezTo>
                      <a:pt x="1296" y="936"/>
                      <a:pt x="1296" y="936"/>
                      <a:pt x="1296" y="936"/>
                    </a:cubicBezTo>
                    <a:cubicBezTo>
                      <a:pt x="1298" y="933"/>
                      <a:pt x="1298" y="933"/>
                      <a:pt x="1298" y="933"/>
                    </a:cubicBezTo>
                    <a:cubicBezTo>
                      <a:pt x="1299" y="932"/>
                      <a:pt x="1299" y="932"/>
                      <a:pt x="1299" y="932"/>
                    </a:cubicBezTo>
                    <a:cubicBezTo>
                      <a:pt x="1299" y="934"/>
                      <a:pt x="1299" y="934"/>
                      <a:pt x="1299" y="934"/>
                    </a:cubicBezTo>
                    <a:cubicBezTo>
                      <a:pt x="1299" y="938"/>
                      <a:pt x="1299" y="938"/>
                      <a:pt x="1299" y="938"/>
                    </a:cubicBezTo>
                    <a:cubicBezTo>
                      <a:pt x="1299" y="940"/>
                      <a:pt x="1299" y="940"/>
                      <a:pt x="1299" y="940"/>
                    </a:cubicBezTo>
                    <a:cubicBezTo>
                      <a:pt x="1299" y="941"/>
                      <a:pt x="1299" y="941"/>
                      <a:pt x="1299" y="941"/>
                    </a:cubicBezTo>
                    <a:cubicBezTo>
                      <a:pt x="1299" y="942"/>
                      <a:pt x="1299" y="942"/>
                      <a:pt x="1299" y="942"/>
                    </a:cubicBezTo>
                    <a:cubicBezTo>
                      <a:pt x="1297" y="943"/>
                      <a:pt x="1297" y="943"/>
                      <a:pt x="1297" y="943"/>
                    </a:cubicBezTo>
                    <a:cubicBezTo>
                      <a:pt x="1294" y="939"/>
                      <a:pt x="1294" y="939"/>
                      <a:pt x="1294" y="939"/>
                    </a:cubicBezTo>
                    <a:lnTo>
                      <a:pt x="1295" y="938"/>
                    </a:lnTo>
                    <a:close/>
                    <a:moveTo>
                      <a:pt x="1295" y="949"/>
                    </a:moveTo>
                    <a:cubicBezTo>
                      <a:pt x="1295" y="949"/>
                      <a:pt x="1295" y="949"/>
                      <a:pt x="1295" y="949"/>
                    </a:cubicBezTo>
                    <a:cubicBezTo>
                      <a:pt x="1296" y="950"/>
                      <a:pt x="1296" y="950"/>
                      <a:pt x="1296" y="950"/>
                    </a:cubicBezTo>
                    <a:cubicBezTo>
                      <a:pt x="1296" y="951"/>
                      <a:pt x="1296" y="951"/>
                      <a:pt x="1296" y="951"/>
                    </a:cubicBezTo>
                    <a:cubicBezTo>
                      <a:pt x="1292" y="951"/>
                      <a:pt x="1292" y="951"/>
                      <a:pt x="1292" y="951"/>
                    </a:cubicBezTo>
                    <a:lnTo>
                      <a:pt x="1295" y="949"/>
                    </a:lnTo>
                    <a:close/>
                    <a:moveTo>
                      <a:pt x="1291" y="946"/>
                    </a:moveTo>
                    <a:cubicBezTo>
                      <a:pt x="1288" y="947"/>
                      <a:pt x="1288" y="947"/>
                      <a:pt x="1288" y="947"/>
                    </a:cubicBezTo>
                    <a:cubicBezTo>
                      <a:pt x="1290" y="944"/>
                      <a:pt x="1290" y="944"/>
                      <a:pt x="1290" y="944"/>
                    </a:cubicBezTo>
                    <a:cubicBezTo>
                      <a:pt x="1291" y="943"/>
                      <a:pt x="1291" y="943"/>
                      <a:pt x="1291" y="943"/>
                    </a:cubicBezTo>
                    <a:cubicBezTo>
                      <a:pt x="1292" y="945"/>
                      <a:pt x="1292" y="945"/>
                      <a:pt x="1292" y="945"/>
                    </a:cubicBezTo>
                    <a:lnTo>
                      <a:pt x="1291" y="946"/>
                    </a:lnTo>
                    <a:close/>
                    <a:moveTo>
                      <a:pt x="1287" y="927"/>
                    </a:moveTo>
                    <a:cubicBezTo>
                      <a:pt x="1292" y="927"/>
                      <a:pt x="1292" y="927"/>
                      <a:pt x="1292" y="927"/>
                    </a:cubicBezTo>
                    <a:cubicBezTo>
                      <a:pt x="1290" y="930"/>
                      <a:pt x="1290" y="930"/>
                      <a:pt x="1290" y="930"/>
                    </a:cubicBezTo>
                    <a:cubicBezTo>
                      <a:pt x="1289" y="931"/>
                      <a:pt x="1289" y="931"/>
                      <a:pt x="1289" y="931"/>
                    </a:cubicBezTo>
                    <a:cubicBezTo>
                      <a:pt x="1289" y="932"/>
                      <a:pt x="1289" y="932"/>
                      <a:pt x="1289" y="932"/>
                    </a:cubicBezTo>
                    <a:cubicBezTo>
                      <a:pt x="1289" y="932"/>
                      <a:pt x="1289" y="932"/>
                      <a:pt x="1289" y="932"/>
                    </a:cubicBezTo>
                    <a:cubicBezTo>
                      <a:pt x="1289" y="932"/>
                      <a:pt x="1289" y="932"/>
                      <a:pt x="1289" y="932"/>
                    </a:cubicBezTo>
                    <a:cubicBezTo>
                      <a:pt x="1287" y="929"/>
                      <a:pt x="1287" y="929"/>
                      <a:pt x="1287" y="929"/>
                    </a:cubicBezTo>
                    <a:cubicBezTo>
                      <a:pt x="1286" y="927"/>
                      <a:pt x="1286" y="927"/>
                      <a:pt x="1286" y="927"/>
                    </a:cubicBezTo>
                    <a:lnTo>
                      <a:pt x="1287" y="927"/>
                    </a:lnTo>
                    <a:close/>
                    <a:moveTo>
                      <a:pt x="1283" y="938"/>
                    </a:moveTo>
                    <a:cubicBezTo>
                      <a:pt x="1283" y="935"/>
                      <a:pt x="1283" y="935"/>
                      <a:pt x="1283" y="935"/>
                    </a:cubicBezTo>
                    <a:cubicBezTo>
                      <a:pt x="1283" y="932"/>
                      <a:pt x="1283" y="932"/>
                      <a:pt x="1283" y="932"/>
                    </a:cubicBezTo>
                    <a:cubicBezTo>
                      <a:pt x="1287" y="937"/>
                      <a:pt x="1287" y="937"/>
                      <a:pt x="1287" y="937"/>
                    </a:cubicBezTo>
                    <a:cubicBezTo>
                      <a:pt x="1286" y="938"/>
                      <a:pt x="1286" y="938"/>
                      <a:pt x="1286" y="938"/>
                    </a:cubicBezTo>
                    <a:cubicBezTo>
                      <a:pt x="1285" y="940"/>
                      <a:pt x="1285" y="940"/>
                      <a:pt x="1285" y="940"/>
                    </a:cubicBezTo>
                    <a:cubicBezTo>
                      <a:pt x="1283" y="943"/>
                      <a:pt x="1283" y="943"/>
                      <a:pt x="1283" y="943"/>
                    </a:cubicBezTo>
                    <a:lnTo>
                      <a:pt x="1283" y="938"/>
                    </a:lnTo>
                    <a:close/>
                    <a:moveTo>
                      <a:pt x="1283" y="968"/>
                    </a:moveTo>
                    <a:cubicBezTo>
                      <a:pt x="1283" y="963"/>
                      <a:pt x="1283" y="963"/>
                      <a:pt x="1283" y="963"/>
                    </a:cubicBezTo>
                    <a:cubicBezTo>
                      <a:pt x="1283" y="961"/>
                      <a:pt x="1283" y="961"/>
                      <a:pt x="1283" y="961"/>
                    </a:cubicBezTo>
                    <a:cubicBezTo>
                      <a:pt x="1288" y="968"/>
                      <a:pt x="1288" y="968"/>
                      <a:pt x="1288" y="968"/>
                    </a:cubicBezTo>
                    <a:cubicBezTo>
                      <a:pt x="1288" y="968"/>
                      <a:pt x="1288" y="968"/>
                      <a:pt x="1288" y="968"/>
                    </a:cubicBezTo>
                    <a:cubicBezTo>
                      <a:pt x="1286" y="970"/>
                      <a:pt x="1286" y="970"/>
                      <a:pt x="1286" y="970"/>
                    </a:cubicBezTo>
                    <a:cubicBezTo>
                      <a:pt x="1283" y="974"/>
                      <a:pt x="1283" y="974"/>
                      <a:pt x="1283" y="974"/>
                    </a:cubicBezTo>
                    <a:lnTo>
                      <a:pt x="1283" y="968"/>
                    </a:lnTo>
                    <a:close/>
                    <a:moveTo>
                      <a:pt x="1274" y="998"/>
                    </a:moveTo>
                    <a:cubicBezTo>
                      <a:pt x="1276" y="994"/>
                      <a:pt x="1276" y="994"/>
                      <a:pt x="1276" y="994"/>
                    </a:cubicBezTo>
                    <a:cubicBezTo>
                      <a:pt x="1278" y="991"/>
                      <a:pt x="1278" y="991"/>
                      <a:pt x="1278" y="991"/>
                    </a:cubicBezTo>
                    <a:cubicBezTo>
                      <a:pt x="1279" y="989"/>
                      <a:pt x="1279" y="989"/>
                      <a:pt x="1279" y="989"/>
                    </a:cubicBezTo>
                    <a:cubicBezTo>
                      <a:pt x="1279" y="989"/>
                      <a:pt x="1279" y="989"/>
                      <a:pt x="1279" y="989"/>
                    </a:cubicBezTo>
                    <a:cubicBezTo>
                      <a:pt x="1279" y="989"/>
                      <a:pt x="1279" y="989"/>
                      <a:pt x="1279" y="989"/>
                    </a:cubicBezTo>
                    <a:cubicBezTo>
                      <a:pt x="1280" y="994"/>
                      <a:pt x="1280" y="994"/>
                      <a:pt x="1280" y="994"/>
                    </a:cubicBezTo>
                    <a:cubicBezTo>
                      <a:pt x="1280" y="994"/>
                      <a:pt x="1280" y="994"/>
                      <a:pt x="1280" y="994"/>
                    </a:cubicBezTo>
                    <a:cubicBezTo>
                      <a:pt x="1279" y="996"/>
                      <a:pt x="1279" y="996"/>
                      <a:pt x="1279" y="996"/>
                    </a:cubicBezTo>
                    <a:cubicBezTo>
                      <a:pt x="1274" y="999"/>
                      <a:pt x="1274" y="999"/>
                      <a:pt x="1274" y="999"/>
                    </a:cubicBezTo>
                    <a:cubicBezTo>
                      <a:pt x="1272" y="1001"/>
                      <a:pt x="1272" y="1001"/>
                      <a:pt x="1272" y="1001"/>
                    </a:cubicBezTo>
                    <a:lnTo>
                      <a:pt x="1274" y="998"/>
                    </a:lnTo>
                    <a:close/>
                    <a:moveTo>
                      <a:pt x="1271" y="1008"/>
                    </a:moveTo>
                    <a:cubicBezTo>
                      <a:pt x="1274" y="1006"/>
                      <a:pt x="1274" y="1006"/>
                      <a:pt x="1274" y="1006"/>
                    </a:cubicBezTo>
                    <a:cubicBezTo>
                      <a:pt x="1276" y="1005"/>
                      <a:pt x="1276" y="1005"/>
                      <a:pt x="1276" y="1005"/>
                    </a:cubicBezTo>
                    <a:cubicBezTo>
                      <a:pt x="1278" y="1003"/>
                      <a:pt x="1278" y="1003"/>
                      <a:pt x="1278" y="1003"/>
                    </a:cubicBezTo>
                    <a:cubicBezTo>
                      <a:pt x="1282" y="1000"/>
                      <a:pt x="1282" y="1000"/>
                      <a:pt x="1282" y="1000"/>
                    </a:cubicBezTo>
                    <a:cubicBezTo>
                      <a:pt x="1283" y="1007"/>
                      <a:pt x="1283" y="1007"/>
                      <a:pt x="1283" y="1007"/>
                    </a:cubicBezTo>
                    <a:cubicBezTo>
                      <a:pt x="1283" y="1008"/>
                      <a:pt x="1283" y="1008"/>
                      <a:pt x="1283" y="1008"/>
                    </a:cubicBezTo>
                    <a:cubicBezTo>
                      <a:pt x="1279" y="1008"/>
                      <a:pt x="1279" y="1008"/>
                      <a:pt x="1279" y="1008"/>
                    </a:cubicBezTo>
                    <a:cubicBezTo>
                      <a:pt x="1277" y="1008"/>
                      <a:pt x="1277" y="1008"/>
                      <a:pt x="1277" y="1008"/>
                    </a:cubicBezTo>
                    <a:lnTo>
                      <a:pt x="1271" y="1008"/>
                    </a:lnTo>
                    <a:close/>
                    <a:moveTo>
                      <a:pt x="1280" y="1015"/>
                    </a:moveTo>
                    <a:cubicBezTo>
                      <a:pt x="1279" y="1017"/>
                      <a:pt x="1279" y="1017"/>
                      <a:pt x="1279" y="1017"/>
                    </a:cubicBezTo>
                    <a:cubicBezTo>
                      <a:pt x="1279" y="1017"/>
                      <a:pt x="1279" y="1017"/>
                      <a:pt x="1279" y="1017"/>
                    </a:cubicBezTo>
                    <a:cubicBezTo>
                      <a:pt x="1278" y="1016"/>
                      <a:pt x="1278" y="1016"/>
                      <a:pt x="1278" y="1016"/>
                    </a:cubicBezTo>
                    <a:cubicBezTo>
                      <a:pt x="1278" y="1016"/>
                      <a:pt x="1278" y="1016"/>
                      <a:pt x="1278" y="1016"/>
                    </a:cubicBezTo>
                    <a:lnTo>
                      <a:pt x="1280" y="1015"/>
                    </a:lnTo>
                    <a:close/>
                    <a:moveTo>
                      <a:pt x="1277" y="1023"/>
                    </a:moveTo>
                    <a:cubicBezTo>
                      <a:pt x="1285" y="1023"/>
                      <a:pt x="1285" y="1023"/>
                      <a:pt x="1285" y="1023"/>
                    </a:cubicBezTo>
                    <a:cubicBezTo>
                      <a:pt x="1293" y="1023"/>
                      <a:pt x="1293" y="1023"/>
                      <a:pt x="1293" y="1023"/>
                    </a:cubicBezTo>
                    <a:cubicBezTo>
                      <a:pt x="1295" y="1023"/>
                      <a:pt x="1295" y="1023"/>
                      <a:pt x="1295" y="1023"/>
                    </a:cubicBezTo>
                    <a:cubicBezTo>
                      <a:pt x="1300" y="1023"/>
                      <a:pt x="1300" y="1023"/>
                      <a:pt x="1300" y="1023"/>
                    </a:cubicBezTo>
                    <a:cubicBezTo>
                      <a:pt x="1307" y="1023"/>
                      <a:pt x="1307" y="1023"/>
                      <a:pt x="1307" y="1023"/>
                    </a:cubicBezTo>
                    <a:cubicBezTo>
                      <a:pt x="1311" y="1023"/>
                      <a:pt x="1311" y="1023"/>
                      <a:pt x="1311" y="1023"/>
                    </a:cubicBezTo>
                    <a:cubicBezTo>
                      <a:pt x="1311" y="1023"/>
                      <a:pt x="1311" y="1023"/>
                      <a:pt x="1311" y="1023"/>
                    </a:cubicBezTo>
                    <a:cubicBezTo>
                      <a:pt x="1311" y="1023"/>
                      <a:pt x="1311" y="1023"/>
                      <a:pt x="1311" y="1023"/>
                    </a:cubicBezTo>
                    <a:cubicBezTo>
                      <a:pt x="1308" y="1025"/>
                      <a:pt x="1308" y="1025"/>
                      <a:pt x="1308" y="1025"/>
                    </a:cubicBezTo>
                    <a:cubicBezTo>
                      <a:pt x="1304" y="1027"/>
                      <a:pt x="1304" y="1027"/>
                      <a:pt x="1304" y="1027"/>
                    </a:cubicBezTo>
                    <a:cubicBezTo>
                      <a:pt x="1301" y="1029"/>
                      <a:pt x="1301" y="1029"/>
                      <a:pt x="1301" y="1029"/>
                    </a:cubicBezTo>
                    <a:cubicBezTo>
                      <a:pt x="1299" y="1030"/>
                      <a:pt x="1299" y="1030"/>
                      <a:pt x="1299" y="1030"/>
                    </a:cubicBezTo>
                    <a:cubicBezTo>
                      <a:pt x="1295" y="1032"/>
                      <a:pt x="1295" y="1032"/>
                      <a:pt x="1295" y="1032"/>
                    </a:cubicBezTo>
                    <a:cubicBezTo>
                      <a:pt x="1290" y="1035"/>
                      <a:pt x="1290" y="1035"/>
                      <a:pt x="1290" y="1035"/>
                    </a:cubicBezTo>
                    <a:cubicBezTo>
                      <a:pt x="1285" y="1031"/>
                      <a:pt x="1281" y="1027"/>
                      <a:pt x="1277" y="1023"/>
                    </a:cubicBezTo>
                    <a:close/>
                    <a:moveTo>
                      <a:pt x="1306" y="1044"/>
                    </a:moveTo>
                    <a:cubicBezTo>
                      <a:pt x="1303" y="1049"/>
                      <a:pt x="1303" y="1049"/>
                      <a:pt x="1303" y="1049"/>
                    </a:cubicBezTo>
                    <a:cubicBezTo>
                      <a:pt x="1300" y="1046"/>
                      <a:pt x="1297" y="1042"/>
                      <a:pt x="1293" y="1039"/>
                    </a:cubicBezTo>
                    <a:cubicBezTo>
                      <a:pt x="1299" y="1036"/>
                      <a:pt x="1299" y="1036"/>
                      <a:pt x="1299" y="1036"/>
                    </a:cubicBezTo>
                    <a:cubicBezTo>
                      <a:pt x="1303" y="1034"/>
                      <a:pt x="1303" y="1034"/>
                      <a:pt x="1303" y="1034"/>
                    </a:cubicBezTo>
                    <a:cubicBezTo>
                      <a:pt x="1305" y="1033"/>
                      <a:pt x="1305" y="1033"/>
                      <a:pt x="1305" y="1033"/>
                    </a:cubicBezTo>
                    <a:cubicBezTo>
                      <a:pt x="1308" y="1031"/>
                      <a:pt x="1308" y="1031"/>
                      <a:pt x="1308" y="1031"/>
                    </a:cubicBezTo>
                    <a:cubicBezTo>
                      <a:pt x="1312" y="1029"/>
                      <a:pt x="1312" y="1029"/>
                      <a:pt x="1312" y="1029"/>
                    </a:cubicBezTo>
                    <a:cubicBezTo>
                      <a:pt x="1315" y="1027"/>
                      <a:pt x="1315" y="1027"/>
                      <a:pt x="1315" y="1027"/>
                    </a:cubicBezTo>
                    <a:cubicBezTo>
                      <a:pt x="1315" y="1027"/>
                      <a:pt x="1315" y="1027"/>
                      <a:pt x="1315" y="1027"/>
                    </a:cubicBezTo>
                    <a:cubicBezTo>
                      <a:pt x="1315" y="1027"/>
                      <a:pt x="1315" y="1027"/>
                      <a:pt x="1315" y="1027"/>
                    </a:cubicBezTo>
                    <a:cubicBezTo>
                      <a:pt x="1314" y="1030"/>
                      <a:pt x="1314" y="1030"/>
                      <a:pt x="1314" y="1030"/>
                    </a:cubicBezTo>
                    <a:cubicBezTo>
                      <a:pt x="1311" y="1034"/>
                      <a:pt x="1311" y="1034"/>
                      <a:pt x="1311" y="1034"/>
                    </a:cubicBezTo>
                    <a:cubicBezTo>
                      <a:pt x="1309" y="1037"/>
                      <a:pt x="1309" y="1037"/>
                      <a:pt x="1309" y="1037"/>
                    </a:cubicBezTo>
                    <a:cubicBezTo>
                      <a:pt x="1309" y="1039"/>
                      <a:pt x="1309" y="1039"/>
                      <a:pt x="1309" y="1039"/>
                    </a:cubicBezTo>
                    <a:lnTo>
                      <a:pt x="1306" y="1044"/>
                    </a:lnTo>
                    <a:close/>
                    <a:moveTo>
                      <a:pt x="1309" y="1050"/>
                    </a:moveTo>
                    <a:cubicBezTo>
                      <a:pt x="1309" y="1050"/>
                      <a:pt x="1309" y="1050"/>
                      <a:pt x="1309" y="1050"/>
                    </a:cubicBezTo>
                    <a:cubicBezTo>
                      <a:pt x="1310" y="1047"/>
                      <a:pt x="1310" y="1047"/>
                      <a:pt x="1310" y="1047"/>
                    </a:cubicBezTo>
                    <a:cubicBezTo>
                      <a:pt x="1313" y="1042"/>
                      <a:pt x="1313" y="1042"/>
                      <a:pt x="1313" y="1042"/>
                    </a:cubicBezTo>
                    <a:cubicBezTo>
                      <a:pt x="1313" y="1041"/>
                      <a:pt x="1313" y="1041"/>
                      <a:pt x="1313" y="1041"/>
                    </a:cubicBezTo>
                    <a:cubicBezTo>
                      <a:pt x="1315" y="1038"/>
                      <a:pt x="1315" y="1038"/>
                      <a:pt x="1315" y="1038"/>
                    </a:cubicBezTo>
                    <a:cubicBezTo>
                      <a:pt x="1316" y="1035"/>
                      <a:pt x="1316" y="1035"/>
                      <a:pt x="1316" y="1035"/>
                    </a:cubicBezTo>
                    <a:cubicBezTo>
                      <a:pt x="1322" y="1041"/>
                      <a:pt x="1322" y="1041"/>
                      <a:pt x="1322" y="1041"/>
                    </a:cubicBezTo>
                    <a:cubicBezTo>
                      <a:pt x="1321" y="1041"/>
                      <a:pt x="1320" y="1042"/>
                      <a:pt x="1319" y="1042"/>
                    </a:cubicBezTo>
                    <a:cubicBezTo>
                      <a:pt x="1318" y="1043"/>
                      <a:pt x="1317" y="1043"/>
                      <a:pt x="1316" y="1044"/>
                    </a:cubicBezTo>
                    <a:cubicBezTo>
                      <a:pt x="1315" y="1045"/>
                      <a:pt x="1315" y="1045"/>
                      <a:pt x="1315" y="1045"/>
                    </a:cubicBezTo>
                    <a:cubicBezTo>
                      <a:pt x="1314" y="1046"/>
                      <a:pt x="1312" y="1047"/>
                      <a:pt x="1311" y="1048"/>
                    </a:cubicBezTo>
                    <a:cubicBezTo>
                      <a:pt x="1310" y="1049"/>
                      <a:pt x="1310" y="1049"/>
                      <a:pt x="1309" y="1050"/>
                    </a:cubicBezTo>
                    <a:close/>
                    <a:moveTo>
                      <a:pt x="1320" y="1064"/>
                    </a:moveTo>
                    <a:cubicBezTo>
                      <a:pt x="1319" y="1065"/>
                      <a:pt x="1319" y="1065"/>
                      <a:pt x="1318" y="1065"/>
                    </a:cubicBezTo>
                    <a:cubicBezTo>
                      <a:pt x="1316" y="1063"/>
                      <a:pt x="1314" y="1061"/>
                      <a:pt x="1312" y="1059"/>
                    </a:cubicBezTo>
                    <a:cubicBezTo>
                      <a:pt x="1320" y="1064"/>
                      <a:pt x="1320" y="1064"/>
                      <a:pt x="1320" y="1064"/>
                    </a:cubicBezTo>
                    <a:close/>
                    <a:moveTo>
                      <a:pt x="1331" y="1080"/>
                    </a:moveTo>
                    <a:cubicBezTo>
                      <a:pt x="1331" y="1080"/>
                      <a:pt x="1331" y="1080"/>
                      <a:pt x="1331" y="1080"/>
                    </a:cubicBezTo>
                    <a:cubicBezTo>
                      <a:pt x="1328" y="1076"/>
                      <a:pt x="1325" y="1073"/>
                      <a:pt x="1322" y="1069"/>
                    </a:cubicBezTo>
                    <a:cubicBezTo>
                      <a:pt x="1322" y="1069"/>
                      <a:pt x="1322" y="1069"/>
                      <a:pt x="1322" y="1069"/>
                    </a:cubicBezTo>
                    <a:cubicBezTo>
                      <a:pt x="1333" y="1079"/>
                      <a:pt x="1333" y="1079"/>
                      <a:pt x="1333" y="1079"/>
                    </a:cubicBezTo>
                    <a:cubicBezTo>
                      <a:pt x="1332" y="1079"/>
                      <a:pt x="1332" y="1080"/>
                      <a:pt x="1331" y="1080"/>
                    </a:cubicBezTo>
                    <a:close/>
                    <a:moveTo>
                      <a:pt x="1415" y="1153"/>
                    </a:moveTo>
                    <a:cubicBezTo>
                      <a:pt x="1407" y="1153"/>
                      <a:pt x="1407" y="1153"/>
                      <a:pt x="1407" y="1153"/>
                    </a:cubicBezTo>
                    <a:cubicBezTo>
                      <a:pt x="1393" y="1153"/>
                      <a:pt x="1393" y="1153"/>
                      <a:pt x="1393" y="1153"/>
                    </a:cubicBezTo>
                    <a:cubicBezTo>
                      <a:pt x="1389" y="1153"/>
                      <a:pt x="1389" y="1153"/>
                      <a:pt x="1389" y="1153"/>
                    </a:cubicBezTo>
                    <a:cubicBezTo>
                      <a:pt x="1383" y="1153"/>
                      <a:pt x="1383" y="1153"/>
                      <a:pt x="1383" y="1153"/>
                    </a:cubicBezTo>
                    <a:cubicBezTo>
                      <a:pt x="1368" y="1129"/>
                      <a:pt x="1352" y="1106"/>
                      <a:pt x="1334" y="1084"/>
                    </a:cubicBezTo>
                    <a:cubicBezTo>
                      <a:pt x="1334" y="1084"/>
                      <a:pt x="1335" y="1084"/>
                      <a:pt x="1335" y="1084"/>
                    </a:cubicBezTo>
                    <a:cubicBezTo>
                      <a:pt x="1337" y="1082"/>
                      <a:pt x="1340" y="1080"/>
                      <a:pt x="1342" y="1078"/>
                    </a:cubicBezTo>
                    <a:cubicBezTo>
                      <a:pt x="1343" y="1077"/>
                      <a:pt x="1344" y="1077"/>
                      <a:pt x="1346" y="1076"/>
                    </a:cubicBezTo>
                    <a:cubicBezTo>
                      <a:pt x="1346" y="1076"/>
                      <a:pt x="1346" y="1076"/>
                      <a:pt x="1346" y="1076"/>
                    </a:cubicBezTo>
                    <a:cubicBezTo>
                      <a:pt x="1346" y="1076"/>
                      <a:pt x="1346" y="1076"/>
                      <a:pt x="1346" y="1076"/>
                    </a:cubicBezTo>
                    <a:cubicBezTo>
                      <a:pt x="1346" y="1075"/>
                      <a:pt x="1346" y="1075"/>
                      <a:pt x="1346" y="1075"/>
                    </a:cubicBezTo>
                    <a:cubicBezTo>
                      <a:pt x="1348" y="1074"/>
                      <a:pt x="1348" y="1074"/>
                      <a:pt x="1348" y="1074"/>
                    </a:cubicBezTo>
                    <a:cubicBezTo>
                      <a:pt x="1349" y="1074"/>
                      <a:pt x="1350" y="1073"/>
                      <a:pt x="1351" y="1073"/>
                    </a:cubicBezTo>
                    <a:cubicBezTo>
                      <a:pt x="1352" y="1072"/>
                      <a:pt x="1354" y="1071"/>
                      <a:pt x="1355" y="1070"/>
                    </a:cubicBezTo>
                    <a:cubicBezTo>
                      <a:pt x="1356" y="1070"/>
                      <a:pt x="1356" y="1070"/>
                      <a:pt x="1356" y="1070"/>
                    </a:cubicBezTo>
                    <a:cubicBezTo>
                      <a:pt x="1357" y="1069"/>
                      <a:pt x="1357" y="1069"/>
                      <a:pt x="1358" y="1069"/>
                    </a:cubicBezTo>
                    <a:cubicBezTo>
                      <a:pt x="1359" y="1068"/>
                      <a:pt x="1360" y="1068"/>
                      <a:pt x="1361" y="1067"/>
                    </a:cubicBezTo>
                    <a:cubicBezTo>
                      <a:pt x="1361" y="1067"/>
                      <a:pt x="1361" y="1067"/>
                      <a:pt x="1361" y="1067"/>
                    </a:cubicBezTo>
                    <a:cubicBezTo>
                      <a:pt x="1361" y="1067"/>
                      <a:pt x="1361" y="1067"/>
                      <a:pt x="1361" y="1067"/>
                    </a:cubicBezTo>
                    <a:cubicBezTo>
                      <a:pt x="1361" y="1067"/>
                      <a:pt x="1361" y="1067"/>
                      <a:pt x="1361" y="1067"/>
                    </a:cubicBezTo>
                    <a:cubicBezTo>
                      <a:pt x="1361" y="1067"/>
                      <a:pt x="1361" y="1067"/>
                      <a:pt x="1361" y="1067"/>
                    </a:cubicBezTo>
                    <a:cubicBezTo>
                      <a:pt x="1363" y="1066"/>
                      <a:pt x="1366" y="1065"/>
                      <a:pt x="1368" y="1064"/>
                    </a:cubicBezTo>
                    <a:cubicBezTo>
                      <a:pt x="1370" y="1063"/>
                      <a:pt x="1371" y="1063"/>
                      <a:pt x="1373" y="1062"/>
                    </a:cubicBezTo>
                    <a:cubicBezTo>
                      <a:pt x="1375" y="1061"/>
                      <a:pt x="1377" y="1061"/>
                      <a:pt x="1379" y="1060"/>
                    </a:cubicBezTo>
                    <a:cubicBezTo>
                      <a:pt x="1380" y="1060"/>
                      <a:pt x="1381" y="1059"/>
                      <a:pt x="1382" y="1059"/>
                    </a:cubicBezTo>
                    <a:cubicBezTo>
                      <a:pt x="1384" y="1058"/>
                      <a:pt x="1386" y="1058"/>
                      <a:pt x="1388" y="1057"/>
                    </a:cubicBezTo>
                    <a:cubicBezTo>
                      <a:pt x="1390" y="1057"/>
                      <a:pt x="1391" y="1057"/>
                      <a:pt x="1392" y="1056"/>
                    </a:cubicBezTo>
                    <a:cubicBezTo>
                      <a:pt x="1396" y="1055"/>
                      <a:pt x="1400" y="1055"/>
                      <a:pt x="1404" y="1054"/>
                    </a:cubicBezTo>
                    <a:cubicBezTo>
                      <a:pt x="1404" y="1054"/>
                      <a:pt x="1405" y="1054"/>
                      <a:pt x="1406" y="1054"/>
                    </a:cubicBezTo>
                    <a:cubicBezTo>
                      <a:pt x="1408" y="1054"/>
                      <a:pt x="1409" y="1053"/>
                      <a:pt x="1411" y="1053"/>
                    </a:cubicBezTo>
                    <a:cubicBezTo>
                      <a:pt x="1412" y="1053"/>
                      <a:pt x="1413" y="1053"/>
                      <a:pt x="1414" y="1053"/>
                    </a:cubicBezTo>
                    <a:cubicBezTo>
                      <a:pt x="1415" y="1053"/>
                      <a:pt x="1415" y="1053"/>
                      <a:pt x="1415" y="1053"/>
                    </a:cubicBezTo>
                    <a:cubicBezTo>
                      <a:pt x="1417" y="1052"/>
                      <a:pt x="1417" y="1052"/>
                      <a:pt x="1417" y="1052"/>
                    </a:cubicBezTo>
                    <a:cubicBezTo>
                      <a:pt x="1419" y="1052"/>
                      <a:pt x="1420" y="1052"/>
                      <a:pt x="1422" y="1052"/>
                    </a:cubicBezTo>
                    <a:cubicBezTo>
                      <a:pt x="1423" y="1052"/>
                      <a:pt x="1423" y="1052"/>
                      <a:pt x="1423" y="1052"/>
                    </a:cubicBezTo>
                    <a:cubicBezTo>
                      <a:pt x="1424" y="1052"/>
                      <a:pt x="1424" y="1052"/>
                      <a:pt x="1424" y="1052"/>
                    </a:cubicBezTo>
                    <a:cubicBezTo>
                      <a:pt x="1425" y="1052"/>
                      <a:pt x="1427" y="1052"/>
                      <a:pt x="1428" y="1052"/>
                    </a:cubicBezTo>
                    <a:cubicBezTo>
                      <a:pt x="1429" y="1052"/>
                      <a:pt x="1430" y="1052"/>
                      <a:pt x="1431" y="1052"/>
                    </a:cubicBezTo>
                    <a:cubicBezTo>
                      <a:pt x="1432" y="1052"/>
                      <a:pt x="1433" y="1052"/>
                      <a:pt x="1434" y="1052"/>
                    </a:cubicBezTo>
                    <a:cubicBezTo>
                      <a:pt x="1436" y="1052"/>
                      <a:pt x="1436" y="1052"/>
                      <a:pt x="1436" y="1052"/>
                    </a:cubicBezTo>
                    <a:cubicBezTo>
                      <a:pt x="1436" y="1052"/>
                      <a:pt x="1437" y="1052"/>
                      <a:pt x="1438" y="1052"/>
                    </a:cubicBezTo>
                    <a:cubicBezTo>
                      <a:pt x="1440" y="1052"/>
                      <a:pt x="1440" y="1052"/>
                      <a:pt x="1440" y="1052"/>
                    </a:cubicBezTo>
                    <a:cubicBezTo>
                      <a:pt x="1441" y="1052"/>
                      <a:pt x="1442" y="1052"/>
                      <a:pt x="1443" y="1052"/>
                    </a:cubicBezTo>
                    <a:cubicBezTo>
                      <a:pt x="1445" y="1053"/>
                      <a:pt x="1447" y="1053"/>
                      <a:pt x="1449" y="1053"/>
                    </a:cubicBezTo>
                    <a:cubicBezTo>
                      <a:pt x="1449" y="1053"/>
                      <a:pt x="1450" y="1053"/>
                      <a:pt x="1451" y="1053"/>
                    </a:cubicBezTo>
                    <a:cubicBezTo>
                      <a:pt x="1453" y="1053"/>
                      <a:pt x="1453" y="1053"/>
                      <a:pt x="1453" y="1053"/>
                    </a:cubicBezTo>
                    <a:cubicBezTo>
                      <a:pt x="1454" y="1054"/>
                      <a:pt x="1454" y="1054"/>
                      <a:pt x="1455" y="1054"/>
                    </a:cubicBezTo>
                    <a:cubicBezTo>
                      <a:pt x="1457" y="1054"/>
                      <a:pt x="1459" y="1054"/>
                      <a:pt x="1461" y="1055"/>
                    </a:cubicBezTo>
                    <a:cubicBezTo>
                      <a:pt x="1463" y="1055"/>
                      <a:pt x="1465" y="1056"/>
                      <a:pt x="1467" y="1056"/>
                    </a:cubicBezTo>
                    <a:cubicBezTo>
                      <a:pt x="1468" y="1056"/>
                      <a:pt x="1469" y="1056"/>
                      <a:pt x="1470" y="1057"/>
                    </a:cubicBezTo>
                    <a:cubicBezTo>
                      <a:pt x="1471" y="1057"/>
                      <a:pt x="1472" y="1057"/>
                      <a:pt x="1473" y="1057"/>
                    </a:cubicBezTo>
                    <a:cubicBezTo>
                      <a:pt x="1479" y="1059"/>
                      <a:pt x="1485" y="1061"/>
                      <a:pt x="1491" y="1063"/>
                    </a:cubicBezTo>
                    <a:cubicBezTo>
                      <a:pt x="1492" y="1064"/>
                      <a:pt x="1493" y="1064"/>
                      <a:pt x="1494" y="1065"/>
                    </a:cubicBezTo>
                    <a:cubicBezTo>
                      <a:pt x="1496" y="1065"/>
                      <a:pt x="1497" y="1066"/>
                      <a:pt x="1498" y="1066"/>
                    </a:cubicBezTo>
                    <a:cubicBezTo>
                      <a:pt x="1499" y="1067"/>
                      <a:pt x="1500" y="1067"/>
                      <a:pt x="1501" y="1068"/>
                    </a:cubicBezTo>
                    <a:cubicBezTo>
                      <a:pt x="1501" y="1068"/>
                      <a:pt x="1501" y="1068"/>
                      <a:pt x="1501" y="1068"/>
                    </a:cubicBezTo>
                    <a:cubicBezTo>
                      <a:pt x="1501" y="1068"/>
                      <a:pt x="1501" y="1068"/>
                      <a:pt x="1501" y="1068"/>
                    </a:cubicBezTo>
                    <a:cubicBezTo>
                      <a:pt x="1501" y="1068"/>
                      <a:pt x="1501" y="1068"/>
                      <a:pt x="1501" y="1068"/>
                    </a:cubicBezTo>
                    <a:cubicBezTo>
                      <a:pt x="1503" y="1068"/>
                      <a:pt x="1504" y="1069"/>
                      <a:pt x="1506" y="1070"/>
                    </a:cubicBezTo>
                    <a:cubicBezTo>
                      <a:pt x="1506" y="1070"/>
                      <a:pt x="1506" y="1070"/>
                      <a:pt x="1506" y="1070"/>
                    </a:cubicBezTo>
                    <a:cubicBezTo>
                      <a:pt x="1508" y="1071"/>
                      <a:pt x="1510" y="1072"/>
                      <a:pt x="1512" y="1073"/>
                    </a:cubicBezTo>
                    <a:cubicBezTo>
                      <a:pt x="1513" y="1074"/>
                      <a:pt x="1515" y="1075"/>
                      <a:pt x="1516" y="1076"/>
                    </a:cubicBezTo>
                    <a:cubicBezTo>
                      <a:pt x="1516" y="1076"/>
                      <a:pt x="1516" y="1076"/>
                      <a:pt x="1516" y="1076"/>
                    </a:cubicBezTo>
                    <a:cubicBezTo>
                      <a:pt x="1516" y="1076"/>
                      <a:pt x="1516" y="1076"/>
                      <a:pt x="1516" y="1076"/>
                    </a:cubicBezTo>
                    <a:cubicBezTo>
                      <a:pt x="1522" y="1080"/>
                      <a:pt x="1527" y="1084"/>
                      <a:pt x="1532" y="1088"/>
                    </a:cubicBezTo>
                    <a:cubicBezTo>
                      <a:pt x="1535" y="1091"/>
                      <a:pt x="1537" y="1093"/>
                      <a:pt x="1540" y="1096"/>
                    </a:cubicBezTo>
                    <a:cubicBezTo>
                      <a:pt x="1541" y="1097"/>
                      <a:pt x="1542" y="1098"/>
                      <a:pt x="1543" y="1099"/>
                    </a:cubicBezTo>
                    <a:cubicBezTo>
                      <a:pt x="1497" y="1110"/>
                      <a:pt x="1453" y="1128"/>
                      <a:pt x="1415" y="1153"/>
                    </a:cubicBezTo>
                    <a:close/>
                    <a:moveTo>
                      <a:pt x="1545" y="1094"/>
                    </a:moveTo>
                    <a:cubicBezTo>
                      <a:pt x="1544" y="1093"/>
                      <a:pt x="1543" y="1092"/>
                      <a:pt x="1542" y="1091"/>
                    </a:cubicBezTo>
                    <a:cubicBezTo>
                      <a:pt x="1543" y="1090"/>
                      <a:pt x="1543" y="1090"/>
                      <a:pt x="1543" y="1090"/>
                    </a:cubicBezTo>
                    <a:cubicBezTo>
                      <a:pt x="1546" y="1089"/>
                      <a:pt x="1546" y="1089"/>
                      <a:pt x="1546" y="1089"/>
                    </a:cubicBezTo>
                    <a:cubicBezTo>
                      <a:pt x="1547" y="1088"/>
                      <a:pt x="1547" y="1088"/>
                      <a:pt x="1547" y="1088"/>
                    </a:cubicBezTo>
                    <a:cubicBezTo>
                      <a:pt x="1549" y="1087"/>
                      <a:pt x="1549" y="1087"/>
                      <a:pt x="1549" y="1087"/>
                    </a:cubicBezTo>
                    <a:cubicBezTo>
                      <a:pt x="1551" y="1085"/>
                      <a:pt x="1551" y="1085"/>
                      <a:pt x="1551" y="1085"/>
                    </a:cubicBezTo>
                    <a:cubicBezTo>
                      <a:pt x="1551" y="1085"/>
                      <a:pt x="1551" y="1085"/>
                      <a:pt x="1551" y="1085"/>
                    </a:cubicBezTo>
                    <a:cubicBezTo>
                      <a:pt x="1554" y="1084"/>
                      <a:pt x="1554" y="1084"/>
                      <a:pt x="1554" y="1084"/>
                    </a:cubicBezTo>
                    <a:cubicBezTo>
                      <a:pt x="1555" y="1083"/>
                      <a:pt x="1555" y="1083"/>
                      <a:pt x="1555" y="1083"/>
                    </a:cubicBezTo>
                    <a:cubicBezTo>
                      <a:pt x="1556" y="1084"/>
                      <a:pt x="1557" y="1085"/>
                      <a:pt x="1558" y="1086"/>
                    </a:cubicBezTo>
                    <a:cubicBezTo>
                      <a:pt x="1557" y="1087"/>
                      <a:pt x="1557" y="1087"/>
                      <a:pt x="1557" y="1087"/>
                    </a:cubicBezTo>
                    <a:cubicBezTo>
                      <a:pt x="1554" y="1088"/>
                      <a:pt x="1554" y="1088"/>
                      <a:pt x="1554" y="1088"/>
                    </a:cubicBezTo>
                    <a:cubicBezTo>
                      <a:pt x="1554" y="1089"/>
                      <a:pt x="1554" y="1089"/>
                      <a:pt x="1554" y="1089"/>
                    </a:cubicBezTo>
                    <a:cubicBezTo>
                      <a:pt x="1552" y="1090"/>
                      <a:pt x="1552" y="1090"/>
                      <a:pt x="1552" y="1090"/>
                    </a:cubicBezTo>
                    <a:cubicBezTo>
                      <a:pt x="1550" y="1091"/>
                      <a:pt x="1550" y="1091"/>
                      <a:pt x="1550" y="1091"/>
                    </a:cubicBezTo>
                    <a:cubicBezTo>
                      <a:pt x="1549" y="1092"/>
                      <a:pt x="1549" y="1092"/>
                      <a:pt x="1549" y="1092"/>
                    </a:cubicBezTo>
                    <a:cubicBezTo>
                      <a:pt x="1546" y="1093"/>
                      <a:pt x="1546" y="1093"/>
                      <a:pt x="1546" y="1093"/>
                    </a:cubicBezTo>
                    <a:lnTo>
                      <a:pt x="1545" y="1094"/>
                    </a:lnTo>
                    <a:close/>
                    <a:moveTo>
                      <a:pt x="1565" y="1094"/>
                    </a:moveTo>
                    <a:cubicBezTo>
                      <a:pt x="1561" y="1095"/>
                      <a:pt x="1561" y="1095"/>
                      <a:pt x="1561" y="1095"/>
                    </a:cubicBezTo>
                    <a:cubicBezTo>
                      <a:pt x="1561" y="1095"/>
                      <a:pt x="1561" y="1095"/>
                      <a:pt x="1561" y="1095"/>
                    </a:cubicBezTo>
                    <a:cubicBezTo>
                      <a:pt x="1560" y="1096"/>
                      <a:pt x="1560" y="1096"/>
                      <a:pt x="1560" y="1096"/>
                    </a:cubicBezTo>
                    <a:cubicBezTo>
                      <a:pt x="1556" y="1097"/>
                      <a:pt x="1552" y="1097"/>
                      <a:pt x="1549" y="1098"/>
                    </a:cubicBezTo>
                    <a:cubicBezTo>
                      <a:pt x="1548" y="1098"/>
                      <a:pt x="1548" y="1098"/>
                      <a:pt x="1548" y="1097"/>
                    </a:cubicBezTo>
                    <a:cubicBezTo>
                      <a:pt x="1550" y="1097"/>
                      <a:pt x="1550" y="1097"/>
                      <a:pt x="1550" y="1097"/>
                    </a:cubicBezTo>
                    <a:cubicBezTo>
                      <a:pt x="1552" y="1095"/>
                      <a:pt x="1552" y="1095"/>
                      <a:pt x="1552" y="1095"/>
                    </a:cubicBezTo>
                    <a:cubicBezTo>
                      <a:pt x="1554" y="1094"/>
                      <a:pt x="1554" y="1094"/>
                      <a:pt x="1554" y="1094"/>
                    </a:cubicBezTo>
                    <a:cubicBezTo>
                      <a:pt x="1556" y="1093"/>
                      <a:pt x="1556" y="1093"/>
                      <a:pt x="1556" y="1093"/>
                    </a:cubicBezTo>
                    <a:cubicBezTo>
                      <a:pt x="1558" y="1092"/>
                      <a:pt x="1558" y="1092"/>
                      <a:pt x="1558" y="1092"/>
                    </a:cubicBezTo>
                    <a:cubicBezTo>
                      <a:pt x="1558" y="1092"/>
                      <a:pt x="1558" y="1092"/>
                      <a:pt x="1558" y="1092"/>
                    </a:cubicBezTo>
                    <a:cubicBezTo>
                      <a:pt x="1561" y="1091"/>
                      <a:pt x="1561" y="1091"/>
                      <a:pt x="1561" y="1091"/>
                    </a:cubicBezTo>
                    <a:cubicBezTo>
                      <a:pt x="1562" y="1090"/>
                      <a:pt x="1562" y="1090"/>
                      <a:pt x="1562" y="1090"/>
                    </a:cubicBezTo>
                    <a:cubicBezTo>
                      <a:pt x="1563" y="1091"/>
                      <a:pt x="1564" y="1092"/>
                      <a:pt x="1565" y="1094"/>
                    </a:cubicBezTo>
                    <a:close/>
                    <a:moveTo>
                      <a:pt x="1575" y="1092"/>
                    </a:moveTo>
                    <a:cubicBezTo>
                      <a:pt x="1574" y="1093"/>
                      <a:pt x="1574" y="1093"/>
                      <a:pt x="1574" y="1093"/>
                    </a:cubicBezTo>
                    <a:cubicBezTo>
                      <a:pt x="1572" y="1094"/>
                      <a:pt x="1572" y="1094"/>
                      <a:pt x="1572" y="1094"/>
                    </a:cubicBezTo>
                    <a:cubicBezTo>
                      <a:pt x="1571" y="1093"/>
                      <a:pt x="1571" y="1093"/>
                      <a:pt x="1571" y="1093"/>
                    </a:cubicBezTo>
                    <a:cubicBezTo>
                      <a:pt x="1571" y="1093"/>
                      <a:pt x="1571" y="1093"/>
                      <a:pt x="1571" y="1093"/>
                    </a:cubicBezTo>
                    <a:cubicBezTo>
                      <a:pt x="1571" y="1093"/>
                      <a:pt x="1571" y="1093"/>
                      <a:pt x="1571" y="1093"/>
                    </a:cubicBezTo>
                    <a:cubicBezTo>
                      <a:pt x="1571" y="1093"/>
                      <a:pt x="1571" y="1093"/>
                      <a:pt x="1571" y="1093"/>
                    </a:cubicBezTo>
                    <a:cubicBezTo>
                      <a:pt x="1569" y="1090"/>
                      <a:pt x="1567" y="1088"/>
                      <a:pt x="1564" y="1085"/>
                    </a:cubicBezTo>
                    <a:cubicBezTo>
                      <a:pt x="1564" y="1085"/>
                      <a:pt x="1564" y="1085"/>
                      <a:pt x="1564" y="1085"/>
                    </a:cubicBezTo>
                    <a:cubicBezTo>
                      <a:pt x="1563" y="1084"/>
                      <a:pt x="1562" y="1082"/>
                      <a:pt x="1560" y="1081"/>
                    </a:cubicBezTo>
                    <a:cubicBezTo>
                      <a:pt x="1561" y="1081"/>
                      <a:pt x="1561" y="1081"/>
                      <a:pt x="1561" y="1081"/>
                    </a:cubicBezTo>
                    <a:cubicBezTo>
                      <a:pt x="1562" y="1080"/>
                      <a:pt x="1562" y="1080"/>
                      <a:pt x="1562" y="1080"/>
                    </a:cubicBezTo>
                    <a:cubicBezTo>
                      <a:pt x="1568" y="1078"/>
                      <a:pt x="1568" y="1078"/>
                      <a:pt x="1568" y="1078"/>
                    </a:cubicBezTo>
                    <a:cubicBezTo>
                      <a:pt x="1568" y="1078"/>
                      <a:pt x="1568" y="1078"/>
                      <a:pt x="1568" y="1078"/>
                    </a:cubicBezTo>
                    <a:cubicBezTo>
                      <a:pt x="1569" y="1079"/>
                      <a:pt x="1569" y="1079"/>
                      <a:pt x="1569" y="1079"/>
                    </a:cubicBezTo>
                    <a:cubicBezTo>
                      <a:pt x="1576" y="1092"/>
                      <a:pt x="1576" y="1092"/>
                      <a:pt x="1576" y="1092"/>
                    </a:cubicBezTo>
                    <a:lnTo>
                      <a:pt x="1575" y="1092"/>
                    </a:lnTo>
                    <a:close/>
                    <a:moveTo>
                      <a:pt x="1582" y="1093"/>
                    </a:moveTo>
                    <a:cubicBezTo>
                      <a:pt x="1582" y="1092"/>
                      <a:pt x="1582" y="1092"/>
                      <a:pt x="1582" y="1092"/>
                    </a:cubicBezTo>
                    <a:cubicBezTo>
                      <a:pt x="1582" y="1092"/>
                      <a:pt x="1582" y="1092"/>
                      <a:pt x="1582" y="1092"/>
                    </a:cubicBezTo>
                    <a:cubicBezTo>
                      <a:pt x="1582" y="1092"/>
                      <a:pt x="1582" y="1092"/>
                      <a:pt x="1582" y="1092"/>
                    </a:cubicBezTo>
                    <a:cubicBezTo>
                      <a:pt x="1580" y="1090"/>
                      <a:pt x="1580" y="1090"/>
                      <a:pt x="1580" y="1090"/>
                    </a:cubicBezTo>
                    <a:cubicBezTo>
                      <a:pt x="1577" y="1084"/>
                      <a:pt x="1577" y="1084"/>
                      <a:pt x="1577" y="1084"/>
                    </a:cubicBezTo>
                    <a:cubicBezTo>
                      <a:pt x="1575" y="1079"/>
                      <a:pt x="1575" y="1079"/>
                      <a:pt x="1575" y="1079"/>
                    </a:cubicBezTo>
                    <a:cubicBezTo>
                      <a:pt x="1577" y="1080"/>
                      <a:pt x="1577" y="1080"/>
                      <a:pt x="1577" y="1080"/>
                    </a:cubicBezTo>
                    <a:cubicBezTo>
                      <a:pt x="1587" y="1085"/>
                      <a:pt x="1587" y="1085"/>
                      <a:pt x="1587" y="1085"/>
                    </a:cubicBezTo>
                    <a:cubicBezTo>
                      <a:pt x="1596" y="1088"/>
                      <a:pt x="1596" y="1088"/>
                      <a:pt x="1596" y="1088"/>
                    </a:cubicBezTo>
                    <a:cubicBezTo>
                      <a:pt x="1602" y="1091"/>
                      <a:pt x="1602" y="1091"/>
                      <a:pt x="1602" y="1091"/>
                    </a:cubicBezTo>
                    <a:cubicBezTo>
                      <a:pt x="1595" y="1091"/>
                      <a:pt x="1588" y="1092"/>
                      <a:pt x="1582" y="1093"/>
                    </a:cubicBezTo>
                    <a:close/>
                    <a:moveTo>
                      <a:pt x="1620" y="1085"/>
                    </a:moveTo>
                    <a:cubicBezTo>
                      <a:pt x="1619" y="1086"/>
                      <a:pt x="1619" y="1086"/>
                      <a:pt x="1619" y="1086"/>
                    </a:cubicBezTo>
                    <a:cubicBezTo>
                      <a:pt x="1617" y="1088"/>
                      <a:pt x="1617" y="1088"/>
                      <a:pt x="1617" y="1088"/>
                    </a:cubicBezTo>
                    <a:cubicBezTo>
                      <a:pt x="1614" y="1090"/>
                      <a:pt x="1614" y="1090"/>
                      <a:pt x="1614" y="1090"/>
                    </a:cubicBezTo>
                    <a:cubicBezTo>
                      <a:pt x="1614" y="1090"/>
                      <a:pt x="1613" y="1090"/>
                      <a:pt x="1613" y="1090"/>
                    </a:cubicBezTo>
                    <a:cubicBezTo>
                      <a:pt x="1603" y="1086"/>
                      <a:pt x="1603" y="1086"/>
                      <a:pt x="1603" y="1086"/>
                    </a:cubicBezTo>
                    <a:cubicBezTo>
                      <a:pt x="1598" y="1084"/>
                      <a:pt x="1598" y="1084"/>
                      <a:pt x="1598" y="1084"/>
                    </a:cubicBezTo>
                    <a:cubicBezTo>
                      <a:pt x="1593" y="1082"/>
                      <a:pt x="1593" y="1082"/>
                      <a:pt x="1593" y="1082"/>
                    </a:cubicBezTo>
                    <a:cubicBezTo>
                      <a:pt x="1586" y="1078"/>
                      <a:pt x="1586" y="1078"/>
                      <a:pt x="1586" y="1078"/>
                    </a:cubicBezTo>
                    <a:cubicBezTo>
                      <a:pt x="1582" y="1077"/>
                      <a:pt x="1582" y="1077"/>
                      <a:pt x="1582" y="1077"/>
                    </a:cubicBezTo>
                    <a:cubicBezTo>
                      <a:pt x="1584" y="1077"/>
                      <a:pt x="1584" y="1077"/>
                      <a:pt x="1584" y="1077"/>
                    </a:cubicBezTo>
                    <a:cubicBezTo>
                      <a:pt x="1588" y="1077"/>
                      <a:pt x="1588" y="1077"/>
                      <a:pt x="1588" y="1077"/>
                    </a:cubicBezTo>
                    <a:cubicBezTo>
                      <a:pt x="1591" y="1077"/>
                      <a:pt x="1591" y="1077"/>
                      <a:pt x="1591" y="1077"/>
                    </a:cubicBezTo>
                    <a:cubicBezTo>
                      <a:pt x="1593" y="1077"/>
                      <a:pt x="1593" y="1077"/>
                      <a:pt x="1593" y="1077"/>
                    </a:cubicBezTo>
                    <a:cubicBezTo>
                      <a:pt x="1599" y="1077"/>
                      <a:pt x="1599" y="1077"/>
                      <a:pt x="1599" y="1077"/>
                    </a:cubicBezTo>
                    <a:cubicBezTo>
                      <a:pt x="1605" y="1077"/>
                      <a:pt x="1605" y="1077"/>
                      <a:pt x="1605" y="1077"/>
                    </a:cubicBezTo>
                    <a:cubicBezTo>
                      <a:pt x="1609" y="1077"/>
                      <a:pt x="1609" y="1077"/>
                      <a:pt x="1609" y="1077"/>
                    </a:cubicBezTo>
                    <a:cubicBezTo>
                      <a:pt x="1612" y="1077"/>
                      <a:pt x="1612" y="1077"/>
                      <a:pt x="1612" y="1077"/>
                    </a:cubicBezTo>
                    <a:cubicBezTo>
                      <a:pt x="1613" y="1077"/>
                      <a:pt x="1613" y="1077"/>
                      <a:pt x="1613" y="1077"/>
                    </a:cubicBezTo>
                    <a:cubicBezTo>
                      <a:pt x="1617" y="1077"/>
                      <a:pt x="1617" y="1077"/>
                      <a:pt x="1617" y="1077"/>
                    </a:cubicBezTo>
                    <a:cubicBezTo>
                      <a:pt x="1619" y="1077"/>
                      <a:pt x="1619" y="1077"/>
                      <a:pt x="1619" y="1077"/>
                    </a:cubicBezTo>
                    <a:cubicBezTo>
                      <a:pt x="1622" y="1077"/>
                      <a:pt x="1622" y="1077"/>
                      <a:pt x="1622" y="1077"/>
                    </a:cubicBezTo>
                    <a:cubicBezTo>
                      <a:pt x="1625" y="1077"/>
                      <a:pt x="1625" y="1077"/>
                      <a:pt x="1625" y="1077"/>
                    </a:cubicBezTo>
                    <a:cubicBezTo>
                      <a:pt x="1629" y="1077"/>
                      <a:pt x="1629" y="1077"/>
                      <a:pt x="1629" y="1077"/>
                    </a:cubicBezTo>
                    <a:cubicBezTo>
                      <a:pt x="1630" y="1077"/>
                      <a:pt x="1630" y="1077"/>
                      <a:pt x="1630" y="1077"/>
                    </a:cubicBezTo>
                    <a:cubicBezTo>
                      <a:pt x="1630" y="1077"/>
                      <a:pt x="1630" y="1077"/>
                      <a:pt x="1630" y="1077"/>
                    </a:cubicBezTo>
                    <a:cubicBezTo>
                      <a:pt x="1627" y="1079"/>
                      <a:pt x="1627" y="1079"/>
                      <a:pt x="1627" y="1079"/>
                    </a:cubicBezTo>
                    <a:cubicBezTo>
                      <a:pt x="1626" y="1080"/>
                      <a:pt x="1626" y="1080"/>
                      <a:pt x="1626" y="1080"/>
                    </a:cubicBezTo>
                    <a:cubicBezTo>
                      <a:pt x="1624" y="1082"/>
                      <a:pt x="1624" y="1082"/>
                      <a:pt x="1624" y="1082"/>
                    </a:cubicBezTo>
                    <a:cubicBezTo>
                      <a:pt x="1623" y="1083"/>
                      <a:pt x="1623" y="1083"/>
                      <a:pt x="1623" y="1083"/>
                    </a:cubicBezTo>
                    <a:cubicBezTo>
                      <a:pt x="1621" y="1084"/>
                      <a:pt x="1621" y="1084"/>
                      <a:pt x="1621" y="1084"/>
                    </a:cubicBezTo>
                    <a:lnTo>
                      <a:pt x="1620" y="1085"/>
                    </a:lnTo>
                    <a:close/>
                    <a:moveTo>
                      <a:pt x="1630" y="1090"/>
                    </a:moveTo>
                    <a:cubicBezTo>
                      <a:pt x="1628" y="1090"/>
                      <a:pt x="1625" y="1090"/>
                      <a:pt x="1622" y="1090"/>
                    </a:cubicBezTo>
                    <a:cubicBezTo>
                      <a:pt x="1623" y="1090"/>
                      <a:pt x="1623" y="1090"/>
                      <a:pt x="1623" y="1090"/>
                    </a:cubicBezTo>
                    <a:cubicBezTo>
                      <a:pt x="1624" y="1088"/>
                      <a:pt x="1624" y="1088"/>
                      <a:pt x="1624" y="1088"/>
                    </a:cubicBezTo>
                    <a:cubicBezTo>
                      <a:pt x="1625" y="1088"/>
                      <a:pt x="1625" y="1088"/>
                      <a:pt x="1625" y="1088"/>
                    </a:cubicBezTo>
                    <a:cubicBezTo>
                      <a:pt x="1627" y="1086"/>
                      <a:pt x="1627" y="1086"/>
                      <a:pt x="1627" y="1086"/>
                    </a:cubicBezTo>
                    <a:cubicBezTo>
                      <a:pt x="1628" y="1085"/>
                      <a:pt x="1628" y="1085"/>
                      <a:pt x="1628" y="1085"/>
                    </a:cubicBezTo>
                    <a:cubicBezTo>
                      <a:pt x="1629" y="1084"/>
                      <a:pt x="1629" y="1084"/>
                      <a:pt x="1629" y="1084"/>
                    </a:cubicBezTo>
                    <a:cubicBezTo>
                      <a:pt x="1631" y="1083"/>
                      <a:pt x="1631" y="1083"/>
                      <a:pt x="1631" y="1083"/>
                    </a:cubicBezTo>
                    <a:cubicBezTo>
                      <a:pt x="1633" y="1081"/>
                      <a:pt x="1633" y="1081"/>
                      <a:pt x="1633" y="1081"/>
                    </a:cubicBezTo>
                    <a:cubicBezTo>
                      <a:pt x="1635" y="1079"/>
                      <a:pt x="1635" y="1079"/>
                      <a:pt x="1635" y="1079"/>
                    </a:cubicBezTo>
                    <a:cubicBezTo>
                      <a:pt x="1636" y="1079"/>
                      <a:pt x="1636" y="1079"/>
                      <a:pt x="1636" y="1079"/>
                    </a:cubicBezTo>
                    <a:cubicBezTo>
                      <a:pt x="1637" y="1078"/>
                      <a:pt x="1637" y="1078"/>
                      <a:pt x="1637" y="1078"/>
                    </a:cubicBezTo>
                    <a:cubicBezTo>
                      <a:pt x="1639" y="1082"/>
                      <a:pt x="1639" y="1082"/>
                      <a:pt x="1639" y="1082"/>
                    </a:cubicBezTo>
                    <a:cubicBezTo>
                      <a:pt x="1641" y="1085"/>
                      <a:pt x="1641" y="1085"/>
                      <a:pt x="1641" y="1085"/>
                    </a:cubicBezTo>
                    <a:cubicBezTo>
                      <a:pt x="1644" y="1090"/>
                      <a:pt x="1644" y="1090"/>
                      <a:pt x="1644" y="1090"/>
                    </a:cubicBezTo>
                    <a:cubicBezTo>
                      <a:pt x="1639" y="1090"/>
                      <a:pt x="1635" y="1090"/>
                      <a:pt x="1630" y="1090"/>
                    </a:cubicBezTo>
                    <a:close/>
                    <a:moveTo>
                      <a:pt x="1790" y="493"/>
                    </a:moveTo>
                    <a:cubicBezTo>
                      <a:pt x="1788" y="489"/>
                      <a:pt x="1786" y="486"/>
                      <a:pt x="1785" y="486"/>
                    </a:cubicBezTo>
                    <a:cubicBezTo>
                      <a:pt x="1782" y="486"/>
                      <a:pt x="1779" y="484"/>
                      <a:pt x="1778" y="478"/>
                    </a:cubicBezTo>
                    <a:cubicBezTo>
                      <a:pt x="1800" y="479"/>
                      <a:pt x="1800" y="479"/>
                      <a:pt x="1800" y="479"/>
                    </a:cubicBezTo>
                    <a:cubicBezTo>
                      <a:pt x="1812" y="480"/>
                      <a:pt x="1812" y="480"/>
                      <a:pt x="1812" y="480"/>
                    </a:cubicBezTo>
                    <a:cubicBezTo>
                      <a:pt x="1812" y="480"/>
                      <a:pt x="1812" y="481"/>
                      <a:pt x="1812" y="481"/>
                    </a:cubicBezTo>
                    <a:cubicBezTo>
                      <a:pt x="1813" y="485"/>
                      <a:pt x="1816" y="488"/>
                      <a:pt x="1816" y="488"/>
                    </a:cubicBezTo>
                    <a:cubicBezTo>
                      <a:pt x="1816" y="488"/>
                      <a:pt x="1816" y="488"/>
                      <a:pt x="1816" y="488"/>
                    </a:cubicBezTo>
                    <a:cubicBezTo>
                      <a:pt x="1805" y="492"/>
                      <a:pt x="1805" y="492"/>
                      <a:pt x="1805" y="492"/>
                    </a:cubicBezTo>
                    <a:cubicBezTo>
                      <a:pt x="1792" y="496"/>
                      <a:pt x="1792" y="496"/>
                      <a:pt x="1792" y="496"/>
                    </a:cubicBezTo>
                    <a:cubicBezTo>
                      <a:pt x="1791" y="495"/>
                      <a:pt x="1790" y="494"/>
                      <a:pt x="1790" y="493"/>
                    </a:cubicBezTo>
                    <a:close/>
                    <a:moveTo>
                      <a:pt x="1822" y="528"/>
                    </a:moveTo>
                    <a:cubicBezTo>
                      <a:pt x="1820" y="532"/>
                      <a:pt x="1818" y="537"/>
                      <a:pt x="1818" y="537"/>
                    </a:cubicBezTo>
                    <a:cubicBezTo>
                      <a:pt x="1818" y="537"/>
                      <a:pt x="1809" y="532"/>
                      <a:pt x="1805" y="529"/>
                    </a:cubicBezTo>
                    <a:cubicBezTo>
                      <a:pt x="1802" y="526"/>
                      <a:pt x="1802" y="526"/>
                      <a:pt x="1801" y="523"/>
                    </a:cubicBezTo>
                    <a:cubicBezTo>
                      <a:pt x="1801" y="523"/>
                      <a:pt x="1800" y="522"/>
                      <a:pt x="1800" y="522"/>
                    </a:cubicBezTo>
                    <a:cubicBezTo>
                      <a:pt x="1799" y="517"/>
                      <a:pt x="1800" y="515"/>
                      <a:pt x="1797" y="511"/>
                    </a:cubicBezTo>
                    <a:cubicBezTo>
                      <a:pt x="1796" y="509"/>
                      <a:pt x="1796" y="507"/>
                      <a:pt x="1795" y="505"/>
                    </a:cubicBezTo>
                    <a:cubicBezTo>
                      <a:pt x="1795" y="502"/>
                      <a:pt x="1794" y="500"/>
                      <a:pt x="1792" y="497"/>
                    </a:cubicBezTo>
                    <a:cubicBezTo>
                      <a:pt x="1801" y="496"/>
                      <a:pt x="1801" y="496"/>
                      <a:pt x="1801" y="496"/>
                    </a:cubicBezTo>
                    <a:cubicBezTo>
                      <a:pt x="1816" y="496"/>
                      <a:pt x="1816" y="496"/>
                      <a:pt x="1816" y="496"/>
                    </a:cubicBezTo>
                    <a:cubicBezTo>
                      <a:pt x="1816" y="497"/>
                      <a:pt x="1816" y="500"/>
                      <a:pt x="1816" y="501"/>
                    </a:cubicBezTo>
                    <a:cubicBezTo>
                      <a:pt x="1817" y="504"/>
                      <a:pt x="1817" y="506"/>
                      <a:pt x="1817" y="508"/>
                    </a:cubicBezTo>
                    <a:cubicBezTo>
                      <a:pt x="1818" y="513"/>
                      <a:pt x="1819" y="516"/>
                      <a:pt x="1821" y="516"/>
                    </a:cubicBezTo>
                    <a:cubicBezTo>
                      <a:pt x="1824" y="517"/>
                      <a:pt x="1826" y="515"/>
                      <a:pt x="1826" y="515"/>
                    </a:cubicBezTo>
                    <a:cubicBezTo>
                      <a:pt x="1826" y="519"/>
                      <a:pt x="1826" y="519"/>
                      <a:pt x="1826" y="519"/>
                    </a:cubicBezTo>
                    <a:cubicBezTo>
                      <a:pt x="1826" y="519"/>
                      <a:pt x="1824" y="525"/>
                      <a:pt x="1822" y="528"/>
                    </a:cubicBezTo>
                    <a:close/>
                    <a:moveTo>
                      <a:pt x="1893" y="1188"/>
                    </a:moveTo>
                    <a:cubicBezTo>
                      <a:pt x="1890" y="1186"/>
                      <a:pt x="1888" y="1184"/>
                      <a:pt x="1885" y="1182"/>
                    </a:cubicBezTo>
                    <a:cubicBezTo>
                      <a:pt x="1896" y="1182"/>
                      <a:pt x="1896" y="1182"/>
                      <a:pt x="1896" y="1182"/>
                    </a:cubicBezTo>
                    <a:cubicBezTo>
                      <a:pt x="1895" y="1184"/>
                      <a:pt x="1894" y="1186"/>
                      <a:pt x="1893" y="1188"/>
                    </a:cubicBezTo>
                    <a:close/>
                    <a:moveTo>
                      <a:pt x="2497" y="715"/>
                    </a:moveTo>
                    <a:cubicBezTo>
                      <a:pt x="2496" y="734"/>
                      <a:pt x="2496" y="734"/>
                      <a:pt x="2496" y="734"/>
                    </a:cubicBezTo>
                    <a:cubicBezTo>
                      <a:pt x="2496" y="758"/>
                      <a:pt x="2496" y="758"/>
                      <a:pt x="2496" y="758"/>
                    </a:cubicBezTo>
                    <a:cubicBezTo>
                      <a:pt x="2492" y="758"/>
                      <a:pt x="2489" y="757"/>
                      <a:pt x="2486" y="757"/>
                    </a:cubicBezTo>
                    <a:cubicBezTo>
                      <a:pt x="2486" y="742"/>
                      <a:pt x="2486" y="742"/>
                      <a:pt x="2486" y="742"/>
                    </a:cubicBezTo>
                    <a:cubicBezTo>
                      <a:pt x="2487" y="732"/>
                      <a:pt x="2487" y="722"/>
                      <a:pt x="2487" y="712"/>
                    </a:cubicBezTo>
                    <a:cubicBezTo>
                      <a:pt x="2488" y="701"/>
                      <a:pt x="2488" y="690"/>
                      <a:pt x="2488" y="678"/>
                    </a:cubicBezTo>
                    <a:cubicBezTo>
                      <a:pt x="2489" y="668"/>
                      <a:pt x="2489" y="668"/>
                      <a:pt x="2489" y="668"/>
                    </a:cubicBezTo>
                    <a:cubicBezTo>
                      <a:pt x="2489" y="667"/>
                      <a:pt x="2489" y="666"/>
                      <a:pt x="2489" y="665"/>
                    </a:cubicBezTo>
                    <a:cubicBezTo>
                      <a:pt x="2490" y="658"/>
                      <a:pt x="2493" y="657"/>
                      <a:pt x="2495" y="660"/>
                    </a:cubicBezTo>
                    <a:cubicBezTo>
                      <a:pt x="2497" y="662"/>
                      <a:pt x="2498" y="666"/>
                      <a:pt x="2498" y="670"/>
                    </a:cubicBezTo>
                    <a:cubicBezTo>
                      <a:pt x="2498" y="671"/>
                      <a:pt x="2498" y="672"/>
                      <a:pt x="2498" y="672"/>
                    </a:cubicBezTo>
                    <a:cubicBezTo>
                      <a:pt x="2498" y="687"/>
                      <a:pt x="2497" y="701"/>
                      <a:pt x="2497" y="715"/>
                    </a:cubicBezTo>
                    <a:close/>
                    <a:moveTo>
                      <a:pt x="2488" y="299"/>
                    </a:moveTo>
                    <a:cubicBezTo>
                      <a:pt x="2486" y="298"/>
                      <a:pt x="2484" y="296"/>
                      <a:pt x="2482" y="295"/>
                    </a:cubicBezTo>
                    <a:cubicBezTo>
                      <a:pt x="2482" y="286"/>
                      <a:pt x="2482" y="286"/>
                      <a:pt x="2482" y="286"/>
                    </a:cubicBezTo>
                    <a:cubicBezTo>
                      <a:pt x="2482" y="285"/>
                      <a:pt x="2482" y="285"/>
                      <a:pt x="2482" y="285"/>
                    </a:cubicBezTo>
                    <a:cubicBezTo>
                      <a:pt x="2482" y="277"/>
                      <a:pt x="2482" y="277"/>
                      <a:pt x="2482" y="277"/>
                    </a:cubicBezTo>
                    <a:cubicBezTo>
                      <a:pt x="2483" y="271"/>
                      <a:pt x="2483" y="264"/>
                      <a:pt x="2483" y="258"/>
                    </a:cubicBezTo>
                    <a:cubicBezTo>
                      <a:pt x="2483" y="250"/>
                      <a:pt x="2483" y="250"/>
                      <a:pt x="2483" y="250"/>
                    </a:cubicBezTo>
                    <a:cubicBezTo>
                      <a:pt x="2484" y="244"/>
                      <a:pt x="2484" y="239"/>
                      <a:pt x="2484" y="234"/>
                    </a:cubicBezTo>
                    <a:cubicBezTo>
                      <a:pt x="2485" y="223"/>
                      <a:pt x="2485" y="223"/>
                      <a:pt x="2485" y="223"/>
                    </a:cubicBezTo>
                    <a:cubicBezTo>
                      <a:pt x="2485" y="221"/>
                      <a:pt x="2485" y="221"/>
                      <a:pt x="2485" y="221"/>
                    </a:cubicBezTo>
                    <a:cubicBezTo>
                      <a:pt x="2485" y="212"/>
                      <a:pt x="2489" y="212"/>
                      <a:pt x="2492" y="216"/>
                    </a:cubicBezTo>
                    <a:cubicBezTo>
                      <a:pt x="2494" y="218"/>
                      <a:pt x="2495" y="221"/>
                      <a:pt x="2495" y="224"/>
                    </a:cubicBezTo>
                    <a:cubicBezTo>
                      <a:pt x="2495" y="225"/>
                      <a:pt x="2495" y="227"/>
                      <a:pt x="2495" y="228"/>
                    </a:cubicBezTo>
                    <a:cubicBezTo>
                      <a:pt x="2495" y="240"/>
                      <a:pt x="2495" y="240"/>
                      <a:pt x="2495" y="240"/>
                    </a:cubicBezTo>
                    <a:cubicBezTo>
                      <a:pt x="2495" y="248"/>
                      <a:pt x="2494" y="256"/>
                      <a:pt x="2494" y="265"/>
                    </a:cubicBezTo>
                    <a:cubicBezTo>
                      <a:pt x="2494" y="267"/>
                      <a:pt x="2494" y="267"/>
                      <a:pt x="2494" y="267"/>
                    </a:cubicBezTo>
                    <a:cubicBezTo>
                      <a:pt x="2494" y="275"/>
                      <a:pt x="2494" y="275"/>
                      <a:pt x="2494" y="275"/>
                    </a:cubicBezTo>
                    <a:cubicBezTo>
                      <a:pt x="2494" y="276"/>
                      <a:pt x="2494" y="276"/>
                      <a:pt x="2494" y="276"/>
                    </a:cubicBezTo>
                    <a:cubicBezTo>
                      <a:pt x="2493" y="294"/>
                      <a:pt x="2493" y="294"/>
                      <a:pt x="2493" y="294"/>
                    </a:cubicBezTo>
                    <a:cubicBezTo>
                      <a:pt x="2493" y="302"/>
                      <a:pt x="2493" y="302"/>
                      <a:pt x="2493" y="302"/>
                    </a:cubicBezTo>
                    <a:cubicBezTo>
                      <a:pt x="2491" y="301"/>
                      <a:pt x="2489" y="300"/>
                      <a:pt x="2488" y="299"/>
                    </a:cubicBezTo>
                    <a:close/>
                    <a:moveTo>
                      <a:pt x="2492" y="325"/>
                    </a:moveTo>
                    <a:cubicBezTo>
                      <a:pt x="2492" y="326"/>
                      <a:pt x="2492" y="326"/>
                      <a:pt x="2492" y="326"/>
                    </a:cubicBezTo>
                    <a:cubicBezTo>
                      <a:pt x="2492" y="339"/>
                      <a:pt x="2492" y="339"/>
                      <a:pt x="2492" y="339"/>
                    </a:cubicBezTo>
                    <a:cubicBezTo>
                      <a:pt x="2492" y="348"/>
                      <a:pt x="2491" y="356"/>
                      <a:pt x="2491" y="364"/>
                    </a:cubicBezTo>
                    <a:cubicBezTo>
                      <a:pt x="2491" y="375"/>
                      <a:pt x="2491" y="375"/>
                      <a:pt x="2491" y="375"/>
                    </a:cubicBezTo>
                    <a:cubicBezTo>
                      <a:pt x="2490" y="381"/>
                      <a:pt x="2490" y="381"/>
                      <a:pt x="2490" y="381"/>
                    </a:cubicBezTo>
                    <a:cubicBezTo>
                      <a:pt x="2490" y="394"/>
                      <a:pt x="2490" y="394"/>
                      <a:pt x="2490" y="394"/>
                    </a:cubicBezTo>
                    <a:cubicBezTo>
                      <a:pt x="2490" y="403"/>
                      <a:pt x="2490" y="403"/>
                      <a:pt x="2490" y="403"/>
                    </a:cubicBezTo>
                    <a:cubicBezTo>
                      <a:pt x="2484" y="400"/>
                      <a:pt x="2484" y="400"/>
                      <a:pt x="2484" y="400"/>
                    </a:cubicBezTo>
                    <a:cubicBezTo>
                      <a:pt x="2482" y="398"/>
                      <a:pt x="2480" y="397"/>
                      <a:pt x="2478" y="396"/>
                    </a:cubicBezTo>
                    <a:cubicBezTo>
                      <a:pt x="2478" y="392"/>
                      <a:pt x="2478" y="392"/>
                      <a:pt x="2478" y="392"/>
                    </a:cubicBezTo>
                    <a:cubicBezTo>
                      <a:pt x="2478" y="386"/>
                      <a:pt x="2478" y="386"/>
                      <a:pt x="2478" y="386"/>
                    </a:cubicBezTo>
                    <a:cubicBezTo>
                      <a:pt x="2479" y="376"/>
                      <a:pt x="2479" y="367"/>
                      <a:pt x="2479" y="358"/>
                    </a:cubicBezTo>
                    <a:cubicBezTo>
                      <a:pt x="2480" y="350"/>
                      <a:pt x="2480" y="350"/>
                      <a:pt x="2480" y="350"/>
                    </a:cubicBezTo>
                    <a:cubicBezTo>
                      <a:pt x="2480" y="336"/>
                      <a:pt x="2480" y="336"/>
                      <a:pt x="2480" y="336"/>
                    </a:cubicBezTo>
                    <a:cubicBezTo>
                      <a:pt x="2481" y="323"/>
                      <a:pt x="2481" y="323"/>
                      <a:pt x="2481" y="323"/>
                    </a:cubicBezTo>
                    <a:cubicBezTo>
                      <a:pt x="2481" y="319"/>
                      <a:pt x="2481" y="319"/>
                      <a:pt x="2481" y="319"/>
                    </a:cubicBezTo>
                    <a:cubicBezTo>
                      <a:pt x="2482" y="308"/>
                      <a:pt x="2487" y="309"/>
                      <a:pt x="2491" y="315"/>
                    </a:cubicBezTo>
                    <a:cubicBezTo>
                      <a:pt x="2492" y="318"/>
                      <a:pt x="2493" y="321"/>
                      <a:pt x="2492" y="325"/>
                    </a:cubicBezTo>
                    <a:close/>
                    <a:moveTo>
                      <a:pt x="2483" y="134"/>
                    </a:moveTo>
                    <a:cubicBezTo>
                      <a:pt x="2483" y="142"/>
                      <a:pt x="2482" y="150"/>
                      <a:pt x="2482" y="158"/>
                    </a:cubicBezTo>
                    <a:cubicBezTo>
                      <a:pt x="2482" y="161"/>
                      <a:pt x="2482" y="161"/>
                      <a:pt x="2482" y="161"/>
                    </a:cubicBezTo>
                    <a:cubicBezTo>
                      <a:pt x="2482" y="162"/>
                      <a:pt x="2482" y="162"/>
                      <a:pt x="2482" y="162"/>
                    </a:cubicBezTo>
                    <a:cubicBezTo>
                      <a:pt x="2481" y="184"/>
                      <a:pt x="2481" y="184"/>
                      <a:pt x="2481" y="184"/>
                    </a:cubicBezTo>
                    <a:cubicBezTo>
                      <a:pt x="2481" y="191"/>
                      <a:pt x="2481" y="191"/>
                      <a:pt x="2481" y="191"/>
                    </a:cubicBezTo>
                    <a:cubicBezTo>
                      <a:pt x="2480" y="194"/>
                      <a:pt x="2480" y="194"/>
                      <a:pt x="2480" y="194"/>
                    </a:cubicBezTo>
                    <a:cubicBezTo>
                      <a:pt x="2480" y="194"/>
                      <a:pt x="2480" y="194"/>
                      <a:pt x="2480" y="194"/>
                    </a:cubicBezTo>
                    <a:cubicBezTo>
                      <a:pt x="2480" y="194"/>
                      <a:pt x="2480" y="194"/>
                      <a:pt x="2480" y="194"/>
                    </a:cubicBezTo>
                    <a:cubicBezTo>
                      <a:pt x="2480" y="193"/>
                      <a:pt x="2479" y="193"/>
                      <a:pt x="2478" y="193"/>
                    </a:cubicBezTo>
                    <a:cubicBezTo>
                      <a:pt x="2477" y="192"/>
                      <a:pt x="2475" y="191"/>
                      <a:pt x="2474" y="190"/>
                    </a:cubicBezTo>
                    <a:cubicBezTo>
                      <a:pt x="2471" y="189"/>
                      <a:pt x="2469" y="188"/>
                      <a:pt x="2467" y="187"/>
                    </a:cubicBezTo>
                    <a:cubicBezTo>
                      <a:pt x="2467" y="174"/>
                      <a:pt x="2467" y="174"/>
                      <a:pt x="2467" y="174"/>
                    </a:cubicBezTo>
                    <a:cubicBezTo>
                      <a:pt x="2467" y="170"/>
                      <a:pt x="2467" y="170"/>
                      <a:pt x="2467" y="170"/>
                    </a:cubicBezTo>
                    <a:cubicBezTo>
                      <a:pt x="2468" y="155"/>
                      <a:pt x="2468" y="155"/>
                      <a:pt x="2468" y="155"/>
                    </a:cubicBezTo>
                    <a:cubicBezTo>
                      <a:pt x="2469" y="146"/>
                      <a:pt x="2469" y="146"/>
                      <a:pt x="2469" y="146"/>
                    </a:cubicBezTo>
                    <a:cubicBezTo>
                      <a:pt x="2470" y="128"/>
                      <a:pt x="2470" y="128"/>
                      <a:pt x="2470" y="128"/>
                    </a:cubicBezTo>
                    <a:cubicBezTo>
                      <a:pt x="2470" y="123"/>
                      <a:pt x="2470" y="123"/>
                      <a:pt x="2470" y="123"/>
                    </a:cubicBezTo>
                    <a:cubicBezTo>
                      <a:pt x="2470" y="113"/>
                      <a:pt x="2477" y="113"/>
                      <a:pt x="2481" y="119"/>
                    </a:cubicBezTo>
                    <a:cubicBezTo>
                      <a:pt x="2482" y="121"/>
                      <a:pt x="2484" y="124"/>
                      <a:pt x="2483" y="129"/>
                    </a:cubicBezTo>
                    <a:lnTo>
                      <a:pt x="2483" y="134"/>
                    </a:lnTo>
                    <a:close/>
                    <a:moveTo>
                      <a:pt x="2467" y="205"/>
                    </a:moveTo>
                    <a:cubicBezTo>
                      <a:pt x="2467" y="204"/>
                      <a:pt x="2468" y="204"/>
                      <a:pt x="2469" y="204"/>
                    </a:cubicBezTo>
                    <a:cubicBezTo>
                      <a:pt x="2472" y="202"/>
                      <a:pt x="2476" y="205"/>
                      <a:pt x="2478" y="210"/>
                    </a:cubicBezTo>
                    <a:cubicBezTo>
                      <a:pt x="2479" y="212"/>
                      <a:pt x="2479" y="215"/>
                      <a:pt x="2479" y="218"/>
                    </a:cubicBezTo>
                    <a:cubicBezTo>
                      <a:pt x="2479" y="228"/>
                      <a:pt x="2479" y="228"/>
                      <a:pt x="2479" y="228"/>
                    </a:cubicBezTo>
                    <a:cubicBezTo>
                      <a:pt x="2478" y="239"/>
                      <a:pt x="2478" y="239"/>
                      <a:pt x="2478" y="239"/>
                    </a:cubicBezTo>
                    <a:cubicBezTo>
                      <a:pt x="2477" y="255"/>
                      <a:pt x="2477" y="255"/>
                      <a:pt x="2477" y="255"/>
                    </a:cubicBezTo>
                    <a:cubicBezTo>
                      <a:pt x="2477" y="255"/>
                      <a:pt x="2477" y="255"/>
                      <a:pt x="2477" y="255"/>
                    </a:cubicBezTo>
                    <a:cubicBezTo>
                      <a:pt x="2477" y="264"/>
                      <a:pt x="2476" y="273"/>
                      <a:pt x="2476" y="282"/>
                    </a:cubicBezTo>
                    <a:cubicBezTo>
                      <a:pt x="2476" y="290"/>
                      <a:pt x="2476" y="290"/>
                      <a:pt x="2476" y="290"/>
                    </a:cubicBezTo>
                    <a:cubicBezTo>
                      <a:pt x="2476" y="292"/>
                      <a:pt x="2476" y="292"/>
                      <a:pt x="2476" y="292"/>
                    </a:cubicBezTo>
                    <a:cubicBezTo>
                      <a:pt x="2476" y="292"/>
                      <a:pt x="2476" y="292"/>
                      <a:pt x="2476" y="292"/>
                    </a:cubicBezTo>
                    <a:cubicBezTo>
                      <a:pt x="2476" y="292"/>
                      <a:pt x="2476" y="292"/>
                      <a:pt x="2476" y="292"/>
                    </a:cubicBezTo>
                    <a:cubicBezTo>
                      <a:pt x="2475" y="291"/>
                      <a:pt x="2475" y="291"/>
                      <a:pt x="2475" y="291"/>
                    </a:cubicBezTo>
                    <a:cubicBezTo>
                      <a:pt x="2473" y="290"/>
                      <a:pt x="2471" y="289"/>
                      <a:pt x="2469" y="288"/>
                    </a:cubicBezTo>
                    <a:cubicBezTo>
                      <a:pt x="2466" y="287"/>
                      <a:pt x="2464" y="286"/>
                      <a:pt x="2461" y="285"/>
                    </a:cubicBezTo>
                    <a:cubicBezTo>
                      <a:pt x="2462" y="268"/>
                      <a:pt x="2462" y="268"/>
                      <a:pt x="2462" y="268"/>
                    </a:cubicBezTo>
                    <a:cubicBezTo>
                      <a:pt x="2463" y="252"/>
                      <a:pt x="2463" y="252"/>
                      <a:pt x="2463" y="252"/>
                    </a:cubicBezTo>
                    <a:cubicBezTo>
                      <a:pt x="2463" y="248"/>
                      <a:pt x="2463" y="248"/>
                      <a:pt x="2463" y="248"/>
                    </a:cubicBezTo>
                    <a:cubicBezTo>
                      <a:pt x="2463" y="240"/>
                      <a:pt x="2463" y="240"/>
                      <a:pt x="2463" y="240"/>
                    </a:cubicBezTo>
                    <a:cubicBezTo>
                      <a:pt x="2464" y="222"/>
                      <a:pt x="2464" y="222"/>
                      <a:pt x="2464" y="222"/>
                    </a:cubicBezTo>
                    <a:cubicBezTo>
                      <a:pt x="2465" y="212"/>
                      <a:pt x="2465" y="212"/>
                      <a:pt x="2465" y="212"/>
                    </a:cubicBezTo>
                    <a:cubicBezTo>
                      <a:pt x="2465" y="209"/>
                      <a:pt x="2466" y="207"/>
                      <a:pt x="2467" y="205"/>
                    </a:cubicBezTo>
                    <a:close/>
                    <a:moveTo>
                      <a:pt x="2461" y="304"/>
                    </a:moveTo>
                    <a:cubicBezTo>
                      <a:pt x="2462" y="301"/>
                      <a:pt x="2464" y="300"/>
                      <a:pt x="2466" y="300"/>
                    </a:cubicBezTo>
                    <a:cubicBezTo>
                      <a:pt x="2470" y="299"/>
                      <a:pt x="2473" y="303"/>
                      <a:pt x="2475" y="310"/>
                    </a:cubicBezTo>
                    <a:cubicBezTo>
                      <a:pt x="2475" y="311"/>
                      <a:pt x="2475" y="313"/>
                      <a:pt x="2475" y="315"/>
                    </a:cubicBezTo>
                    <a:cubicBezTo>
                      <a:pt x="2474" y="329"/>
                      <a:pt x="2474" y="329"/>
                      <a:pt x="2474" y="329"/>
                    </a:cubicBezTo>
                    <a:cubicBezTo>
                      <a:pt x="2474" y="342"/>
                      <a:pt x="2474" y="342"/>
                      <a:pt x="2474" y="342"/>
                    </a:cubicBezTo>
                    <a:cubicBezTo>
                      <a:pt x="2473" y="354"/>
                      <a:pt x="2473" y="354"/>
                      <a:pt x="2473" y="354"/>
                    </a:cubicBezTo>
                    <a:cubicBezTo>
                      <a:pt x="2473" y="355"/>
                      <a:pt x="2473" y="355"/>
                      <a:pt x="2473" y="355"/>
                    </a:cubicBezTo>
                    <a:cubicBezTo>
                      <a:pt x="2472" y="391"/>
                      <a:pt x="2472" y="391"/>
                      <a:pt x="2472" y="391"/>
                    </a:cubicBezTo>
                    <a:cubicBezTo>
                      <a:pt x="2471" y="393"/>
                      <a:pt x="2471" y="393"/>
                      <a:pt x="2471" y="393"/>
                    </a:cubicBezTo>
                    <a:cubicBezTo>
                      <a:pt x="2470" y="392"/>
                      <a:pt x="2470" y="392"/>
                      <a:pt x="2470" y="392"/>
                    </a:cubicBezTo>
                    <a:cubicBezTo>
                      <a:pt x="2466" y="390"/>
                      <a:pt x="2461" y="388"/>
                      <a:pt x="2456" y="386"/>
                    </a:cubicBezTo>
                    <a:cubicBezTo>
                      <a:pt x="2457" y="369"/>
                      <a:pt x="2457" y="369"/>
                      <a:pt x="2457" y="369"/>
                    </a:cubicBezTo>
                    <a:cubicBezTo>
                      <a:pt x="2458" y="355"/>
                      <a:pt x="2458" y="355"/>
                      <a:pt x="2458" y="355"/>
                    </a:cubicBezTo>
                    <a:cubicBezTo>
                      <a:pt x="2458" y="348"/>
                      <a:pt x="2458" y="348"/>
                      <a:pt x="2458" y="348"/>
                    </a:cubicBezTo>
                    <a:cubicBezTo>
                      <a:pt x="2459" y="342"/>
                      <a:pt x="2459" y="342"/>
                      <a:pt x="2459" y="342"/>
                    </a:cubicBezTo>
                    <a:cubicBezTo>
                      <a:pt x="2460" y="322"/>
                      <a:pt x="2460" y="322"/>
                      <a:pt x="2460" y="322"/>
                    </a:cubicBezTo>
                    <a:cubicBezTo>
                      <a:pt x="2460" y="309"/>
                      <a:pt x="2460" y="309"/>
                      <a:pt x="2460" y="309"/>
                    </a:cubicBezTo>
                    <a:cubicBezTo>
                      <a:pt x="2460" y="307"/>
                      <a:pt x="2461" y="305"/>
                      <a:pt x="2461" y="304"/>
                    </a:cubicBezTo>
                    <a:close/>
                    <a:moveTo>
                      <a:pt x="2462" y="405"/>
                    </a:moveTo>
                    <a:cubicBezTo>
                      <a:pt x="2465" y="405"/>
                      <a:pt x="2468" y="408"/>
                      <a:pt x="2469" y="412"/>
                    </a:cubicBezTo>
                    <a:cubicBezTo>
                      <a:pt x="2470" y="414"/>
                      <a:pt x="2471" y="417"/>
                      <a:pt x="2471" y="421"/>
                    </a:cubicBezTo>
                    <a:cubicBezTo>
                      <a:pt x="2471" y="422"/>
                      <a:pt x="2471" y="422"/>
                      <a:pt x="2471" y="422"/>
                    </a:cubicBezTo>
                    <a:cubicBezTo>
                      <a:pt x="2470" y="431"/>
                      <a:pt x="2470" y="431"/>
                      <a:pt x="2470" y="431"/>
                    </a:cubicBezTo>
                    <a:cubicBezTo>
                      <a:pt x="2470" y="441"/>
                      <a:pt x="2469" y="451"/>
                      <a:pt x="2469" y="461"/>
                    </a:cubicBezTo>
                    <a:cubicBezTo>
                      <a:pt x="2468" y="469"/>
                      <a:pt x="2468" y="469"/>
                      <a:pt x="2468" y="469"/>
                    </a:cubicBezTo>
                    <a:cubicBezTo>
                      <a:pt x="2468" y="488"/>
                      <a:pt x="2468" y="488"/>
                      <a:pt x="2468" y="488"/>
                    </a:cubicBezTo>
                    <a:cubicBezTo>
                      <a:pt x="2467" y="499"/>
                      <a:pt x="2467" y="499"/>
                      <a:pt x="2467" y="499"/>
                    </a:cubicBezTo>
                    <a:cubicBezTo>
                      <a:pt x="2467" y="502"/>
                      <a:pt x="2467" y="502"/>
                      <a:pt x="2467" y="502"/>
                    </a:cubicBezTo>
                    <a:cubicBezTo>
                      <a:pt x="2465" y="501"/>
                      <a:pt x="2465" y="501"/>
                      <a:pt x="2465" y="501"/>
                    </a:cubicBezTo>
                    <a:cubicBezTo>
                      <a:pt x="2462" y="500"/>
                      <a:pt x="2459" y="499"/>
                      <a:pt x="2456" y="498"/>
                    </a:cubicBezTo>
                    <a:cubicBezTo>
                      <a:pt x="2454" y="497"/>
                      <a:pt x="2452" y="497"/>
                      <a:pt x="2451" y="496"/>
                    </a:cubicBezTo>
                    <a:cubicBezTo>
                      <a:pt x="2451" y="483"/>
                      <a:pt x="2451" y="483"/>
                      <a:pt x="2451" y="483"/>
                    </a:cubicBezTo>
                    <a:cubicBezTo>
                      <a:pt x="2453" y="456"/>
                      <a:pt x="2453" y="456"/>
                      <a:pt x="2453" y="456"/>
                    </a:cubicBezTo>
                    <a:cubicBezTo>
                      <a:pt x="2453" y="445"/>
                      <a:pt x="2453" y="445"/>
                      <a:pt x="2453" y="445"/>
                    </a:cubicBezTo>
                    <a:cubicBezTo>
                      <a:pt x="2454" y="436"/>
                      <a:pt x="2454" y="436"/>
                      <a:pt x="2454" y="436"/>
                    </a:cubicBezTo>
                    <a:cubicBezTo>
                      <a:pt x="2455" y="424"/>
                      <a:pt x="2455" y="424"/>
                      <a:pt x="2455" y="424"/>
                    </a:cubicBezTo>
                    <a:cubicBezTo>
                      <a:pt x="2455" y="415"/>
                      <a:pt x="2455" y="415"/>
                      <a:pt x="2455" y="415"/>
                    </a:cubicBezTo>
                    <a:cubicBezTo>
                      <a:pt x="2455" y="413"/>
                      <a:pt x="2455" y="412"/>
                      <a:pt x="2456" y="411"/>
                    </a:cubicBezTo>
                    <a:cubicBezTo>
                      <a:pt x="2457" y="406"/>
                      <a:pt x="2459" y="405"/>
                      <a:pt x="2462" y="405"/>
                    </a:cubicBezTo>
                    <a:close/>
                    <a:moveTo>
                      <a:pt x="2454" y="306"/>
                    </a:moveTo>
                    <a:cubicBezTo>
                      <a:pt x="2454" y="308"/>
                      <a:pt x="2454" y="308"/>
                      <a:pt x="2454" y="308"/>
                    </a:cubicBezTo>
                    <a:cubicBezTo>
                      <a:pt x="2454" y="310"/>
                      <a:pt x="2454" y="310"/>
                      <a:pt x="2454" y="310"/>
                    </a:cubicBezTo>
                    <a:cubicBezTo>
                      <a:pt x="2454" y="316"/>
                      <a:pt x="2453" y="322"/>
                      <a:pt x="2453" y="328"/>
                    </a:cubicBezTo>
                    <a:cubicBezTo>
                      <a:pt x="2452" y="344"/>
                      <a:pt x="2452" y="344"/>
                      <a:pt x="2452" y="344"/>
                    </a:cubicBezTo>
                    <a:cubicBezTo>
                      <a:pt x="2452" y="348"/>
                      <a:pt x="2452" y="348"/>
                      <a:pt x="2452" y="348"/>
                    </a:cubicBezTo>
                    <a:cubicBezTo>
                      <a:pt x="2451" y="361"/>
                      <a:pt x="2451" y="361"/>
                      <a:pt x="2451" y="361"/>
                    </a:cubicBezTo>
                    <a:cubicBezTo>
                      <a:pt x="2450" y="374"/>
                      <a:pt x="2450" y="374"/>
                      <a:pt x="2450" y="374"/>
                    </a:cubicBezTo>
                    <a:cubicBezTo>
                      <a:pt x="2450" y="383"/>
                      <a:pt x="2450" y="383"/>
                      <a:pt x="2450" y="383"/>
                    </a:cubicBezTo>
                    <a:cubicBezTo>
                      <a:pt x="2447" y="383"/>
                      <a:pt x="2445" y="382"/>
                      <a:pt x="2443" y="381"/>
                    </a:cubicBezTo>
                    <a:cubicBezTo>
                      <a:pt x="2439" y="380"/>
                      <a:pt x="2435" y="378"/>
                      <a:pt x="2432" y="377"/>
                    </a:cubicBezTo>
                    <a:cubicBezTo>
                      <a:pt x="2431" y="377"/>
                      <a:pt x="2431" y="377"/>
                      <a:pt x="2431" y="377"/>
                    </a:cubicBezTo>
                    <a:cubicBezTo>
                      <a:pt x="2432" y="365"/>
                      <a:pt x="2432" y="365"/>
                      <a:pt x="2432" y="365"/>
                    </a:cubicBezTo>
                    <a:cubicBezTo>
                      <a:pt x="2432" y="358"/>
                      <a:pt x="2433" y="351"/>
                      <a:pt x="2433" y="345"/>
                    </a:cubicBezTo>
                    <a:cubicBezTo>
                      <a:pt x="2433" y="338"/>
                      <a:pt x="2433" y="338"/>
                      <a:pt x="2433" y="338"/>
                    </a:cubicBezTo>
                    <a:cubicBezTo>
                      <a:pt x="2434" y="326"/>
                      <a:pt x="2434" y="326"/>
                      <a:pt x="2434" y="326"/>
                    </a:cubicBezTo>
                    <a:cubicBezTo>
                      <a:pt x="2434" y="325"/>
                      <a:pt x="2434" y="325"/>
                      <a:pt x="2434" y="325"/>
                    </a:cubicBezTo>
                    <a:cubicBezTo>
                      <a:pt x="2435" y="317"/>
                      <a:pt x="2435" y="317"/>
                      <a:pt x="2435" y="317"/>
                    </a:cubicBezTo>
                    <a:cubicBezTo>
                      <a:pt x="2436" y="300"/>
                      <a:pt x="2436" y="300"/>
                      <a:pt x="2436" y="300"/>
                    </a:cubicBezTo>
                    <a:cubicBezTo>
                      <a:pt x="2437" y="284"/>
                      <a:pt x="2452" y="287"/>
                      <a:pt x="2454" y="301"/>
                    </a:cubicBezTo>
                    <a:cubicBezTo>
                      <a:pt x="2454" y="302"/>
                      <a:pt x="2454" y="304"/>
                      <a:pt x="2454" y="306"/>
                    </a:cubicBezTo>
                    <a:close/>
                    <a:moveTo>
                      <a:pt x="2435" y="199"/>
                    </a:moveTo>
                    <a:cubicBezTo>
                      <a:pt x="2435" y="202"/>
                      <a:pt x="2435" y="202"/>
                      <a:pt x="2435" y="202"/>
                    </a:cubicBezTo>
                    <a:cubicBezTo>
                      <a:pt x="2433" y="224"/>
                      <a:pt x="2433" y="224"/>
                      <a:pt x="2433" y="224"/>
                    </a:cubicBezTo>
                    <a:cubicBezTo>
                      <a:pt x="2433" y="231"/>
                      <a:pt x="2433" y="231"/>
                      <a:pt x="2433" y="231"/>
                    </a:cubicBezTo>
                    <a:cubicBezTo>
                      <a:pt x="2432" y="234"/>
                      <a:pt x="2432" y="234"/>
                      <a:pt x="2432" y="234"/>
                    </a:cubicBezTo>
                    <a:cubicBezTo>
                      <a:pt x="2432" y="236"/>
                      <a:pt x="2432" y="236"/>
                      <a:pt x="2432" y="236"/>
                    </a:cubicBezTo>
                    <a:cubicBezTo>
                      <a:pt x="2431" y="250"/>
                      <a:pt x="2431" y="250"/>
                      <a:pt x="2431" y="250"/>
                    </a:cubicBezTo>
                    <a:cubicBezTo>
                      <a:pt x="2430" y="269"/>
                      <a:pt x="2430" y="269"/>
                      <a:pt x="2430" y="269"/>
                    </a:cubicBezTo>
                    <a:cubicBezTo>
                      <a:pt x="2430" y="272"/>
                      <a:pt x="2430" y="272"/>
                      <a:pt x="2430" y="272"/>
                    </a:cubicBezTo>
                    <a:cubicBezTo>
                      <a:pt x="2429" y="272"/>
                      <a:pt x="2428" y="272"/>
                      <a:pt x="2427" y="271"/>
                    </a:cubicBezTo>
                    <a:cubicBezTo>
                      <a:pt x="2421" y="270"/>
                      <a:pt x="2416" y="269"/>
                      <a:pt x="2410" y="267"/>
                    </a:cubicBezTo>
                    <a:cubicBezTo>
                      <a:pt x="2408" y="267"/>
                      <a:pt x="2408" y="267"/>
                      <a:pt x="2408" y="267"/>
                    </a:cubicBezTo>
                    <a:cubicBezTo>
                      <a:pt x="2409" y="254"/>
                      <a:pt x="2409" y="254"/>
                      <a:pt x="2409" y="254"/>
                    </a:cubicBezTo>
                    <a:cubicBezTo>
                      <a:pt x="2410" y="250"/>
                      <a:pt x="2410" y="250"/>
                      <a:pt x="2410" y="250"/>
                    </a:cubicBezTo>
                    <a:cubicBezTo>
                      <a:pt x="2410" y="244"/>
                      <a:pt x="2410" y="244"/>
                      <a:pt x="2410" y="244"/>
                    </a:cubicBezTo>
                    <a:cubicBezTo>
                      <a:pt x="2411" y="231"/>
                      <a:pt x="2411" y="231"/>
                      <a:pt x="2411" y="231"/>
                    </a:cubicBezTo>
                    <a:cubicBezTo>
                      <a:pt x="2412" y="221"/>
                      <a:pt x="2412" y="221"/>
                      <a:pt x="2412" y="221"/>
                    </a:cubicBezTo>
                    <a:cubicBezTo>
                      <a:pt x="2412" y="216"/>
                      <a:pt x="2412" y="216"/>
                      <a:pt x="2412" y="216"/>
                    </a:cubicBezTo>
                    <a:cubicBezTo>
                      <a:pt x="2414" y="195"/>
                      <a:pt x="2414" y="195"/>
                      <a:pt x="2414" y="195"/>
                    </a:cubicBezTo>
                    <a:cubicBezTo>
                      <a:pt x="2414" y="194"/>
                      <a:pt x="2414" y="193"/>
                      <a:pt x="2415" y="192"/>
                    </a:cubicBezTo>
                    <a:cubicBezTo>
                      <a:pt x="2416" y="186"/>
                      <a:pt x="2420" y="184"/>
                      <a:pt x="2424" y="184"/>
                    </a:cubicBezTo>
                    <a:cubicBezTo>
                      <a:pt x="2429" y="184"/>
                      <a:pt x="2435" y="189"/>
                      <a:pt x="2435" y="198"/>
                    </a:cubicBezTo>
                    <a:cubicBezTo>
                      <a:pt x="2435" y="198"/>
                      <a:pt x="2435" y="199"/>
                      <a:pt x="2435" y="199"/>
                    </a:cubicBezTo>
                    <a:close/>
                    <a:moveTo>
                      <a:pt x="2417" y="279"/>
                    </a:moveTo>
                    <a:cubicBezTo>
                      <a:pt x="2420" y="279"/>
                      <a:pt x="2423" y="281"/>
                      <a:pt x="2425" y="283"/>
                    </a:cubicBezTo>
                    <a:cubicBezTo>
                      <a:pt x="2427" y="286"/>
                      <a:pt x="2429" y="290"/>
                      <a:pt x="2428" y="296"/>
                    </a:cubicBezTo>
                    <a:cubicBezTo>
                      <a:pt x="2428" y="296"/>
                      <a:pt x="2428" y="296"/>
                      <a:pt x="2428" y="296"/>
                    </a:cubicBezTo>
                    <a:cubicBezTo>
                      <a:pt x="2428" y="305"/>
                      <a:pt x="2427" y="315"/>
                      <a:pt x="2426" y="324"/>
                    </a:cubicBezTo>
                    <a:cubicBezTo>
                      <a:pt x="2426" y="332"/>
                      <a:pt x="2426" y="332"/>
                      <a:pt x="2426" y="332"/>
                    </a:cubicBezTo>
                    <a:cubicBezTo>
                      <a:pt x="2426" y="334"/>
                      <a:pt x="2426" y="334"/>
                      <a:pt x="2426" y="334"/>
                    </a:cubicBezTo>
                    <a:cubicBezTo>
                      <a:pt x="2426" y="335"/>
                      <a:pt x="2426" y="335"/>
                      <a:pt x="2426" y="335"/>
                    </a:cubicBezTo>
                    <a:cubicBezTo>
                      <a:pt x="2424" y="352"/>
                      <a:pt x="2424" y="352"/>
                      <a:pt x="2424" y="352"/>
                    </a:cubicBezTo>
                    <a:cubicBezTo>
                      <a:pt x="2423" y="372"/>
                      <a:pt x="2423" y="372"/>
                      <a:pt x="2423" y="372"/>
                    </a:cubicBezTo>
                    <a:cubicBezTo>
                      <a:pt x="2423" y="374"/>
                      <a:pt x="2423" y="374"/>
                      <a:pt x="2423" y="374"/>
                    </a:cubicBezTo>
                    <a:cubicBezTo>
                      <a:pt x="2421" y="374"/>
                      <a:pt x="2421" y="374"/>
                      <a:pt x="2421" y="374"/>
                    </a:cubicBezTo>
                    <a:cubicBezTo>
                      <a:pt x="2415" y="372"/>
                      <a:pt x="2409" y="371"/>
                      <a:pt x="2403" y="370"/>
                    </a:cubicBezTo>
                    <a:cubicBezTo>
                      <a:pt x="2400" y="369"/>
                      <a:pt x="2400" y="369"/>
                      <a:pt x="2400" y="369"/>
                    </a:cubicBezTo>
                    <a:cubicBezTo>
                      <a:pt x="2402" y="354"/>
                      <a:pt x="2402" y="354"/>
                      <a:pt x="2402" y="354"/>
                    </a:cubicBezTo>
                    <a:cubicBezTo>
                      <a:pt x="2402" y="353"/>
                      <a:pt x="2402" y="353"/>
                      <a:pt x="2402" y="353"/>
                    </a:cubicBezTo>
                    <a:cubicBezTo>
                      <a:pt x="2402" y="344"/>
                      <a:pt x="2402" y="344"/>
                      <a:pt x="2402" y="344"/>
                    </a:cubicBezTo>
                    <a:cubicBezTo>
                      <a:pt x="2403" y="330"/>
                      <a:pt x="2403" y="330"/>
                      <a:pt x="2403" y="330"/>
                    </a:cubicBezTo>
                    <a:cubicBezTo>
                      <a:pt x="2405" y="316"/>
                      <a:pt x="2405" y="316"/>
                      <a:pt x="2405" y="316"/>
                    </a:cubicBezTo>
                    <a:cubicBezTo>
                      <a:pt x="2406" y="300"/>
                      <a:pt x="2406" y="300"/>
                      <a:pt x="2406" y="300"/>
                    </a:cubicBezTo>
                    <a:cubicBezTo>
                      <a:pt x="2407" y="291"/>
                      <a:pt x="2407" y="291"/>
                      <a:pt x="2407" y="291"/>
                    </a:cubicBezTo>
                    <a:cubicBezTo>
                      <a:pt x="2407" y="290"/>
                      <a:pt x="2407" y="289"/>
                      <a:pt x="2407" y="288"/>
                    </a:cubicBezTo>
                    <a:cubicBezTo>
                      <a:pt x="2409" y="282"/>
                      <a:pt x="2413" y="279"/>
                      <a:pt x="2417" y="279"/>
                    </a:cubicBezTo>
                    <a:close/>
                    <a:moveTo>
                      <a:pt x="2402" y="194"/>
                    </a:moveTo>
                    <a:cubicBezTo>
                      <a:pt x="2402" y="203"/>
                      <a:pt x="2402" y="203"/>
                      <a:pt x="2402" y="203"/>
                    </a:cubicBezTo>
                    <a:cubicBezTo>
                      <a:pt x="2399" y="227"/>
                      <a:pt x="2399" y="227"/>
                      <a:pt x="2399" y="227"/>
                    </a:cubicBezTo>
                    <a:cubicBezTo>
                      <a:pt x="2399" y="230"/>
                      <a:pt x="2399" y="230"/>
                      <a:pt x="2399" y="230"/>
                    </a:cubicBezTo>
                    <a:cubicBezTo>
                      <a:pt x="2399" y="232"/>
                      <a:pt x="2399" y="232"/>
                      <a:pt x="2399" y="232"/>
                    </a:cubicBezTo>
                    <a:cubicBezTo>
                      <a:pt x="2398" y="239"/>
                      <a:pt x="2398" y="247"/>
                      <a:pt x="2397" y="255"/>
                    </a:cubicBezTo>
                    <a:cubicBezTo>
                      <a:pt x="2396" y="262"/>
                      <a:pt x="2396" y="262"/>
                      <a:pt x="2396" y="262"/>
                    </a:cubicBezTo>
                    <a:cubicBezTo>
                      <a:pt x="2396" y="265"/>
                      <a:pt x="2396" y="265"/>
                      <a:pt x="2396" y="265"/>
                    </a:cubicBezTo>
                    <a:cubicBezTo>
                      <a:pt x="2396" y="265"/>
                      <a:pt x="2396" y="265"/>
                      <a:pt x="2396" y="265"/>
                    </a:cubicBezTo>
                    <a:cubicBezTo>
                      <a:pt x="2396" y="265"/>
                      <a:pt x="2396" y="265"/>
                      <a:pt x="2396" y="265"/>
                    </a:cubicBezTo>
                    <a:cubicBezTo>
                      <a:pt x="2395" y="265"/>
                      <a:pt x="2394" y="265"/>
                      <a:pt x="2393" y="265"/>
                    </a:cubicBezTo>
                    <a:cubicBezTo>
                      <a:pt x="2391" y="264"/>
                      <a:pt x="2388" y="264"/>
                      <a:pt x="2386" y="264"/>
                    </a:cubicBezTo>
                    <a:cubicBezTo>
                      <a:pt x="2381" y="264"/>
                      <a:pt x="2376" y="263"/>
                      <a:pt x="2371" y="263"/>
                    </a:cubicBezTo>
                    <a:cubicBezTo>
                      <a:pt x="2372" y="255"/>
                      <a:pt x="2372" y="255"/>
                      <a:pt x="2372" y="255"/>
                    </a:cubicBezTo>
                    <a:cubicBezTo>
                      <a:pt x="2372" y="250"/>
                      <a:pt x="2372" y="250"/>
                      <a:pt x="2372" y="250"/>
                    </a:cubicBezTo>
                    <a:cubicBezTo>
                      <a:pt x="2373" y="243"/>
                      <a:pt x="2374" y="235"/>
                      <a:pt x="2375" y="228"/>
                    </a:cubicBezTo>
                    <a:cubicBezTo>
                      <a:pt x="2375" y="225"/>
                      <a:pt x="2375" y="225"/>
                      <a:pt x="2375" y="225"/>
                    </a:cubicBezTo>
                    <a:cubicBezTo>
                      <a:pt x="2377" y="206"/>
                      <a:pt x="2377" y="206"/>
                      <a:pt x="2377" y="206"/>
                    </a:cubicBezTo>
                    <a:cubicBezTo>
                      <a:pt x="2378" y="192"/>
                      <a:pt x="2378" y="192"/>
                      <a:pt x="2378" y="192"/>
                    </a:cubicBezTo>
                    <a:cubicBezTo>
                      <a:pt x="2378" y="190"/>
                      <a:pt x="2379" y="189"/>
                      <a:pt x="2379" y="187"/>
                    </a:cubicBezTo>
                    <a:cubicBezTo>
                      <a:pt x="2381" y="183"/>
                      <a:pt x="2384" y="181"/>
                      <a:pt x="2388" y="180"/>
                    </a:cubicBezTo>
                    <a:cubicBezTo>
                      <a:pt x="2393" y="179"/>
                      <a:pt x="2398" y="181"/>
                      <a:pt x="2401" y="186"/>
                    </a:cubicBezTo>
                    <a:cubicBezTo>
                      <a:pt x="2402" y="188"/>
                      <a:pt x="2403" y="191"/>
                      <a:pt x="2402" y="194"/>
                    </a:cubicBezTo>
                    <a:close/>
                    <a:moveTo>
                      <a:pt x="2381" y="275"/>
                    </a:moveTo>
                    <a:cubicBezTo>
                      <a:pt x="2382" y="275"/>
                      <a:pt x="2383" y="275"/>
                      <a:pt x="2384" y="275"/>
                    </a:cubicBezTo>
                    <a:cubicBezTo>
                      <a:pt x="2388" y="276"/>
                      <a:pt x="2391" y="278"/>
                      <a:pt x="2393" y="282"/>
                    </a:cubicBezTo>
                    <a:cubicBezTo>
                      <a:pt x="2394" y="284"/>
                      <a:pt x="2394" y="287"/>
                      <a:pt x="2394" y="291"/>
                    </a:cubicBezTo>
                    <a:cubicBezTo>
                      <a:pt x="2393" y="300"/>
                      <a:pt x="2393" y="300"/>
                      <a:pt x="2393" y="300"/>
                    </a:cubicBezTo>
                    <a:cubicBezTo>
                      <a:pt x="2392" y="311"/>
                      <a:pt x="2392" y="311"/>
                      <a:pt x="2392" y="311"/>
                    </a:cubicBezTo>
                    <a:cubicBezTo>
                      <a:pt x="2391" y="328"/>
                      <a:pt x="2391" y="328"/>
                      <a:pt x="2391" y="328"/>
                    </a:cubicBezTo>
                    <a:cubicBezTo>
                      <a:pt x="2391" y="329"/>
                      <a:pt x="2391" y="329"/>
                      <a:pt x="2391" y="329"/>
                    </a:cubicBezTo>
                    <a:cubicBezTo>
                      <a:pt x="2390" y="338"/>
                      <a:pt x="2389" y="347"/>
                      <a:pt x="2388" y="356"/>
                    </a:cubicBezTo>
                    <a:cubicBezTo>
                      <a:pt x="2388" y="364"/>
                      <a:pt x="2388" y="364"/>
                      <a:pt x="2388" y="364"/>
                    </a:cubicBezTo>
                    <a:cubicBezTo>
                      <a:pt x="2387" y="366"/>
                      <a:pt x="2387" y="366"/>
                      <a:pt x="2387" y="366"/>
                    </a:cubicBezTo>
                    <a:cubicBezTo>
                      <a:pt x="2387" y="367"/>
                      <a:pt x="2387" y="367"/>
                      <a:pt x="2387" y="367"/>
                    </a:cubicBezTo>
                    <a:cubicBezTo>
                      <a:pt x="2386" y="367"/>
                      <a:pt x="2386" y="367"/>
                      <a:pt x="2386" y="367"/>
                    </a:cubicBezTo>
                    <a:cubicBezTo>
                      <a:pt x="2385" y="367"/>
                      <a:pt x="2385" y="367"/>
                      <a:pt x="2385" y="367"/>
                    </a:cubicBezTo>
                    <a:cubicBezTo>
                      <a:pt x="2382" y="367"/>
                      <a:pt x="2379" y="366"/>
                      <a:pt x="2377" y="366"/>
                    </a:cubicBezTo>
                    <a:cubicBezTo>
                      <a:pt x="2371" y="366"/>
                      <a:pt x="2366" y="365"/>
                      <a:pt x="2361" y="365"/>
                    </a:cubicBezTo>
                    <a:cubicBezTo>
                      <a:pt x="2362" y="352"/>
                      <a:pt x="2362" y="352"/>
                      <a:pt x="2362" y="352"/>
                    </a:cubicBezTo>
                    <a:cubicBezTo>
                      <a:pt x="2364" y="335"/>
                      <a:pt x="2364" y="335"/>
                      <a:pt x="2364" y="335"/>
                    </a:cubicBezTo>
                    <a:cubicBezTo>
                      <a:pt x="2365" y="327"/>
                      <a:pt x="2365" y="327"/>
                      <a:pt x="2365" y="327"/>
                    </a:cubicBezTo>
                    <a:cubicBezTo>
                      <a:pt x="2365" y="323"/>
                      <a:pt x="2365" y="323"/>
                      <a:pt x="2365" y="323"/>
                    </a:cubicBezTo>
                    <a:cubicBezTo>
                      <a:pt x="2367" y="304"/>
                      <a:pt x="2367" y="304"/>
                      <a:pt x="2367" y="304"/>
                    </a:cubicBezTo>
                    <a:cubicBezTo>
                      <a:pt x="2368" y="289"/>
                      <a:pt x="2368" y="289"/>
                      <a:pt x="2368" y="289"/>
                    </a:cubicBezTo>
                    <a:cubicBezTo>
                      <a:pt x="2369" y="288"/>
                      <a:pt x="2369" y="288"/>
                      <a:pt x="2369" y="288"/>
                    </a:cubicBezTo>
                    <a:cubicBezTo>
                      <a:pt x="2369" y="287"/>
                      <a:pt x="2369" y="286"/>
                      <a:pt x="2369" y="285"/>
                    </a:cubicBezTo>
                    <a:cubicBezTo>
                      <a:pt x="2371" y="278"/>
                      <a:pt x="2376" y="275"/>
                      <a:pt x="2381" y="275"/>
                    </a:cubicBezTo>
                    <a:close/>
                    <a:moveTo>
                      <a:pt x="2366" y="191"/>
                    </a:moveTo>
                    <a:cubicBezTo>
                      <a:pt x="2366" y="193"/>
                      <a:pt x="2366" y="193"/>
                      <a:pt x="2366" y="193"/>
                    </a:cubicBezTo>
                    <a:cubicBezTo>
                      <a:pt x="2365" y="199"/>
                      <a:pt x="2365" y="199"/>
                      <a:pt x="2365" y="199"/>
                    </a:cubicBezTo>
                    <a:cubicBezTo>
                      <a:pt x="2363" y="218"/>
                      <a:pt x="2363" y="218"/>
                      <a:pt x="2363" y="218"/>
                    </a:cubicBezTo>
                    <a:cubicBezTo>
                      <a:pt x="2362" y="227"/>
                      <a:pt x="2362" y="227"/>
                      <a:pt x="2362" y="227"/>
                    </a:cubicBezTo>
                    <a:cubicBezTo>
                      <a:pt x="2361" y="237"/>
                      <a:pt x="2361" y="237"/>
                      <a:pt x="2361" y="237"/>
                    </a:cubicBezTo>
                    <a:cubicBezTo>
                      <a:pt x="2359" y="262"/>
                      <a:pt x="2359" y="262"/>
                      <a:pt x="2359" y="262"/>
                    </a:cubicBezTo>
                    <a:cubicBezTo>
                      <a:pt x="2359" y="263"/>
                      <a:pt x="2359" y="263"/>
                      <a:pt x="2359" y="263"/>
                    </a:cubicBezTo>
                    <a:cubicBezTo>
                      <a:pt x="2357" y="263"/>
                      <a:pt x="2357" y="263"/>
                      <a:pt x="2357" y="263"/>
                    </a:cubicBezTo>
                    <a:cubicBezTo>
                      <a:pt x="2350" y="263"/>
                      <a:pt x="2344" y="264"/>
                      <a:pt x="2337" y="265"/>
                    </a:cubicBezTo>
                    <a:cubicBezTo>
                      <a:pt x="2338" y="257"/>
                      <a:pt x="2338" y="257"/>
                      <a:pt x="2338" y="257"/>
                    </a:cubicBezTo>
                    <a:cubicBezTo>
                      <a:pt x="2338" y="250"/>
                      <a:pt x="2339" y="244"/>
                      <a:pt x="2340" y="238"/>
                    </a:cubicBezTo>
                    <a:cubicBezTo>
                      <a:pt x="2341" y="228"/>
                      <a:pt x="2341" y="228"/>
                      <a:pt x="2341" y="228"/>
                    </a:cubicBezTo>
                    <a:cubicBezTo>
                      <a:pt x="2342" y="219"/>
                      <a:pt x="2342" y="219"/>
                      <a:pt x="2342" y="219"/>
                    </a:cubicBezTo>
                    <a:cubicBezTo>
                      <a:pt x="2343" y="213"/>
                      <a:pt x="2343" y="213"/>
                      <a:pt x="2343" y="213"/>
                    </a:cubicBezTo>
                    <a:cubicBezTo>
                      <a:pt x="2344" y="206"/>
                      <a:pt x="2344" y="199"/>
                      <a:pt x="2345" y="192"/>
                    </a:cubicBezTo>
                    <a:cubicBezTo>
                      <a:pt x="2346" y="188"/>
                      <a:pt x="2347" y="185"/>
                      <a:pt x="2349" y="183"/>
                    </a:cubicBezTo>
                    <a:cubicBezTo>
                      <a:pt x="2350" y="182"/>
                      <a:pt x="2351" y="181"/>
                      <a:pt x="2352" y="180"/>
                    </a:cubicBezTo>
                    <a:cubicBezTo>
                      <a:pt x="2359" y="177"/>
                      <a:pt x="2367" y="180"/>
                      <a:pt x="2366" y="191"/>
                    </a:cubicBezTo>
                    <a:close/>
                    <a:moveTo>
                      <a:pt x="2337" y="194"/>
                    </a:moveTo>
                    <a:cubicBezTo>
                      <a:pt x="2334" y="220"/>
                      <a:pt x="2334" y="220"/>
                      <a:pt x="2334" y="220"/>
                    </a:cubicBezTo>
                    <a:cubicBezTo>
                      <a:pt x="2334" y="226"/>
                      <a:pt x="2334" y="226"/>
                      <a:pt x="2334" y="226"/>
                    </a:cubicBezTo>
                    <a:cubicBezTo>
                      <a:pt x="2333" y="230"/>
                      <a:pt x="2333" y="230"/>
                      <a:pt x="2333" y="230"/>
                    </a:cubicBezTo>
                    <a:cubicBezTo>
                      <a:pt x="2331" y="245"/>
                      <a:pt x="2331" y="245"/>
                      <a:pt x="2331" y="245"/>
                    </a:cubicBezTo>
                    <a:cubicBezTo>
                      <a:pt x="2329" y="264"/>
                      <a:pt x="2329" y="264"/>
                      <a:pt x="2329" y="264"/>
                    </a:cubicBezTo>
                    <a:cubicBezTo>
                      <a:pt x="2329" y="266"/>
                      <a:pt x="2329" y="266"/>
                      <a:pt x="2329" y="266"/>
                    </a:cubicBezTo>
                    <a:cubicBezTo>
                      <a:pt x="2326" y="266"/>
                      <a:pt x="2326" y="266"/>
                      <a:pt x="2326" y="266"/>
                    </a:cubicBezTo>
                    <a:cubicBezTo>
                      <a:pt x="2321" y="267"/>
                      <a:pt x="2315" y="268"/>
                      <a:pt x="2310" y="269"/>
                    </a:cubicBezTo>
                    <a:cubicBezTo>
                      <a:pt x="2311" y="262"/>
                      <a:pt x="2311" y="262"/>
                      <a:pt x="2311" y="262"/>
                    </a:cubicBezTo>
                    <a:cubicBezTo>
                      <a:pt x="2313" y="243"/>
                      <a:pt x="2313" y="243"/>
                      <a:pt x="2313" y="243"/>
                    </a:cubicBezTo>
                    <a:cubicBezTo>
                      <a:pt x="2314" y="237"/>
                      <a:pt x="2314" y="237"/>
                      <a:pt x="2314" y="237"/>
                    </a:cubicBezTo>
                    <a:cubicBezTo>
                      <a:pt x="2315" y="233"/>
                      <a:pt x="2315" y="233"/>
                      <a:pt x="2315" y="233"/>
                    </a:cubicBezTo>
                    <a:cubicBezTo>
                      <a:pt x="2316" y="225"/>
                      <a:pt x="2317" y="217"/>
                      <a:pt x="2318" y="209"/>
                    </a:cubicBezTo>
                    <a:cubicBezTo>
                      <a:pt x="2319" y="197"/>
                      <a:pt x="2319" y="197"/>
                      <a:pt x="2319" y="197"/>
                    </a:cubicBezTo>
                    <a:cubicBezTo>
                      <a:pt x="2319" y="196"/>
                      <a:pt x="2319" y="196"/>
                      <a:pt x="2319" y="196"/>
                    </a:cubicBezTo>
                    <a:cubicBezTo>
                      <a:pt x="2321" y="186"/>
                      <a:pt x="2329" y="181"/>
                      <a:pt x="2334" y="184"/>
                    </a:cubicBezTo>
                    <a:cubicBezTo>
                      <a:pt x="2336" y="185"/>
                      <a:pt x="2338" y="188"/>
                      <a:pt x="2337" y="193"/>
                    </a:cubicBezTo>
                    <a:cubicBezTo>
                      <a:pt x="2337" y="193"/>
                      <a:pt x="2337" y="193"/>
                      <a:pt x="2337" y="194"/>
                    </a:cubicBezTo>
                    <a:close/>
                    <a:moveTo>
                      <a:pt x="2284" y="392"/>
                    </a:moveTo>
                    <a:cubicBezTo>
                      <a:pt x="2286" y="393"/>
                      <a:pt x="2286" y="396"/>
                      <a:pt x="2286" y="400"/>
                    </a:cubicBezTo>
                    <a:cubicBezTo>
                      <a:pt x="2285" y="401"/>
                      <a:pt x="2285" y="401"/>
                      <a:pt x="2285" y="401"/>
                    </a:cubicBezTo>
                    <a:cubicBezTo>
                      <a:pt x="2283" y="419"/>
                      <a:pt x="2283" y="419"/>
                      <a:pt x="2283" y="419"/>
                    </a:cubicBezTo>
                    <a:cubicBezTo>
                      <a:pt x="2280" y="439"/>
                      <a:pt x="2280" y="439"/>
                      <a:pt x="2280" y="439"/>
                    </a:cubicBezTo>
                    <a:cubicBezTo>
                      <a:pt x="2279" y="448"/>
                      <a:pt x="2279" y="448"/>
                      <a:pt x="2279" y="448"/>
                    </a:cubicBezTo>
                    <a:cubicBezTo>
                      <a:pt x="2278" y="457"/>
                      <a:pt x="2278" y="457"/>
                      <a:pt x="2278" y="457"/>
                    </a:cubicBezTo>
                    <a:cubicBezTo>
                      <a:pt x="2278" y="458"/>
                      <a:pt x="2278" y="458"/>
                      <a:pt x="2278" y="458"/>
                    </a:cubicBezTo>
                    <a:cubicBezTo>
                      <a:pt x="2277" y="465"/>
                      <a:pt x="2276" y="471"/>
                      <a:pt x="2275" y="478"/>
                    </a:cubicBezTo>
                    <a:cubicBezTo>
                      <a:pt x="2275" y="479"/>
                      <a:pt x="2275" y="479"/>
                      <a:pt x="2275" y="479"/>
                    </a:cubicBezTo>
                    <a:cubicBezTo>
                      <a:pt x="2274" y="479"/>
                      <a:pt x="2274" y="479"/>
                      <a:pt x="2274" y="479"/>
                    </a:cubicBezTo>
                    <a:cubicBezTo>
                      <a:pt x="2269" y="480"/>
                      <a:pt x="2263" y="481"/>
                      <a:pt x="2258" y="482"/>
                    </a:cubicBezTo>
                    <a:cubicBezTo>
                      <a:pt x="2259" y="474"/>
                      <a:pt x="2259" y="474"/>
                      <a:pt x="2259" y="474"/>
                    </a:cubicBezTo>
                    <a:cubicBezTo>
                      <a:pt x="2259" y="473"/>
                      <a:pt x="2259" y="473"/>
                      <a:pt x="2259" y="473"/>
                    </a:cubicBezTo>
                    <a:cubicBezTo>
                      <a:pt x="2260" y="464"/>
                      <a:pt x="2260" y="464"/>
                      <a:pt x="2260" y="464"/>
                    </a:cubicBezTo>
                    <a:cubicBezTo>
                      <a:pt x="2261" y="457"/>
                      <a:pt x="2263" y="450"/>
                      <a:pt x="2264" y="442"/>
                    </a:cubicBezTo>
                    <a:cubicBezTo>
                      <a:pt x="2265" y="434"/>
                      <a:pt x="2265" y="434"/>
                      <a:pt x="2265" y="434"/>
                    </a:cubicBezTo>
                    <a:cubicBezTo>
                      <a:pt x="2267" y="417"/>
                      <a:pt x="2267" y="417"/>
                      <a:pt x="2267" y="417"/>
                    </a:cubicBezTo>
                    <a:cubicBezTo>
                      <a:pt x="2269" y="405"/>
                      <a:pt x="2269" y="405"/>
                      <a:pt x="2269" y="405"/>
                    </a:cubicBezTo>
                    <a:cubicBezTo>
                      <a:pt x="2269" y="403"/>
                      <a:pt x="2269" y="403"/>
                      <a:pt x="2269" y="403"/>
                    </a:cubicBezTo>
                    <a:cubicBezTo>
                      <a:pt x="2271" y="391"/>
                      <a:pt x="2281" y="386"/>
                      <a:pt x="2284" y="392"/>
                    </a:cubicBezTo>
                    <a:close/>
                    <a:moveTo>
                      <a:pt x="2273" y="375"/>
                    </a:moveTo>
                    <a:cubicBezTo>
                      <a:pt x="2274" y="367"/>
                      <a:pt x="2274" y="367"/>
                      <a:pt x="2274" y="367"/>
                    </a:cubicBezTo>
                    <a:cubicBezTo>
                      <a:pt x="2275" y="364"/>
                      <a:pt x="2275" y="364"/>
                      <a:pt x="2275" y="364"/>
                    </a:cubicBezTo>
                    <a:cubicBezTo>
                      <a:pt x="2276" y="357"/>
                      <a:pt x="2276" y="357"/>
                      <a:pt x="2276" y="357"/>
                    </a:cubicBezTo>
                    <a:cubicBezTo>
                      <a:pt x="2277" y="351"/>
                      <a:pt x="2278" y="344"/>
                      <a:pt x="2279" y="338"/>
                    </a:cubicBezTo>
                    <a:cubicBezTo>
                      <a:pt x="2279" y="333"/>
                      <a:pt x="2279" y="333"/>
                      <a:pt x="2279" y="333"/>
                    </a:cubicBezTo>
                    <a:cubicBezTo>
                      <a:pt x="2280" y="328"/>
                      <a:pt x="2280" y="328"/>
                      <a:pt x="2280" y="328"/>
                    </a:cubicBezTo>
                    <a:cubicBezTo>
                      <a:pt x="2281" y="320"/>
                      <a:pt x="2282" y="311"/>
                      <a:pt x="2284" y="302"/>
                    </a:cubicBezTo>
                    <a:cubicBezTo>
                      <a:pt x="2284" y="300"/>
                      <a:pt x="2284" y="300"/>
                      <a:pt x="2284" y="300"/>
                    </a:cubicBezTo>
                    <a:cubicBezTo>
                      <a:pt x="2286" y="287"/>
                      <a:pt x="2296" y="283"/>
                      <a:pt x="2299" y="289"/>
                    </a:cubicBezTo>
                    <a:cubicBezTo>
                      <a:pt x="2300" y="291"/>
                      <a:pt x="2300" y="293"/>
                      <a:pt x="2300" y="296"/>
                    </a:cubicBezTo>
                    <a:cubicBezTo>
                      <a:pt x="2297" y="314"/>
                      <a:pt x="2297" y="314"/>
                      <a:pt x="2297" y="314"/>
                    </a:cubicBezTo>
                    <a:cubicBezTo>
                      <a:pt x="2297" y="318"/>
                      <a:pt x="2297" y="318"/>
                      <a:pt x="2297" y="318"/>
                    </a:cubicBezTo>
                    <a:cubicBezTo>
                      <a:pt x="2295" y="334"/>
                      <a:pt x="2295" y="334"/>
                      <a:pt x="2295" y="334"/>
                    </a:cubicBezTo>
                    <a:cubicBezTo>
                      <a:pt x="2294" y="342"/>
                      <a:pt x="2294" y="342"/>
                      <a:pt x="2294" y="342"/>
                    </a:cubicBezTo>
                    <a:cubicBezTo>
                      <a:pt x="2293" y="349"/>
                      <a:pt x="2293" y="349"/>
                      <a:pt x="2293" y="349"/>
                    </a:cubicBezTo>
                    <a:cubicBezTo>
                      <a:pt x="2292" y="352"/>
                      <a:pt x="2292" y="352"/>
                      <a:pt x="2292" y="352"/>
                    </a:cubicBezTo>
                    <a:cubicBezTo>
                      <a:pt x="2292" y="358"/>
                      <a:pt x="2291" y="363"/>
                      <a:pt x="2290" y="369"/>
                    </a:cubicBezTo>
                    <a:cubicBezTo>
                      <a:pt x="2290" y="372"/>
                      <a:pt x="2290" y="372"/>
                      <a:pt x="2290" y="372"/>
                    </a:cubicBezTo>
                    <a:cubicBezTo>
                      <a:pt x="2288" y="372"/>
                      <a:pt x="2287" y="372"/>
                      <a:pt x="2286" y="372"/>
                    </a:cubicBezTo>
                    <a:cubicBezTo>
                      <a:pt x="2282" y="373"/>
                      <a:pt x="2277" y="374"/>
                      <a:pt x="2273" y="375"/>
                    </a:cubicBezTo>
                    <a:close/>
                    <a:moveTo>
                      <a:pt x="2268" y="503"/>
                    </a:moveTo>
                    <a:cubicBezTo>
                      <a:pt x="2270" y="505"/>
                      <a:pt x="2271" y="508"/>
                      <a:pt x="2270" y="514"/>
                    </a:cubicBezTo>
                    <a:cubicBezTo>
                      <a:pt x="2270" y="514"/>
                      <a:pt x="2270" y="514"/>
                      <a:pt x="2270" y="514"/>
                    </a:cubicBezTo>
                    <a:cubicBezTo>
                      <a:pt x="2268" y="528"/>
                      <a:pt x="2268" y="528"/>
                      <a:pt x="2268" y="528"/>
                    </a:cubicBezTo>
                    <a:cubicBezTo>
                      <a:pt x="2267" y="537"/>
                      <a:pt x="2266" y="546"/>
                      <a:pt x="2265" y="556"/>
                    </a:cubicBezTo>
                    <a:cubicBezTo>
                      <a:pt x="2263" y="567"/>
                      <a:pt x="2263" y="567"/>
                      <a:pt x="2263" y="567"/>
                    </a:cubicBezTo>
                    <a:cubicBezTo>
                      <a:pt x="2262" y="574"/>
                      <a:pt x="2262" y="574"/>
                      <a:pt x="2262" y="574"/>
                    </a:cubicBezTo>
                    <a:cubicBezTo>
                      <a:pt x="2261" y="588"/>
                      <a:pt x="2261" y="588"/>
                      <a:pt x="2261" y="588"/>
                    </a:cubicBezTo>
                    <a:cubicBezTo>
                      <a:pt x="2259" y="598"/>
                      <a:pt x="2259" y="598"/>
                      <a:pt x="2259" y="598"/>
                    </a:cubicBezTo>
                    <a:cubicBezTo>
                      <a:pt x="2255" y="598"/>
                      <a:pt x="2252" y="598"/>
                      <a:pt x="2248" y="599"/>
                    </a:cubicBezTo>
                    <a:cubicBezTo>
                      <a:pt x="2241" y="600"/>
                      <a:pt x="2241" y="600"/>
                      <a:pt x="2241" y="600"/>
                    </a:cubicBezTo>
                    <a:cubicBezTo>
                      <a:pt x="2243" y="590"/>
                      <a:pt x="2243" y="590"/>
                      <a:pt x="2243" y="590"/>
                    </a:cubicBezTo>
                    <a:cubicBezTo>
                      <a:pt x="2244" y="584"/>
                      <a:pt x="2244" y="584"/>
                      <a:pt x="2244" y="584"/>
                    </a:cubicBezTo>
                    <a:cubicBezTo>
                      <a:pt x="2247" y="558"/>
                      <a:pt x="2247" y="558"/>
                      <a:pt x="2247" y="558"/>
                    </a:cubicBezTo>
                    <a:cubicBezTo>
                      <a:pt x="2249" y="544"/>
                      <a:pt x="2249" y="544"/>
                      <a:pt x="2249" y="544"/>
                    </a:cubicBezTo>
                    <a:cubicBezTo>
                      <a:pt x="2251" y="530"/>
                      <a:pt x="2251" y="530"/>
                      <a:pt x="2251" y="530"/>
                    </a:cubicBezTo>
                    <a:cubicBezTo>
                      <a:pt x="2253" y="516"/>
                      <a:pt x="2253" y="516"/>
                      <a:pt x="2253" y="516"/>
                    </a:cubicBezTo>
                    <a:cubicBezTo>
                      <a:pt x="2253" y="515"/>
                      <a:pt x="2253" y="515"/>
                      <a:pt x="2253" y="515"/>
                    </a:cubicBezTo>
                    <a:cubicBezTo>
                      <a:pt x="2255" y="504"/>
                      <a:pt x="2263" y="499"/>
                      <a:pt x="2268" y="503"/>
                    </a:cubicBezTo>
                    <a:close/>
                    <a:moveTo>
                      <a:pt x="2267" y="594"/>
                    </a:moveTo>
                    <a:cubicBezTo>
                      <a:pt x="2269" y="581"/>
                      <a:pt x="2269" y="581"/>
                      <a:pt x="2269" y="581"/>
                    </a:cubicBezTo>
                    <a:cubicBezTo>
                      <a:pt x="2270" y="567"/>
                      <a:pt x="2270" y="567"/>
                      <a:pt x="2270" y="567"/>
                    </a:cubicBezTo>
                    <a:cubicBezTo>
                      <a:pt x="2271" y="560"/>
                      <a:pt x="2271" y="560"/>
                      <a:pt x="2271" y="560"/>
                    </a:cubicBezTo>
                    <a:cubicBezTo>
                      <a:pt x="2272" y="555"/>
                      <a:pt x="2272" y="555"/>
                      <a:pt x="2272" y="555"/>
                    </a:cubicBezTo>
                    <a:cubicBezTo>
                      <a:pt x="2273" y="543"/>
                      <a:pt x="2275" y="532"/>
                      <a:pt x="2276" y="521"/>
                    </a:cubicBezTo>
                    <a:cubicBezTo>
                      <a:pt x="2277" y="512"/>
                      <a:pt x="2277" y="512"/>
                      <a:pt x="2277" y="512"/>
                    </a:cubicBezTo>
                    <a:cubicBezTo>
                      <a:pt x="2278" y="510"/>
                      <a:pt x="2278" y="508"/>
                      <a:pt x="2279" y="506"/>
                    </a:cubicBezTo>
                    <a:cubicBezTo>
                      <a:pt x="2281" y="501"/>
                      <a:pt x="2285" y="498"/>
                      <a:pt x="2289" y="498"/>
                    </a:cubicBezTo>
                    <a:cubicBezTo>
                      <a:pt x="2293" y="497"/>
                      <a:pt x="2296" y="499"/>
                      <a:pt x="2298" y="503"/>
                    </a:cubicBezTo>
                    <a:cubicBezTo>
                      <a:pt x="2299" y="505"/>
                      <a:pt x="2299" y="508"/>
                      <a:pt x="2298" y="511"/>
                    </a:cubicBezTo>
                    <a:cubicBezTo>
                      <a:pt x="2295" y="540"/>
                      <a:pt x="2295" y="540"/>
                      <a:pt x="2295" y="540"/>
                    </a:cubicBezTo>
                    <a:cubicBezTo>
                      <a:pt x="2294" y="547"/>
                      <a:pt x="2294" y="547"/>
                      <a:pt x="2294" y="547"/>
                    </a:cubicBezTo>
                    <a:cubicBezTo>
                      <a:pt x="2293" y="553"/>
                      <a:pt x="2293" y="553"/>
                      <a:pt x="2293" y="553"/>
                    </a:cubicBezTo>
                    <a:cubicBezTo>
                      <a:pt x="2293" y="561"/>
                      <a:pt x="2293" y="561"/>
                      <a:pt x="2293" y="561"/>
                    </a:cubicBezTo>
                    <a:cubicBezTo>
                      <a:pt x="2291" y="574"/>
                      <a:pt x="2291" y="574"/>
                      <a:pt x="2291" y="574"/>
                    </a:cubicBezTo>
                    <a:cubicBezTo>
                      <a:pt x="2290" y="583"/>
                      <a:pt x="2290" y="583"/>
                      <a:pt x="2290" y="583"/>
                    </a:cubicBezTo>
                    <a:cubicBezTo>
                      <a:pt x="2288" y="596"/>
                      <a:pt x="2288" y="596"/>
                      <a:pt x="2288" y="596"/>
                    </a:cubicBezTo>
                    <a:cubicBezTo>
                      <a:pt x="2284" y="596"/>
                      <a:pt x="2279" y="596"/>
                      <a:pt x="2275" y="596"/>
                    </a:cubicBezTo>
                    <a:cubicBezTo>
                      <a:pt x="2272" y="596"/>
                      <a:pt x="2269" y="597"/>
                      <a:pt x="2267" y="597"/>
                    </a:cubicBezTo>
                    <a:lnTo>
                      <a:pt x="2267" y="594"/>
                    </a:lnTo>
                    <a:close/>
                    <a:moveTo>
                      <a:pt x="2282" y="478"/>
                    </a:moveTo>
                    <a:cubicBezTo>
                      <a:pt x="2283" y="471"/>
                      <a:pt x="2283" y="471"/>
                      <a:pt x="2283" y="471"/>
                    </a:cubicBezTo>
                    <a:cubicBezTo>
                      <a:pt x="2285" y="452"/>
                      <a:pt x="2285" y="452"/>
                      <a:pt x="2285" y="452"/>
                    </a:cubicBezTo>
                    <a:cubicBezTo>
                      <a:pt x="2286" y="450"/>
                      <a:pt x="2286" y="450"/>
                      <a:pt x="2286" y="450"/>
                    </a:cubicBezTo>
                    <a:cubicBezTo>
                      <a:pt x="2287" y="442"/>
                      <a:pt x="2287" y="442"/>
                      <a:pt x="2287" y="442"/>
                    </a:cubicBezTo>
                    <a:cubicBezTo>
                      <a:pt x="2287" y="437"/>
                      <a:pt x="2287" y="437"/>
                      <a:pt x="2287" y="437"/>
                    </a:cubicBezTo>
                    <a:cubicBezTo>
                      <a:pt x="2291" y="412"/>
                      <a:pt x="2291" y="412"/>
                      <a:pt x="2291" y="412"/>
                    </a:cubicBezTo>
                    <a:cubicBezTo>
                      <a:pt x="2293" y="396"/>
                      <a:pt x="2293" y="396"/>
                      <a:pt x="2293" y="396"/>
                    </a:cubicBezTo>
                    <a:cubicBezTo>
                      <a:pt x="2293" y="396"/>
                      <a:pt x="2293" y="395"/>
                      <a:pt x="2293" y="395"/>
                    </a:cubicBezTo>
                    <a:cubicBezTo>
                      <a:pt x="2295" y="385"/>
                      <a:pt x="2303" y="380"/>
                      <a:pt x="2308" y="382"/>
                    </a:cubicBezTo>
                    <a:cubicBezTo>
                      <a:pt x="2311" y="384"/>
                      <a:pt x="2313" y="387"/>
                      <a:pt x="2313" y="394"/>
                    </a:cubicBezTo>
                    <a:cubicBezTo>
                      <a:pt x="2313" y="394"/>
                      <a:pt x="2313" y="394"/>
                      <a:pt x="2313" y="394"/>
                    </a:cubicBezTo>
                    <a:cubicBezTo>
                      <a:pt x="2309" y="423"/>
                      <a:pt x="2309" y="423"/>
                      <a:pt x="2309" y="423"/>
                    </a:cubicBezTo>
                    <a:cubicBezTo>
                      <a:pt x="2308" y="431"/>
                      <a:pt x="2308" y="431"/>
                      <a:pt x="2308" y="431"/>
                    </a:cubicBezTo>
                    <a:cubicBezTo>
                      <a:pt x="2308" y="433"/>
                      <a:pt x="2308" y="433"/>
                      <a:pt x="2308" y="433"/>
                    </a:cubicBezTo>
                    <a:cubicBezTo>
                      <a:pt x="2308" y="435"/>
                      <a:pt x="2308" y="435"/>
                      <a:pt x="2308" y="435"/>
                    </a:cubicBezTo>
                    <a:cubicBezTo>
                      <a:pt x="2306" y="452"/>
                      <a:pt x="2306" y="452"/>
                      <a:pt x="2306" y="452"/>
                    </a:cubicBezTo>
                    <a:cubicBezTo>
                      <a:pt x="2303" y="473"/>
                      <a:pt x="2303" y="473"/>
                      <a:pt x="2303" y="473"/>
                    </a:cubicBezTo>
                    <a:cubicBezTo>
                      <a:pt x="2303" y="476"/>
                      <a:pt x="2303" y="476"/>
                      <a:pt x="2303" y="476"/>
                    </a:cubicBezTo>
                    <a:cubicBezTo>
                      <a:pt x="2300" y="476"/>
                      <a:pt x="2300" y="476"/>
                      <a:pt x="2300" y="476"/>
                    </a:cubicBezTo>
                    <a:cubicBezTo>
                      <a:pt x="2294" y="477"/>
                      <a:pt x="2288" y="477"/>
                      <a:pt x="2282" y="478"/>
                    </a:cubicBezTo>
                    <a:close/>
                    <a:moveTo>
                      <a:pt x="2313" y="368"/>
                    </a:moveTo>
                    <a:cubicBezTo>
                      <a:pt x="2307" y="368"/>
                      <a:pt x="2302" y="369"/>
                      <a:pt x="2297" y="370"/>
                    </a:cubicBezTo>
                    <a:cubicBezTo>
                      <a:pt x="2297" y="362"/>
                      <a:pt x="2297" y="362"/>
                      <a:pt x="2297" y="362"/>
                    </a:cubicBezTo>
                    <a:cubicBezTo>
                      <a:pt x="2300" y="346"/>
                      <a:pt x="2300" y="346"/>
                      <a:pt x="2300" y="346"/>
                    </a:cubicBezTo>
                    <a:cubicBezTo>
                      <a:pt x="2300" y="343"/>
                      <a:pt x="2300" y="343"/>
                      <a:pt x="2300" y="343"/>
                    </a:cubicBezTo>
                    <a:cubicBezTo>
                      <a:pt x="2301" y="336"/>
                      <a:pt x="2301" y="336"/>
                      <a:pt x="2301" y="336"/>
                    </a:cubicBezTo>
                    <a:cubicBezTo>
                      <a:pt x="2301" y="332"/>
                      <a:pt x="2301" y="332"/>
                      <a:pt x="2301" y="332"/>
                    </a:cubicBezTo>
                    <a:cubicBezTo>
                      <a:pt x="2304" y="312"/>
                      <a:pt x="2304" y="312"/>
                      <a:pt x="2304" y="312"/>
                    </a:cubicBezTo>
                    <a:cubicBezTo>
                      <a:pt x="2305" y="308"/>
                      <a:pt x="2305" y="308"/>
                      <a:pt x="2305" y="308"/>
                    </a:cubicBezTo>
                    <a:cubicBezTo>
                      <a:pt x="2306" y="294"/>
                      <a:pt x="2306" y="294"/>
                      <a:pt x="2306" y="294"/>
                    </a:cubicBezTo>
                    <a:cubicBezTo>
                      <a:pt x="2308" y="278"/>
                      <a:pt x="2326" y="275"/>
                      <a:pt x="2325" y="290"/>
                    </a:cubicBezTo>
                    <a:cubicBezTo>
                      <a:pt x="2325" y="290"/>
                      <a:pt x="2325" y="291"/>
                      <a:pt x="2325" y="291"/>
                    </a:cubicBezTo>
                    <a:cubicBezTo>
                      <a:pt x="2325" y="294"/>
                      <a:pt x="2325" y="294"/>
                      <a:pt x="2325" y="294"/>
                    </a:cubicBezTo>
                    <a:cubicBezTo>
                      <a:pt x="2324" y="302"/>
                      <a:pt x="2323" y="310"/>
                      <a:pt x="2322" y="318"/>
                    </a:cubicBezTo>
                    <a:cubicBezTo>
                      <a:pt x="2321" y="325"/>
                      <a:pt x="2321" y="325"/>
                      <a:pt x="2321" y="325"/>
                    </a:cubicBezTo>
                    <a:cubicBezTo>
                      <a:pt x="2321" y="328"/>
                      <a:pt x="2321" y="328"/>
                      <a:pt x="2321" y="328"/>
                    </a:cubicBezTo>
                    <a:cubicBezTo>
                      <a:pt x="2321" y="329"/>
                      <a:pt x="2321" y="329"/>
                      <a:pt x="2321" y="329"/>
                    </a:cubicBezTo>
                    <a:cubicBezTo>
                      <a:pt x="2319" y="344"/>
                      <a:pt x="2319" y="344"/>
                      <a:pt x="2319" y="344"/>
                    </a:cubicBezTo>
                    <a:cubicBezTo>
                      <a:pt x="2317" y="364"/>
                      <a:pt x="2317" y="364"/>
                      <a:pt x="2317" y="364"/>
                    </a:cubicBezTo>
                    <a:cubicBezTo>
                      <a:pt x="2316" y="367"/>
                      <a:pt x="2316" y="367"/>
                      <a:pt x="2316" y="367"/>
                    </a:cubicBezTo>
                    <a:lnTo>
                      <a:pt x="2313" y="368"/>
                    </a:lnTo>
                    <a:close/>
                    <a:moveTo>
                      <a:pt x="2313" y="200"/>
                    </a:moveTo>
                    <a:cubicBezTo>
                      <a:pt x="2313" y="202"/>
                      <a:pt x="2313" y="202"/>
                      <a:pt x="2313" y="202"/>
                    </a:cubicBezTo>
                    <a:cubicBezTo>
                      <a:pt x="2311" y="215"/>
                      <a:pt x="2311" y="215"/>
                      <a:pt x="2311" y="215"/>
                    </a:cubicBezTo>
                    <a:cubicBezTo>
                      <a:pt x="2308" y="235"/>
                      <a:pt x="2308" y="235"/>
                      <a:pt x="2308" y="235"/>
                    </a:cubicBezTo>
                    <a:cubicBezTo>
                      <a:pt x="2307" y="243"/>
                      <a:pt x="2307" y="243"/>
                      <a:pt x="2307" y="243"/>
                    </a:cubicBezTo>
                    <a:cubicBezTo>
                      <a:pt x="2307" y="249"/>
                      <a:pt x="2307" y="249"/>
                      <a:pt x="2307" y="249"/>
                    </a:cubicBezTo>
                    <a:cubicBezTo>
                      <a:pt x="2306" y="255"/>
                      <a:pt x="2305" y="261"/>
                      <a:pt x="2304" y="268"/>
                    </a:cubicBezTo>
                    <a:cubicBezTo>
                      <a:pt x="2304" y="271"/>
                      <a:pt x="2304" y="271"/>
                      <a:pt x="2304" y="271"/>
                    </a:cubicBezTo>
                    <a:cubicBezTo>
                      <a:pt x="2302" y="271"/>
                      <a:pt x="2300" y="272"/>
                      <a:pt x="2299" y="272"/>
                    </a:cubicBezTo>
                    <a:cubicBezTo>
                      <a:pt x="2295" y="273"/>
                      <a:pt x="2292" y="274"/>
                      <a:pt x="2288" y="275"/>
                    </a:cubicBezTo>
                    <a:cubicBezTo>
                      <a:pt x="2290" y="263"/>
                      <a:pt x="2290" y="263"/>
                      <a:pt x="2290" y="263"/>
                    </a:cubicBezTo>
                    <a:cubicBezTo>
                      <a:pt x="2291" y="257"/>
                      <a:pt x="2291" y="257"/>
                      <a:pt x="2291" y="257"/>
                    </a:cubicBezTo>
                    <a:cubicBezTo>
                      <a:pt x="2293" y="239"/>
                      <a:pt x="2293" y="239"/>
                      <a:pt x="2293" y="239"/>
                    </a:cubicBezTo>
                    <a:cubicBezTo>
                      <a:pt x="2294" y="229"/>
                      <a:pt x="2294" y="229"/>
                      <a:pt x="2294" y="229"/>
                    </a:cubicBezTo>
                    <a:cubicBezTo>
                      <a:pt x="2296" y="216"/>
                      <a:pt x="2296" y="216"/>
                      <a:pt x="2296" y="216"/>
                    </a:cubicBezTo>
                    <a:cubicBezTo>
                      <a:pt x="2298" y="203"/>
                      <a:pt x="2298" y="203"/>
                      <a:pt x="2298" y="203"/>
                    </a:cubicBezTo>
                    <a:cubicBezTo>
                      <a:pt x="2300" y="189"/>
                      <a:pt x="2315" y="185"/>
                      <a:pt x="2313" y="200"/>
                    </a:cubicBezTo>
                    <a:close/>
                    <a:moveTo>
                      <a:pt x="2292" y="206"/>
                    </a:moveTo>
                    <a:cubicBezTo>
                      <a:pt x="2290" y="221"/>
                      <a:pt x="2290" y="221"/>
                      <a:pt x="2290" y="221"/>
                    </a:cubicBezTo>
                    <a:cubicBezTo>
                      <a:pt x="2288" y="235"/>
                      <a:pt x="2288" y="235"/>
                      <a:pt x="2288" y="235"/>
                    </a:cubicBezTo>
                    <a:cubicBezTo>
                      <a:pt x="2287" y="242"/>
                      <a:pt x="2287" y="242"/>
                      <a:pt x="2287" y="242"/>
                    </a:cubicBezTo>
                    <a:cubicBezTo>
                      <a:pt x="2284" y="262"/>
                      <a:pt x="2284" y="262"/>
                      <a:pt x="2284" y="262"/>
                    </a:cubicBezTo>
                    <a:cubicBezTo>
                      <a:pt x="2283" y="269"/>
                      <a:pt x="2283" y="269"/>
                      <a:pt x="2283" y="269"/>
                    </a:cubicBezTo>
                    <a:cubicBezTo>
                      <a:pt x="2282" y="278"/>
                      <a:pt x="2282" y="278"/>
                      <a:pt x="2282" y="278"/>
                    </a:cubicBezTo>
                    <a:cubicBezTo>
                      <a:pt x="2278" y="279"/>
                      <a:pt x="2273" y="280"/>
                      <a:pt x="2269" y="282"/>
                    </a:cubicBezTo>
                    <a:cubicBezTo>
                      <a:pt x="2270" y="280"/>
                      <a:pt x="2270" y="280"/>
                      <a:pt x="2270" y="280"/>
                    </a:cubicBezTo>
                    <a:cubicBezTo>
                      <a:pt x="2271" y="274"/>
                      <a:pt x="2271" y="274"/>
                      <a:pt x="2271" y="274"/>
                    </a:cubicBezTo>
                    <a:cubicBezTo>
                      <a:pt x="2272" y="264"/>
                      <a:pt x="2273" y="255"/>
                      <a:pt x="2275" y="246"/>
                    </a:cubicBezTo>
                    <a:cubicBezTo>
                      <a:pt x="2275" y="246"/>
                      <a:pt x="2275" y="246"/>
                      <a:pt x="2275" y="246"/>
                    </a:cubicBezTo>
                    <a:cubicBezTo>
                      <a:pt x="2277" y="232"/>
                      <a:pt x="2277" y="232"/>
                      <a:pt x="2277" y="232"/>
                    </a:cubicBezTo>
                    <a:cubicBezTo>
                      <a:pt x="2278" y="225"/>
                      <a:pt x="2279" y="217"/>
                      <a:pt x="2280" y="210"/>
                    </a:cubicBezTo>
                    <a:cubicBezTo>
                      <a:pt x="2282" y="196"/>
                      <a:pt x="2294" y="192"/>
                      <a:pt x="2292" y="206"/>
                    </a:cubicBezTo>
                    <a:close/>
                    <a:moveTo>
                      <a:pt x="2273" y="294"/>
                    </a:moveTo>
                    <a:cubicBezTo>
                      <a:pt x="2276" y="293"/>
                      <a:pt x="2278" y="296"/>
                      <a:pt x="2277" y="302"/>
                    </a:cubicBezTo>
                    <a:cubicBezTo>
                      <a:pt x="2276" y="308"/>
                      <a:pt x="2276" y="308"/>
                      <a:pt x="2276" y="308"/>
                    </a:cubicBezTo>
                    <a:cubicBezTo>
                      <a:pt x="2273" y="334"/>
                      <a:pt x="2273" y="334"/>
                      <a:pt x="2273" y="334"/>
                    </a:cubicBezTo>
                    <a:cubicBezTo>
                      <a:pt x="2272" y="339"/>
                      <a:pt x="2272" y="339"/>
                      <a:pt x="2272" y="339"/>
                    </a:cubicBezTo>
                    <a:cubicBezTo>
                      <a:pt x="2272" y="340"/>
                      <a:pt x="2272" y="340"/>
                      <a:pt x="2272" y="340"/>
                    </a:cubicBezTo>
                    <a:cubicBezTo>
                      <a:pt x="2269" y="363"/>
                      <a:pt x="2269" y="363"/>
                      <a:pt x="2269" y="363"/>
                    </a:cubicBezTo>
                    <a:cubicBezTo>
                      <a:pt x="2268" y="370"/>
                      <a:pt x="2268" y="370"/>
                      <a:pt x="2268" y="370"/>
                    </a:cubicBezTo>
                    <a:cubicBezTo>
                      <a:pt x="2267" y="374"/>
                      <a:pt x="2267" y="374"/>
                      <a:pt x="2267" y="374"/>
                    </a:cubicBezTo>
                    <a:cubicBezTo>
                      <a:pt x="2267" y="378"/>
                      <a:pt x="2267" y="378"/>
                      <a:pt x="2267" y="378"/>
                    </a:cubicBezTo>
                    <a:cubicBezTo>
                      <a:pt x="2260" y="379"/>
                      <a:pt x="2260" y="379"/>
                      <a:pt x="2260" y="379"/>
                    </a:cubicBezTo>
                    <a:cubicBezTo>
                      <a:pt x="2255" y="381"/>
                      <a:pt x="2255" y="381"/>
                      <a:pt x="2255" y="381"/>
                    </a:cubicBezTo>
                    <a:cubicBezTo>
                      <a:pt x="2254" y="381"/>
                      <a:pt x="2254" y="381"/>
                      <a:pt x="2254" y="381"/>
                    </a:cubicBezTo>
                    <a:cubicBezTo>
                      <a:pt x="2255" y="375"/>
                      <a:pt x="2255" y="375"/>
                      <a:pt x="2255" y="375"/>
                    </a:cubicBezTo>
                    <a:cubicBezTo>
                      <a:pt x="2256" y="367"/>
                      <a:pt x="2257" y="359"/>
                      <a:pt x="2258" y="350"/>
                    </a:cubicBezTo>
                    <a:cubicBezTo>
                      <a:pt x="2259" y="346"/>
                      <a:pt x="2259" y="346"/>
                      <a:pt x="2259" y="346"/>
                    </a:cubicBezTo>
                    <a:cubicBezTo>
                      <a:pt x="2259" y="344"/>
                      <a:pt x="2259" y="344"/>
                      <a:pt x="2259" y="344"/>
                    </a:cubicBezTo>
                    <a:cubicBezTo>
                      <a:pt x="2261" y="336"/>
                      <a:pt x="2262" y="328"/>
                      <a:pt x="2263" y="320"/>
                    </a:cubicBezTo>
                    <a:cubicBezTo>
                      <a:pt x="2265" y="307"/>
                      <a:pt x="2265" y="307"/>
                      <a:pt x="2265" y="307"/>
                    </a:cubicBezTo>
                    <a:cubicBezTo>
                      <a:pt x="2266" y="303"/>
                      <a:pt x="2267" y="300"/>
                      <a:pt x="2268" y="298"/>
                    </a:cubicBezTo>
                    <a:cubicBezTo>
                      <a:pt x="2270" y="296"/>
                      <a:pt x="2272" y="294"/>
                      <a:pt x="2273" y="294"/>
                    </a:cubicBezTo>
                    <a:close/>
                    <a:moveTo>
                      <a:pt x="2260" y="394"/>
                    </a:moveTo>
                    <a:cubicBezTo>
                      <a:pt x="2262" y="395"/>
                      <a:pt x="2263" y="398"/>
                      <a:pt x="2262" y="404"/>
                    </a:cubicBezTo>
                    <a:cubicBezTo>
                      <a:pt x="2261" y="411"/>
                      <a:pt x="2261" y="411"/>
                      <a:pt x="2261" y="411"/>
                    </a:cubicBezTo>
                    <a:cubicBezTo>
                      <a:pt x="2260" y="423"/>
                      <a:pt x="2260" y="423"/>
                      <a:pt x="2260" y="423"/>
                    </a:cubicBezTo>
                    <a:cubicBezTo>
                      <a:pt x="2257" y="441"/>
                      <a:pt x="2257" y="441"/>
                      <a:pt x="2257" y="441"/>
                    </a:cubicBezTo>
                    <a:cubicBezTo>
                      <a:pt x="2257" y="444"/>
                      <a:pt x="2257" y="444"/>
                      <a:pt x="2257" y="444"/>
                    </a:cubicBezTo>
                    <a:cubicBezTo>
                      <a:pt x="2253" y="471"/>
                      <a:pt x="2253" y="471"/>
                      <a:pt x="2253" y="471"/>
                    </a:cubicBezTo>
                    <a:cubicBezTo>
                      <a:pt x="2251" y="479"/>
                      <a:pt x="2251" y="479"/>
                      <a:pt x="2251" y="479"/>
                    </a:cubicBezTo>
                    <a:cubicBezTo>
                      <a:pt x="2251" y="481"/>
                      <a:pt x="2251" y="481"/>
                      <a:pt x="2251" y="481"/>
                    </a:cubicBezTo>
                    <a:cubicBezTo>
                      <a:pt x="2251" y="483"/>
                      <a:pt x="2251" y="483"/>
                      <a:pt x="2251" y="483"/>
                    </a:cubicBezTo>
                    <a:cubicBezTo>
                      <a:pt x="2247" y="484"/>
                      <a:pt x="2247" y="484"/>
                      <a:pt x="2247" y="484"/>
                    </a:cubicBezTo>
                    <a:cubicBezTo>
                      <a:pt x="2245" y="485"/>
                      <a:pt x="2245" y="485"/>
                      <a:pt x="2245" y="485"/>
                    </a:cubicBezTo>
                    <a:cubicBezTo>
                      <a:pt x="2243" y="485"/>
                      <a:pt x="2240" y="486"/>
                      <a:pt x="2238" y="486"/>
                    </a:cubicBezTo>
                    <a:cubicBezTo>
                      <a:pt x="2238" y="483"/>
                      <a:pt x="2238" y="483"/>
                      <a:pt x="2238" y="483"/>
                    </a:cubicBezTo>
                    <a:cubicBezTo>
                      <a:pt x="2240" y="473"/>
                      <a:pt x="2241" y="463"/>
                      <a:pt x="2243" y="453"/>
                    </a:cubicBezTo>
                    <a:cubicBezTo>
                      <a:pt x="2243" y="447"/>
                      <a:pt x="2243" y="447"/>
                      <a:pt x="2243" y="447"/>
                    </a:cubicBezTo>
                    <a:cubicBezTo>
                      <a:pt x="2245" y="435"/>
                      <a:pt x="2245" y="435"/>
                      <a:pt x="2245" y="435"/>
                    </a:cubicBezTo>
                    <a:cubicBezTo>
                      <a:pt x="2247" y="423"/>
                      <a:pt x="2247" y="423"/>
                      <a:pt x="2247" y="423"/>
                    </a:cubicBezTo>
                    <a:cubicBezTo>
                      <a:pt x="2249" y="407"/>
                      <a:pt x="2249" y="407"/>
                      <a:pt x="2249" y="407"/>
                    </a:cubicBezTo>
                    <a:cubicBezTo>
                      <a:pt x="2250" y="405"/>
                      <a:pt x="2250" y="403"/>
                      <a:pt x="2251" y="402"/>
                    </a:cubicBezTo>
                    <a:cubicBezTo>
                      <a:pt x="2253" y="396"/>
                      <a:pt x="2257" y="394"/>
                      <a:pt x="2260" y="394"/>
                    </a:cubicBezTo>
                    <a:close/>
                    <a:moveTo>
                      <a:pt x="2240" y="508"/>
                    </a:moveTo>
                    <a:cubicBezTo>
                      <a:pt x="2243" y="506"/>
                      <a:pt x="2247" y="509"/>
                      <a:pt x="2246" y="518"/>
                    </a:cubicBezTo>
                    <a:cubicBezTo>
                      <a:pt x="2245" y="522"/>
                      <a:pt x="2245" y="522"/>
                      <a:pt x="2245" y="522"/>
                    </a:cubicBezTo>
                    <a:cubicBezTo>
                      <a:pt x="2243" y="536"/>
                      <a:pt x="2243" y="536"/>
                      <a:pt x="2243" y="536"/>
                    </a:cubicBezTo>
                    <a:cubicBezTo>
                      <a:pt x="2241" y="551"/>
                      <a:pt x="2241" y="551"/>
                      <a:pt x="2241" y="551"/>
                    </a:cubicBezTo>
                    <a:cubicBezTo>
                      <a:pt x="2240" y="559"/>
                      <a:pt x="2240" y="559"/>
                      <a:pt x="2240" y="559"/>
                    </a:cubicBezTo>
                    <a:cubicBezTo>
                      <a:pt x="2238" y="570"/>
                      <a:pt x="2237" y="580"/>
                      <a:pt x="2235" y="591"/>
                    </a:cubicBezTo>
                    <a:cubicBezTo>
                      <a:pt x="2235" y="597"/>
                      <a:pt x="2235" y="597"/>
                      <a:pt x="2235" y="597"/>
                    </a:cubicBezTo>
                    <a:cubicBezTo>
                      <a:pt x="2234" y="601"/>
                      <a:pt x="2234" y="601"/>
                      <a:pt x="2234" y="601"/>
                    </a:cubicBezTo>
                    <a:cubicBezTo>
                      <a:pt x="2229" y="601"/>
                      <a:pt x="2229" y="601"/>
                      <a:pt x="2229" y="601"/>
                    </a:cubicBezTo>
                    <a:cubicBezTo>
                      <a:pt x="2221" y="603"/>
                      <a:pt x="2221" y="603"/>
                      <a:pt x="2221" y="603"/>
                    </a:cubicBezTo>
                    <a:cubicBezTo>
                      <a:pt x="2220" y="603"/>
                      <a:pt x="2220" y="603"/>
                      <a:pt x="2220" y="603"/>
                    </a:cubicBezTo>
                    <a:cubicBezTo>
                      <a:pt x="2222" y="590"/>
                      <a:pt x="2224" y="577"/>
                      <a:pt x="2226" y="564"/>
                    </a:cubicBezTo>
                    <a:cubicBezTo>
                      <a:pt x="2226" y="562"/>
                      <a:pt x="2226" y="562"/>
                      <a:pt x="2226" y="562"/>
                    </a:cubicBezTo>
                    <a:cubicBezTo>
                      <a:pt x="2228" y="549"/>
                      <a:pt x="2228" y="549"/>
                      <a:pt x="2228" y="549"/>
                    </a:cubicBezTo>
                    <a:cubicBezTo>
                      <a:pt x="2230" y="535"/>
                      <a:pt x="2230" y="535"/>
                      <a:pt x="2230" y="535"/>
                    </a:cubicBezTo>
                    <a:cubicBezTo>
                      <a:pt x="2232" y="521"/>
                      <a:pt x="2232" y="521"/>
                      <a:pt x="2232" y="521"/>
                    </a:cubicBezTo>
                    <a:cubicBezTo>
                      <a:pt x="2233" y="517"/>
                      <a:pt x="2234" y="513"/>
                      <a:pt x="2236" y="511"/>
                    </a:cubicBezTo>
                    <a:cubicBezTo>
                      <a:pt x="2237" y="510"/>
                      <a:pt x="2238" y="509"/>
                      <a:pt x="2240" y="508"/>
                    </a:cubicBezTo>
                    <a:close/>
                    <a:moveTo>
                      <a:pt x="2230" y="685"/>
                    </a:moveTo>
                    <a:cubicBezTo>
                      <a:pt x="2232" y="668"/>
                      <a:pt x="2232" y="668"/>
                      <a:pt x="2232" y="668"/>
                    </a:cubicBezTo>
                    <a:cubicBezTo>
                      <a:pt x="2233" y="658"/>
                      <a:pt x="2235" y="648"/>
                      <a:pt x="2236" y="638"/>
                    </a:cubicBezTo>
                    <a:cubicBezTo>
                      <a:pt x="2239" y="618"/>
                      <a:pt x="2257" y="616"/>
                      <a:pt x="2254" y="636"/>
                    </a:cubicBezTo>
                    <a:cubicBezTo>
                      <a:pt x="2252" y="651"/>
                      <a:pt x="2252" y="651"/>
                      <a:pt x="2252" y="651"/>
                    </a:cubicBezTo>
                    <a:cubicBezTo>
                      <a:pt x="2249" y="672"/>
                      <a:pt x="2249" y="672"/>
                      <a:pt x="2249" y="672"/>
                    </a:cubicBezTo>
                    <a:cubicBezTo>
                      <a:pt x="2248" y="684"/>
                      <a:pt x="2248" y="684"/>
                      <a:pt x="2248" y="684"/>
                    </a:cubicBezTo>
                    <a:cubicBezTo>
                      <a:pt x="2248" y="685"/>
                      <a:pt x="2248" y="685"/>
                      <a:pt x="2248" y="685"/>
                    </a:cubicBezTo>
                    <a:cubicBezTo>
                      <a:pt x="2246" y="698"/>
                      <a:pt x="2246" y="698"/>
                      <a:pt x="2246" y="698"/>
                    </a:cubicBezTo>
                    <a:cubicBezTo>
                      <a:pt x="2244" y="710"/>
                      <a:pt x="2243" y="721"/>
                      <a:pt x="2241" y="733"/>
                    </a:cubicBezTo>
                    <a:cubicBezTo>
                      <a:pt x="2241" y="733"/>
                      <a:pt x="2241" y="733"/>
                      <a:pt x="2241" y="733"/>
                    </a:cubicBezTo>
                    <a:cubicBezTo>
                      <a:pt x="2241" y="733"/>
                      <a:pt x="2241" y="733"/>
                      <a:pt x="2241" y="733"/>
                    </a:cubicBezTo>
                    <a:cubicBezTo>
                      <a:pt x="2223" y="732"/>
                      <a:pt x="2223" y="732"/>
                      <a:pt x="2223" y="732"/>
                    </a:cubicBezTo>
                    <a:cubicBezTo>
                      <a:pt x="2225" y="716"/>
                      <a:pt x="2225" y="716"/>
                      <a:pt x="2225" y="716"/>
                    </a:cubicBezTo>
                    <a:cubicBezTo>
                      <a:pt x="2227" y="702"/>
                      <a:pt x="2227" y="702"/>
                      <a:pt x="2227" y="702"/>
                    </a:cubicBezTo>
                    <a:cubicBezTo>
                      <a:pt x="2229" y="690"/>
                      <a:pt x="2229" y="690"/>
                      <a:pt x="2229" y="690"/>
                    </a:cubicBezTo>
                    <a:lnTo>
                      <a:pt x="2230" y="685"/>
                    </a:lnTo>
                    <a:close/>
                    <a:moveTo>
                      <a:pt x="2250" y="725"/>
                    </a:moveTo>
                    <a:cubicBezTo>
                      <a:pt x="2254" y="691"/>
                      <a:pt x="2254" y="691"/>
                      <a:pt x="2254" y="691"/>
                    </a:cubicBezTo>
                    <a:cubicBezTo>
                      <a:pt x="2255" y="685"/>
                      <a:pt x="2255" y="685"/>
                      <a:pt x="2255" y="685"/>
                    </a:cubicBezTo>
                    <a:cubicBezTo>
                      <a:pt x="2256" y="677"/>
                      <a:pt x="2256" y="677"/>
                      <a:pt x="2256" y="677"/>
                    </a:cubicBezTo>
                    <a:cubicBezTo>
                      <a:pt x="2258" y="665"/>
                      <a:pt x="2258" y="665"/>
                      <a:pt x="2258" y="665"/>
                    </a:cubicBezTo>
                    <a:cubicBezTo>
                      <a:pt x="2261" y="644"/>
                      <a:pt x="2261" y="644"/>
                      <a:pt x="2261" y="644"/>
                    </a:cubicBezTo>
                    <a:cubicBezTo>
                      <a:pt x="2262" y="636"/>
                      <a:pt x="2262" y="636"/>
                      <a:pt x="2262" y="636"/>
                    </a:cubicBezTo>
                    <a:cubicBezTo>
                      <a:pt x="2264" y="618"/>
                      <a:pt x="2279" y="614"/>
                      <a:pt x="2283" y="625"/>
                    </a:cubicBezTo>
                    <a:cubicBezTo>
                      <a:pt x="2284" y="628"/>
                      <a:pt x="2284" y="631"/>
                      <a:pt x="2284" y="635"/>
                    </a:cubicBezTo>
                    <a:cubicBezTo>
                      <a:pt x="2283" y="644"/>
                      <a:pt x="2283" y="644"/>
                      <a:pt x="2283" y="644"/>
                    </a:cubicBezTo>
                    <a:cubicBezTo>
                      <a:pt x="2281" y="656"/>
                      <a:pt x="2281" y="656"/>
                      <a:pt x="2281" y="656"/>
                    </a:cubicBezTo>
                    <a:cubicBezTo>
                      <a:pt x="2280" y="670"/>
                      <a:pt x="2280" y="670"/>
                      <a:pt x="2280" y="670"/>
                    </a:cubicBezTo>
                    <a:cubicBezTo>
                      <a:pt x="2278" y="685"/>
                      <a:pt x="2278" y="685"/>
                      <a:pt x="2278" y="685"/>
                    </a:cubicBezTo>
                    <a:cubicBezTo>
                      <a:pt x="2275" y="704"/>
                      <a:pt x="2275" y="704"/>
                      <a:pt x="2275" y="704"/>
                    </a:cubicBezTo>
                    <a:cubicBezTo>
                      <a:pt x="2273" y="728"/>
                      <a:pt x="2273" y="728"/>
                      <a:pt x="2273" y="728"/>
                    </a:cubicBezTo>
                    <a:cubicBezTo>
                      <a:pt x="2272" y="736"/>
                      <a:pt x="2272" y="736"/>
                      <a:pt x="2272" y="736"/>
                    </a:cubicBezTo>
                    <a:cubicBezTo>
                      <a:pt x="2264" y="735"/>
                      <a:pt x="2264" y="735"/>
                      <a:pt x="2264" y="735"/>
                    </a:cubicBezTo>
                    <a:cubicBezTo>
                      <a:pt x="2249" y="734"/>
                      <a:pt x="2249" y="734"/>
                      <a:pt x="2249" y="734"/>
                    </a:cubicBezTo>
                    <a:lnTo>
                      <a:pt x="2250" y="725"/>
                    </a:lnTo>
                    <a:close/>
                    <a:moveTo>
                      <a:pt x="2283" y="719"/>
                    </a:moveTo>
                    <a:cubicBezTo>
                      <a:pt x="2286" y="695"/>
                      <a:pt x="2286" y="695"/>
                      <a:pt x="2286" y="695"/>
                    </a:cubicBezTo>
                    <a:cubicBezTo>
                      <a:pt x="2287" y="686"/>
                      <a:pt x="2287" y="686"/>
                      <a:pt x="2287" y="686"/>
                    </a:cubicBezTo>
                    <a:cubicBezTo>
                      <a:pt x="2290" y="661"/>
                      <a:pt x="2290" y="661"/>
                      <a:pt x="2290" y="661"/>
                    </a:cubicBezTo>
                    <a:cubicBezTo>
                      <a:pt x="2292" y="647"/>
                      <a:pt x="2292" y="647"/>
                      <a:pt x="2292" y="647"/>
                    </a:cubicBezTo>
                    <a:cubicBezTo>
                      <a:pt x="2293" y="636"/>
                      <a:pt x="2293" y="636"/>
                      <a:pt x="2293" y="636"/>
                    </a:cubicBezTo>
                    <a:cubicBezTo>
                      <a:pt x="2293" y="635"/>
                      <a:pt x="2293" y="635"/>
                      <a:pt x="2293" y="635"/>
                    </a:cubicBezTo>
                    <a:cubicBezTo>
                      <a:pt x="2295" y="620"/>
                      <a:pt x="2306" y="615"/>
                      <a:pt x="2313" y="619"/>
                    </a:cubicBezTo>
                    <a:cubicBezTo>
                      <a:pt x="2315" y="620"/>
                      <a:pt x="2317" y="622"/>
                      <a:pt x="2318" y="625"/>
                    </a:cubicBezTo>
                    <a:cubicBezTo>
                      <a:pt x="2319" y="628"/>
                      <a:pt x="2319" y="631"/>
                      <a:pt x="2319" y="636"/>
                    </a:cubicBezTo>
                    <a:cubicBezTo>
                      <a:pt x="2319" y="637"/>
                      <a:pt x="2319" y="637"/>
                      <a:pt x="2319" y="637"/>
                    </a:cubicBezTo>
                    <a:cubicBezTo>
                      <a:pt x="2315" y="670"/>
                      <a:pt x="2315" y="670"/>
                      <a:pt x="2315" y="670"/>
                    </a:cubicBezTo>
                    <a:cubicBezTo>
                      <a:pt x="2314" y="687"/>
                      <a:pt x="2314" y="687"/>
                      <a:pt x="2314" y="687"/>
                    </a:cubicBezTo>
                    <a:cubicBezTo>
                      <a:pt x="2313" y="694"/>
                      <a:pt x="2313" y="694"/>
                      <a:pt x="2313" y="694"/>
                    </a:cubicBezTo>
                    <a:cubicBezTo>
                      <a:pt x="2312" y="700"/>
                      <a:pt x="2312" y="707"/>
                      <a:pt x="2311" y="713"/>
                    </a:cubicBezTo>
                    <a:cubicBezTo>
                      <a:pt x="2309" y="732"/>
                      <a:pt x="2309" y="732"/>
                      <a:pt x="2309" y="732"/>
                    </a:cubicBezTo>
                    <a:cubicBezTo>
                      <a:pt x="2308" y="739"/>
                      <a:pt x="2308" y="739"/>
                      <a:pt x="2308" y="739"/>
                    </a:cubicBezTo>
                    <a:cubicBezTo>
                      <a:pt x="2302" y="738"/>
                      <a:pt x="2302" y="738"/>
                      <a:pt x="2302" y="738"/>
                    </a:cubicBezTo>
                    <a:cubicBezTo>
                      <a:pt x="2296" y="738"/>
                      <a:pt x="2289" y="737"/>
                      <a:pt x="2283" y="737"/>
                    </a:cubicBezTo>
                    <a:cubicBezTo>
                      <a:pt x="2281" y="737"/>
                      <a:pt x="2281" y="737"/>
                      <a:pt x="2281" y="737"/>
                    </a:cubicBezTo>
                    <a:lnTo>
                      <a:pt x="2283" y="719"/>
                    </a:lnTo>
                    <a:close/>
                    <a:moveTo>
                      <a:pt x="2318" y="596"/>
                    </a:moveTo>
                    <a:cubicBezTo>
                      <a:pt x="2311" y="595"/>
                      <a:pt x="2304" y="595"/>
                      <a:pt x="2298" y="595"/>
                    </a:cubicBezTo>
                    <a:cubicBezTo>
                      <a:pt x="2298" y="589"/>
                      <a:pt x="2299" y="582"/>
                      <a:pt x="2300" y="575"/>
                    </a:cubicBezTo>
                    <a:cubicBezTo>
                      <a:pt x="2301" y="565"/>
                      <a:pt x="2301" y="565"/>
                      <a:pt x="2301" y="565"/>
                    </a:cubicBezTo>
                    <a:cubicBezTo>
                      <a:pt x="2302" y="554"/>
                      <a:pt x="2302" y="554"/>
                      <a:pt x="2302" y="554"/>
                    </a:cubicBezTo>
                    <a:cubicBezTo>
                      <a:pt x="2303" y="552"/>
                      <a:pt x="2303" y="552"/>
                      <a:pt x="2303" y="552"/>
                    </a:cubicBezTo>
                    <a:cubicBezTo>
                      <a:pt x="2303" y="548"/>
                      <a:pt x="2304" y="543"/>
                      <a:pt x="2304" y="538"/>
                    </a:cubicBezTo>
                    <a:cubicBezTo>
                      <a:pt x="2305" y="532"/>
                      <a:pt x="2305" y="532"/>
                      <a:pt x="2305" y="532"/>
                    </a:cubicBezTo>
                    <a:cubicBezTo>
                      <a:pt x="2306" y="525"/>
                      <a:pt x="2306" y="519"/>
                      <a:pt x="2307" y="512"/>
                    </a:cubicBezTo>
                    <a:cubicBezTo>
                      <a:pt x="2309" y="493"/>
                      <a:pt x="2331" y="492"/>
                      <a:pt x="2332" y="509"/>
                    </a:cubicBezTo>
                    <a:cubicBezTo>
                      <a:pt x="2332" y="510"/>
                      <a:pt x="2332" y="511"/>
                      <a:pt x="2332" y="512"/>
                    </a:cubicBezTo>
                    <a:cubicBezTo>
                      <a:pt x="2332" y="515"/>
                      <a:pt x="2332" y="515"/>
                      <a:pt x="2332" y="515"/>
                    </a:cubicBezTo>
                    <a:cubicBezTo>
                      <a:pt x="2330" y="529"/>
                      <a:pt x="2330" y="529"/>
                      <a:pt x="2330" y="529"/>
                    </a:cubicBezTo>
                    <a:cubicBezTo>
                      <a:pt x="2329" y="542"/>
                      <a:pt x="2329" y="542"/>
                      <a:pt x="2329" y="542"/>
                    </a:cubicBezTo>
                    <a:cubicBezTo>
                      <a:pt x="2328" y="551"/>
                      <a:pt x="2328" y="551"/>
                      <a:pt x="2328" y="551"/>
                    </a:cubicBezTo>
                    <a:cubicBezTo>
                      <a:pt x="2328" y="554"/>
                      <a:pt x="2328" y="554"/>
                      <a:pt x="2328" y="554"/>
                    </a:cubicBezTo>
                    <a:cubicBezTo>
                      <a:pt x="2326" y="566"/>
                      <a:pt x="2325" y="578"/>
                      <a:pt x="2324" y="591"/>
                    </a:cubicBezTo>
                    <a:cubicBezTo>
                      <a:pt x="2323" y="596"/>
                      <a:pt x="2323" y="596"/>
                      <a:pt x="2323" y="596"/>
                    </a:cubicBezTo>
                    <a:cubicBezTo>
                      <a:pt x="2321" y="596"/>
                      <a:pt x="2320" y="596"/>
                      <a:pt x="2318" y="596"/>
                    </a:cubicBezTo>
                    <a:close/>
                    <a:moveTo>
                      <a:pt x="2326" y="718"/>
                    </a:moveTo>
                    <a:cubicBezTo>
                      <a:pt x="2328" y="699"/>
                      <a:pt x="2328" y="699"/>
                      <a:pt x="2328" y="699"/>
                    </a:cubicBezTo>
                    <a:cubicBezTo>
                      <a:pt x="2329" y="689"/>
                      <a:pt x="2329" y="689"/>
                      <a:pt x="2329" y="689"/>
                    </a:cubicBezTo>
                    <a:cubicBezTo>
                      <a:pt x="2330" y="680"/>
                      <a:pt x="2330" y="680"/>
                      <a:pt x="2330" y="680"/>
                    </a:cubicBezTo>
                    <a:cubicBezTo>
                      <a:pt x="2332" y="656"/>
                      <a:pt x="2332" y="656"/>
                      <a:pt x="2332" y="656"/>
                    </a:cubicBezTo>
                    <a:cubicBezTo>
                      <a:pt x="2334" y="638"/>
                      <a:pt x="2334" y="638"/>
                      <a:pt x="2334" y="638"/>
                    </a:cubicBezTo>
                    <a:cubicBezTo>
                      <a:pt x="2336" y="616"/>
                      <a:pt x="2358" y="614"/>
                      <a:pt x="2363" y="630"/>
                    </a:cubicBezTo>
                    <a:cubicBezTo>
                      <a:pt x="2364" y="633"/>
                      <a:pt x="2364" y="637"/>
                      <a:pt x="2364" y="641"/>
                    </a:cubicBezTo>
                    <a:cubicBezTo>
                      <a:pt x="2363" y="652"/>
                      <a:pt x="2363" y="652"/>
                      <a:pt x="2363" y="652"/>
                    </a:cubicBezTo>
                    <a:cubicBezTo>
                      <a:pt x="2361" y="671"/>
                      <a:pt x="2361" y="671"/>
                      <a:pt x="2361" y="671"/>
                    </a:cubicBezTo>
                    <a:cubicBezTo>
                      <a:pt x="2359" y="690"/>
                      <a:pt x="2359" y="690"/>
                      <a:pt x="2359" y="690"/>
                    </a:cubicBezTo>
                    <a:cubicBezTo>
                      <a:pt x="2359" y="692"/>
                      <a:pt x="2359" y="692"/>
                      <a:pt x="2359" y="692"/>
                    </a:cubicBezTo>
                    <a:cubicBezTo>
                      <a:pt x="2358" y="706"/>
                      <a:pt x="2357" y="720"/>
                      <a:pt x="2356" y="734"/>
                    </a:cubicBezTo>
                    <a:cubicBezTo>
                      <a:pt x="2355" y="743"/>
                      <a:pt x="2355" y="743"/>
                      <a:pt x="2355" y="743"/>
                    </a:cubicBezTo>
                    <a:cubicBezTo>
                      <a:pt x="2346" y="742"/>
                      <a:pt x="2346" y="742"/>
                      <a:pt x="2346" y="742"/>
                    </a:cubicBezTo>
                    <a:cubicBezTo>
                      <a:pt x="2338" y="742"/>
                      <a:pt x="2331" y="741"/>
                      <a:pt x="2324" y="740"/>
                    </a:cubicBezTo>
                    <a:lnTo>
                      <a:pt x="2326" y="718"/>
                    </a:lnTo>
                    <a:close/>
                    <a:moveTo>
                      <a:pt x="2336" y="475"/>
                    </a:moveTo>
                    <a:cubicBezTo>
                      <a:pt x="2334" y="475"/>
                      <a:pt x="2333" y="475"/>
                      <a:pt x="2331" y="475"/>
                    </a:cubicBezTo>
                    <a:cubicBezTo>
                      <a:pt x="2326" y="475"/>
                      <a:pt x="2321" y="475"/>
                      <a:pt x="2316" y="475"/>
                    </a:cubicBezTo>
                    <a:cubicBezTo>
                      <a:pt x="2312" y="475"/>
                      <a:pt x="2312" y="475"/>
                      <a:pt x="2312" y="475"/>
                    </a:cubicBezTo>
                    <a:cubicBezTo>
                      <a:pt x="2313" y="465"/>
                      <a:pt x="2313" y="465"/>
                      <a:pt x="2313" y="465"/>
                    </a:cubicBezTo>
                    <a:cubicBezTo>
                      <a:pt x="2315" y="444"/>
                      <a:pt x="2315" y="444"/>
                      <a:pt x="2315" y="444"/>
                    </a:cubicBezTo>
                    <a:cubicBezTo>
                      <a:pt x="2316" y="434"/>
                      <a:pt x="2316" y="434"/>
                      <a:pt x="2316" y="434"/>
                    </a:cubicBezTo>
                    <a:cubicBezTo>
                      <a:pt x="2317" y="425"/>
                      <a:pt x="2317" y="425"/>
                      <a:pt x="2317" y="425"/>
                    </a:cubicBezTo>
                    <a:cubicBezTo>
                      <a:pt x="2318" y="423"/>
                      <a:pt x="2318" y="423"/>
                      <a:pt x="2318" y="423"/>
                    </a:cubicBezTo>
                    <a:cubicBezTo>
                      <a:pt x="2319" y="415"/>
                      <a:pt x="2319" y="415"/>
                      <a:pt x="2319" y="415"/>
                    </a:cubicBezTo>
                    <a:cubicBezTo>
                      <a:pt x="2319" y="408"/>
                      <a:pt x="2320" y="400"/>
                      <a:pt x="2321" y="393"/>
                    </a:cubicBezTo>
                    <a:cubicBezTo>
                      <a:pt x="2322" y="389"/>
                      <a:pt x="2323" y="386"/>
                      <a:pt x="2324" y="384"/>
                    </a:cubicBezTo>
                    <a:cubicBezTo>
                      <a:pt x="2326" y="381"/>
                      <a:pt x="2328" y="380"/>
                      <a:pt x="2330" y="379"/>
                    </a:cubicBezTo>
                    <a:cubicBezTo>
                      <a:pt x="2338" y="376"/>
                      <a:pt x="2346" y="380"/>
                      <a:pt x="2345" y="392"/>
                    </a:cubicBezTo>
                    <a:cubicBezTo>
                      <a:pt x="2345" y="393"/>
                      <a:pt x="2345" y="393"/>
                      <a:pt x="2345" y="393"/>
                    </a:cubicBezTo>
                    <a:cubicBezTo>
                      <a:pt x="2344" y="401"/>
                      <a:pt x="2344" y="401"/>
                      <a:pt x="2344" y="401"/>
                    </a:cubicBezTo>
                    <a:cubicBezTo>
                      <a:pt x="2344" y="403"/>
                      <a:pt x="2344" y="403"/>
                      <a:pt x="2344" y="403"/>
                    </a:cubicBezTo>
                    <a:cubicBezTo>
                      <a:pt x="2342" y="422"/>
                      <a:pt x="2342" y="422"/>
                      <a:pt x="2342" y="422"/>
                    </a:cubicBezTo>
                    <a:cubicBezTo>
                      <a:pt x="2340" y="434"/>
                      <a:pt x="2340" y="434"/>
                      <a:pt x="2340" y="434"/>
                    </a:cubicBezTo>
                    <a:cubicBezTo>
                      <a:pt x="2339" y="443"/>
                      <a:pt x="2339" y="443"/>
                      <a:pt x="2339" y="443"/>
                    </a:cubicBezTo>
                    <a:cubicBezTo>
                      <a:pt x="2338" y="456"/>
                      <a:pt x="2338" y="456"/>
                      <a:pt x="2338" y="456"/>
                    </a:cubicBezTo>
                    <a:cubicBezTo>
                      <a:pt x="2337" y="470"/>
                      <a:pt x="2337" y="470"/>
                      <a:pt x="2337" y="470"/>
                    </a:cubicBezTo>
                    <a:lnTo>
                      <a:pt x="2336" y="475"/>
                    </a:lnTo>
                    <a:close/>
                    <a:moveTo>
                      <a:pt x="2328" y="366"/>
                    </a:moveTo>
                    <a:cubicBezTo>
                      <a:pt x="2325" y="366"/>
                      <a:pt x="2325" y="366"/>
                      <a:pt x="2325" y="366"/>
                    </a:cubicBezTo>
                    <a:cubicBezTo>
                      <a:pt x="2326" y="357"/>
                      <a:pt x="2326" y="357"/>
                      <a:pt x="2326" y="357"/>
                    </a:cubicBezTo>
                    <a:cubicBezTo>
                      <a:pt x="2328" y="337"/>
                      <a:pt x="2328" y="337"/>
                      <a:pt x="2328" y="337"/>
                    </a:cubicBezTo>
                    <a:cubicBezTo>
                      <a:pt x="2329" y="327"/>
                      <a:pt x="2329" y="327"/>
                      <a:pt x="2329" y="327"/>
                    </a:cubicBezTo>
                    <a:cubicBezTo>
                      <a:pt x="2330" y="321"/>
                      <a:pt x="2330" y="321"/>
                      <a:pt x="2330" y="321"/>
                    </a:cubicBezTo>
                    <a:cubicBezTo>
                      <a:pt x="2330" y="318"/>
                      <a:pt x="2330" y="318"/>
                      <a:pt x="2330" y="318"/>
                    </a:cubicBezTo>
                    <a:cubicBezTo>
                      <a:pt x="2331" y="311"/>
                      <a:pt x="2331" y="311"/>
                      <a:pt x="2331" y="311"/>
                    </a:cubicBezTo>
                    <a:cubicBezTo>
                      <a:pt x="2332" y="303"/>
                      <a:pt x="2333" y="296"/>
                      <a:pt x="2334" y="288"/>
                    </a:cubicBezTo>
                    <a:cubicBezTo>
                      <a:pt x="2334" y="288"/>
                      <a:pt x="2334" y="287"/>
                      <a:pt x="2334" y="287"/>
                    </a:cubicBezTo>
                    <a:cubicBezTo>
                      <a:pt x="2334" y="285"/>
                      <a:pt x="2335" y="283"/>
                      <a:pt x="2336" y="281"/>
                    </a:cubicBezTo>
                    <a:cubicBezTo>
                      <a:pt x="2338" y="278"/>
                      <a:pt x="2341" y="276"/>
                      <a:pt x="2343" y="275"/>
                    </a:cubicBezTo>
                    <a:cubicBezTo>
                      <a:pt x="2345" y="274"/>
                      <a:pt x="2347" y="274"/>
                      <a:pt x="2349" y="274"/>
                    </a:cubicBezTo>
                    <a:cubicBezTo>
                      <a:pt x="2353" y="275"/>
                      <a:pt x="2357" y="280"/>
                      <a:pt x="2356" y="287"/>
                    </a:cubicBezTo>
                    <a:cubicBezTo>
                      <a:pt x="2356" y="290"/>
                      <a:pt x="2356" y="290"/>
                      <a:pt x="2356" y="290"/>
                    </a:cubicBezTo>
                    <a:cubicBezTo>
                      <a:pt x="2355" y="297"/>
                      <a:pt x="2355" y="297"/>
                      <a:pt x="2355" y="297"/>
                    </a:cubicBezTo>
                    <a:cubicBezTo>
                      <a:pt x="2355" y="300"/>
                      <a:pt x="2355" y="300"/>
                      <a:pt x="2355" y="300"/>
                    </a:cubicBezTo>
                    <a:cubicBezTo>
                      <a:pt x="2353" y="316"/>
                      <a:pt x="2353" y="316"/>
                      <a:pt x="2353" y="316"/>
                    </a:cubicBezTo>
                    <a:cubicBezTo>
                      <a:pt x="2352" y="326"/>
                      <a:pt x="2352" y="326"/>
                      <a:pt x="2352" y="326"/>
                    </a:cubicBezTo>
                    <a:cubicBezTo>
                      <a:pt x="2351" y="335"/>
                      <a:pt x="2351" y="335"/>
                      <a:pt x="2351" y="335"/>
                    </a:cubicBezTo>
                    <a:cubicBezTo>
                      <a:pt x="2350" y="347"/>
                      <a:pt x="2350" y="347"/>
                      <a:pt x="2350" y="347"/>
                    </a:cubicBezTo>
                    <a:cubicBezTo>
                      <a:pt x="2348" y="364"/>
                      <a:pt x="2348" y="364"/>
                      <a:pt x="2348" y="364"/>
                    </a:cubicBezTo>
                    <a:cubicBezTo>
                      <a:pt x="2348" y="365"/>
                      <a:pt x="2348" y="365"/>
                      <a:pt x="2348" y="365"/>
                    </a:cubicBezTo>
                    <a:cubicBezTo>
                      <a:pt x="2347" y="365"/>
                      <a:pt x="2347" y="365"/>
                      <a:pt x="2347" y="365"/>
                    </a:cubicBezTo>
                    <a:cubicBezTo>
                      <a:pt x="2340" y="365"/>
                      <a:pt x="2334" y="365"/>
                      <a:pt x="2328" y="366"/>
                    </a:cubicBezTo>
                    <a:close/>
                    <a:moveTo>
                      <a:pt x="2352" y="458"/>
                    </a:moveTo>
                    <a:cubicBezTo>
                      <a:pt x="2353" y="444"/>
                      <a:pt x="2353" y="444"/>
                      <a:pt x="2353" y="444"/>
                    </a:cubicBezTo>
                    <a:cubicBezTo>
                      <a:pt x="2354" y="435"/>
                      <a:pt x="2354" y="435"/>
                      <a:pt x="2354" y="435"/>
                    </a:cubicBezTo>
                    <a:cubicBezTo>
                      <a:pt x="2354" y="430"/>
                      <a:pt x="2354" y="430"/>
                      <a:pt x="2354" y="430"/>
                    </a:cubicBezTo>
                    <a:cubicBezTo>
                      <a:pt x="2356" y="409"/>
                      <a:pt x="2356" y="409"/>
                      <a:pt x="2356" y="409"/>
                    </a:cubicBezTo>
                    <a:cubicBezTo>
                      <a:pt x="2358" y="394"/>
                      <a:pt x="2358" y="394"/>
                      <a:pt x="2358" y="394"/>
                    </a:cubicBezTo>
                    <a:cubicBezTo>
                      <a:pt x="2358" y="393"/>
                      <a:pt x="2358" y="391"/>
                      <a:pt x="2359" y="390"/>
                    </a:cubicBezTo>
                    <a:cubicBezTo>
                      <a:pt x="2359" y="390"/>
                      <a:pt x="2359" y="389"/>
                      <a:pt x="2359" y="388"/>
                    </a:cubicBezTo>
                    <a:cubicBezTo>
                      <a:pt x="2361" y="383"/>
                      <a:pt x="2365" y="380"/>
                      <a:pt x="2370" y="379"/>
                    </a:cubicBezTo>
                    <a:cubicBezTo>
                      <a:pt x="2370" y="379"/>
                      <a:pt x="2371" y="379"/>
                      <a:pt x="2372" y="379"/>
                    </a:cubicBezTo>
                    <a:cubicBezTo>
                      <a:pt x="2376" y="379"/>
                      <a:pt x="2381" y="382"/>
                      <a:pt x="2383" y="387"/>
                    </a:cubicBezTo>
                    <a:cubicBezTo>
                      <a:pt x="2385" y="389"/>
                      <a:pt x="2385" y="392"/>
                      <a:pt x="2385" y="396"/>
                    </a:cubicBezTo>
                    <a:cubicBezTo>
                      <a:pt x="2384" y="405"/>
                      <a:pt x="2384" y="405"/>
                      <a:pt x="2384" y="405"/>
                    </a:cubicBezTo>
                    <a:cubicBezTo>
                      <a:pt x="2383" y="418"/>
                      <a:pt x="2383" y="418"/>
                      <a:pt x="2383" y="418"/>
                    </a:cubicBezTo>
                    <a:cubicBezTo>
                      <a:pt x="2382" y="432"/>
                      <a:pt x="2382" y="432"/>
                      <a:pt x="2382" y="432"/>
                    </a:cubicBezTo>
                    <a:cubicBezTo>
                      <a:pt x="2381" y="437"/>
                      <a:pt x="2381" y="437"/>
                      <a:pt x="2381" y="437"/>
                    </a:cubicBezTo>
                    <a:cubicBezTo>
                      <a:pt x="2380" y="448"/>
                      <a:pt x="2379" y="459"/>
                      <a:pt x="2379" y="470"/>
                    </a:cubicBezTo>
                    <a:cubicBezTo>
                      <a:pt x="2378" y="476"/>
                      <a:pt x="2378" y="476"/>
                      <a:pt x="2378" y="476"/>
                    </a:cubicBezTo>
                    <a:cubicBezTo>
                      <a:pt x="2378" y="479"/>
                      <a:pt x="2378" y="479"/>
                      <a:pt x="2378" y="479"/>
                    </a:cubicBezTo>
                    <a:cubicBezTo>
                      <a:pt x="2376" y="478"/>
                      <a:pt x="2376" y="478"/>
                      <a:pt x="2376" y="478"/>
                    </a:cubicBezTo>
                    <a:cubicBezTo>
                      <a:pt x="2373" y="478"/>
                      <a:pt x="2371" y="478"/>
                      <a:pt x="2369" y="478"/>
                    </a:cubicBezTo>
                    <a:cubicBezTo>
                      <a:pt x="2363" y="477"/>
                      <a:pt x="2356" y="476"/>
                      <a:pt x="2350" y="476"/>
                    </a:cubicBezTo>
                    <a:cubicBezTo>
                      <a:pt x="2350" y="470"/>
                      <a:pt x="2351" y="464"/>
                      <a:pt x="2352" y="458"/>
                    </a:cubicBezTo>
                    <a:close/>
                    <a:moveTo>
                      <a:pt x="2383" y="582"/>
                    </a:moveTo>
                    <a:cubicBezTo>
                      <a:pt x="2384" y="569"/>
                      <a:pt x="2384" y="569"/>
                      <a:pt x="2384" y="569"/>
                    </a:cubicBezTo>
                    <a:cubicBezTo>
                      <a:pt x="2385" y="560"/>
                      <a:pt x="2385" y="560"/>
                      <a:pt x="2385" y="560"/>
                    </a:cubicBezTo>
                    <a:cubicBezTo>
                      <a:pt x="2385" y="558"/>
                      <a:pt x="2385" y="558"/>
                      <a:pt x="2385" y="558"/>
                    </a:cubicBezTo>
                    <a:cubicBezTo>
                      <a:pt x="2387" y="537"/>
                      <a:pt x="2387" y="537"/>
                      <a:pt x="2387" y="537"/>
                    </a:cubicBezTo>
                    <a:cubicBezTo>
                      <a:pt x="2388" y="531"/>
                      <a:pt x="2388" y="524"/>
                      <a:pt x="2389" y="517"/>
                    </a:cubicBezTo>
                    <a:cubicBezTo>
                      <a:pt x="2390" y="499"/>
                      <a:pt x="2410" y="501"/>
                      <a:pt x="2413" y="516"/>
                    </a:cubicBezTo>
                    <a:cubicBezTo>
                      <a:pt x="2413" y="517"/>
                      <a:pt x="2413" y="519"/>
                      <a:pt x="2413" y="522"/>
                    </a:cubicBezTo>
                    <a:cubicBezTo>
                      <a:pt x="2412" y="535"/>
                      <a:pt x="2412" y="535"/>
                      <a:pt x="2412" y="535"/>
                    </a:cubicBezTo>
                    <a:cubicBezTo>
                      <a:pt x="2411" y="546"/>
                      <a:pt x="2411" y="546"/>
                      <a:pt x="2411" y="546"/>
                    </a:cubicBezTo>
                    <a:cubicBezTo>
                      <a:pt x="2410" y="560"/>
                      <a:pt x="2410" y="560"/>
                      <a:pt x="2410" y="560"/>
                    </a:cubicBezTo>
                    <a:cubicBezTo>
                      <a:pt x="2410" y="564"/>
                      <a:pt x="2410" y="564"/>
                      <a:pt x="2410" y="564"/>
                    </a:cubicBezTo>
                    <a:cubicBezTo>
                      <a:pt x="2409" y="573"/>
                      <a:pt x="2409" y="583"/>
                      <a:pt x="2408" y="592"/>
                    </a:cubicBezTo>
                    <a:cubicBezTo>
                      <a:pt x="2407" y="606"/>
                      <a:pt x="2407" y="606"/>
                      <a:pt x="2407" y="606"/>
                    </a:cubicBezTo>
                    <a:cubicBezTo>
                      <a:pt x="2403" y="606"/>
                      <a:pt x="2398" y="605"/>
                      <a:pt x="2394" y="604"/>
                    </a:cubicBezTo>
                    <a:cubicBezTo>
                      <a:pt x="2390" y="603"/>
                      <a:pt x="2386" y="602"/>
                      <a:pt x="2382" y="602"/>
                    </a:cubicBezTo>
                    <a:lnTo>
                      <a:pt x="2383" y="582"/>
                    </a:lnTo>
                    <a:close/>
                    <a:moveTo>
                      <a:pt x="2408" y="484"/>
                    </a:moveTo>
                    <a:cubicBezTo>
                      <a:pt x="2405" y="483"/>
                      <a:pt x="2402" y="483"/>
                      <a:pt x="2399" y="482"/>
                    </a:cubicBezTo>
                    <a:cubicBezTo>
                      <a:pt x="2397" y="482"/>
                      <a:pt x="2394" y="481"/>
                      <a:pt x="2391" y="481"/>
                    </a:cubicBezTo>
                    <a:cubicBezTo>
                      <a:pt x="2392" y="477"/>
                      <a:pt x="2392" y="477"/>
                      <a:pt x="2392" y="477"/>
                    </a:cubicBezTo>
                    <a:cubicBezTo>
                      <a:pt x="2393" y="464"/>
                      <a:pt x="2393" y="464"/>
                      <a:pt x="2393" y="464"/>
                    </a:cubicBezTo>
                    <a:cubicBezTo>
                      <a:pt x="2393" y="457"/>
                      <a:pt x="2393" y="457"/>
                      <a:pt x="2393" y="457"/>
                    </a:cubicBezTo>
                    <a:cubicBezTo>
                      <a:pt x="2395" y="439"/>
                      <a:pt x="2395" y="439"/>
                      <a:pt x="2395" y="439"/>
                    </a:cubicBezTo>
                    <a:cubicBezTo>
                      <a:pt x="2396" y="420"/>
                      <a:pt x="2396" y="420"/>
                      <a:pt x="2396" y="420"/>
                    </a:cubicBezTo>
                    <a:cubicBezTo>
                      <a:pt x="2398" y="406"/>
                      <a:pt x="2398" y="406"/>
                      <a:pt x="2398" y="406"/>
                    </a:cubicBezTo>
                    <a:cubicBezTo>
                      <a:pt x="2398" y="397"/>
                      <a:pt x="2398" y="397"/>
                      <a:pt x="2398" y="397"/>
                    </a:cubicBezTo>
                    <a:cubicBezTo>
                      <a:pt x="2398" y="395"/>
                      <a:pt x="2399" y="394"/>
                      <a:pt x="2399" y="392"/>
                    </a:cubicBezTo>
                    <a:cubicBezTo>
                      <a:pt x="2401" y="387"/>
                      <a:pt x="2405" y="384"/>
                      <a:pt x="2409" y="384"/>
                    </a:cubicBezTo>
                    <a:cubicBezTo>
                      <a:pt x="2412" y="384"/>
                      <a:pt x="2415" y="386"/>
                      <a:pt x="2418" y="389"/>
                    </a:cubicBezTo>
                    <a:cubicBezTo>
                      <a:pt x="2420" y="391"/>
                      <a:pt x="2421" y="395"/>
                      <a:pt x="2421" y="399"/>
                    </a:cubicBezTo>
                    <a:cubicBezTo>
                      <a:pt x="2421" y="400"/>
                      <a:pt x="2421" y="401"/>
                      <a:pt x="2421" y="402"/>
                    </a:cubicBezTo>
                    <a:cubicBezTo>
                      <a:pt x="2420" y="413"/>
                      <a:pt x="2420" y="424"/>
                      <a:pt x="2419" y="436"/>
                    </a:cubicBezTo>
                    <a:cubicBezTo>
                      <a:pt x="2418" y="442"/>
                      <a:pt x="2418" y="442"/>
                      <a:pt x="2418" y="442"/>
                    </a:cubicBezTo>
                    <a:cubicBezTo>
                      <a:pt x="2418" y="444"/>
                      <a:pt x="2418" y="444"/>
                      <a:pt x="2418" y="444"/>
                    </a:cubicBezTo>
                    <a:cubicBezTo>
                      <a:pt x="2417" y="456"/>
                      <a:pt x="2417" y="456"/>
                      <a:pt x="2417" y="456"/>
                    </a:cubicBezTo>
                    <a:cubicBezTo>
                      <a:pt x="2417" y="468"/>
                      <a:pt x="2417" y="468"/>
                      <a:pt x="2417" y="468"/>
                    </a:cubicBezTo>
                    <a:cubicBezTo>
                      <a:pt x="2416" y="477"/>
                      <a:pt x="2416" y="477"/>
                      <a:pt x="2416" y="477"/>
                    </a:cubicBezTo>
                    <a:cubicBezTo>
                      <a:pt x="2415" y="486"/>
                      <a:pt x="2415" y="486"/>
                      <a:pt x="2415" y="486"/>
                    </a:cubicBezTo>
                    <a:cubicBezTo>
                      <a:pt x="2413" y="485"/>
                      <a:pt x="2410" y="484"/>
                      <a:pt x="2408" y="484"/>
                    </a:cubicBezTo>
                    <a:close/>
                    <a:moveTo>
                      <a:pt x="2416" y="607"/>
                    </a:moveTo>
                    <a:cubicBezTo>
                      <a:pt x="2418" y="584"/>
                      <a:pt x="2418" y="584"/>
                      <a:pt x="2418" y="584"/>
                    </a:cubicBezTo>
                    <a:cubicBezTo>
                      <a:pt x="2419" y="565"/>
                      <a:pt x="2419" y="565"/>
                      <a:pt x="2419" y="565"/>
                    </a:cubicBezTo>
                    <a:cubicBezTo>
                      <a:pt x="2420" y="552"/>
                      <a:pt x="2420" y="552"/>
                      <a:pt x="2420" y="552"/>
                    </a:cubicBezTo>
                    <a:cubicBezTo>
                      <a:pt x="2421" y="538"/>
                      <a:pt x="2421" y="538"/>
                      <a:pt x="2421" y="538"/>
                    </a:cubicBezTo>
                    <a:cubicBezTo>
                      <a:pt x="2421" y="527"/>
                      <a:pt x="2421" y="527"/>
                      <a:pt x="2421" y="527"/>
                    </a:cubicBezTo>
                    <a:cubicBezTo>
                      <a:pt x="2422" y="522"/>
                      <a:pt x="2422" y="522"/>
                      <a:pt x="2422" y="522"/>
                    </a:cubicBezTo>
                    <a:cubicBezTo>
                      <a:pt x="2423" y="509"/>
                      <a:pt x="2432" y="507"/>
                      <a:pt x="2438" y="513"/>
                    </a:cubicBezTo>
                    <a:cubicBezTo>
                      <a:pt x="2440" y="515"/>
                      <a:pt x="2441" y="517"/>
                      <a:pt x="2442" y="520"/>
                    </a:cubicBezTo>
                    <a:cubicBezTo>
                      <a:pt x="2442" y="522"/>
                      <a:pt x="2442" y="525"/>
                      <a:pt x="2442" y="527"/>
                    </a:cubicBezTo>
                    <a:cubicBezTo>
                      <a:pt x="2442" y="533"/>
                      <a:pt x="2442" y="533"/>
                      <a:pt x="2442" y="533"/>
                    </a:cubicBezTo>
                    <a:cubicBezTo>
                      <a:pt x="2441" y="544"/>
                      <a:pt x="2441" y="554"/>
                      <a:pt x="2440" y="565"/>
                    </a:cubicBezTo>
                    <a:cubicBezTo>
                      <a:pt x="2440" y="570"/>
                      <a:pt x="2440" y="570"/>
                      <a:pt x="2440" y="570"/>
                    </a:cubicBezTo>
                    <a:cubicBezTo>
                      <a:pt x="2439" y="576"/>
                      <a:pt x="2439" y="582"/>
                      <a:pt x="2439" y="588"/>
                    </a:cubicBezTo>
                    <a:cubicBezTo>
                      <a:pt x="2438" y="606"/>
                      <a:pt x="2438" y="606"/>
                      <a:pt x="2438" y="606"/>
                    </a:cubicBezTo>
                    <a:cubicBezTo>
                      <a:pt x="2437" y="614"/>
                      <a:pt x="2437" y="614"/>
                      <a:pt x="2437" y="614"/>
                    </a:cubicBezTo>
                    <a:cubicBezTo>
                      <a:pt x="2435" y="613"/>
                      <a:pt x="2433" y="613"/>
                      <a:pt x="2431" y="612"/>
                    </a:cubicBezTo>
                    <a:cubicBezTo>
                      <a:pt x="2426" y="611"/>
                      <a:pt x="2421" y="610"/>
                      <a:pt x="2416" y="608"/>
                    </a:cubicBezTo>
                    <a:lnTo>
                      <a:pt x="2416" y="607"/>
                    </a:lnTo>
                    <a:close/>
                    <a:moveTo>
                      <a:pt x="2440" y="492"/>
                    </a:moveTo>
                    <a:cubicBezTo>
                      <a:pt x="2435" y="491"/>
                      <a:pt x="2429" y="489"/>
                      <a:pt x="2424" y="488"/>
                    </a:cubicBezTo>
                    <a:cubicBezTo>
                      <a:pt x="2425" y="469"/>
                      <a:pt x="2425" y="469"/>
                      <a:pt x="2425" y="469"/>
                    </a:cubicBezTo>
                    <a:cubicBezTo>
                      <a:pt x="2426" y="460"/>
                      <a:pt x="2426" y="460"/>
                      <a:pt x="2426" y="460"/>
                    </a:cubicBezTo>
                    <a:cubicBezTo>
                      <a:pt x="2427" y="448"/>
                      <a:pt x="2427" y="448"/>
                      <a:pt x="2427" y="448"/>
                    </a:cubicBezTo>
                    <a:cubicBezTo>
                      <a:pt x="2427" y="446"/>
                      <a:pt x="2427" y="446"/>
                      <a:pt x="2427" y="446"/>
                    </a:cubicBezTo>
                    <a:cubicBezTo>
                      <a:pt x="2427" y="434"/>
                      <a:pt x="2427" y="434"/>
                      <a:pt x="2427" y="434"/>
                    </a:cubicBezTo>
                    <a:cubicBezTo>
                      <a:pt x="2428" y="428"/>
                      <a:pt x="2428" y="428"/>
                      <a:pt x="2428" y="428"/>
                    </a:cubicBezTo>
                    <a:cubicBezTo>
                      <a:pt x="2429" y="405"/>
                      <a:pt x="2429" y="405"/>
                      <a:pt x="2429" y="405"/>
                    </a:cubicBezTo>
                    <a:cubicBezTo>
                      <a:pt x="2431" y="386"/>
                      <a:pt x="2450" y="392"/>
                      <a:pt x="2449" y="410"/>
                    </a:cubicBezTo>
                    <a:cubicBezTo>
                      <a:pt x="2449" y="411"/>
                      <a:pt x="2449" y="411"/>
                      <a:pt x="2449" y="411"/>
                    </a:cubicBezTo>
                    <a:cubicBezTo>
                      <a:pt x="2448" y="417"/>
                      <a:pt x="2448" y="417"/>
                      <a:pt x="2448" y="417"/>
                    </a:cubicBezTo>
                    <a:cubicBezTo>
                      <a:pt x="2448" y="430"/>
                      <a:pt x="2448" y="430"/>
                      <a:pt x="2448" y="430"/>
                    </a:cubicBezTo>
                    <a:cubicBezTo>
                      <a:pt x="2447" y="442"/>
                      <a:pt x="2447" y="442"/>
                      <a:pt x="2447" y="442"/>
                    </a:cubicBezTo>
                    <a:cubicBezTo>
                      <a:pt x="2446" y="451"/>
                      <a:pt x="2446" y="451"/>
                      <a:pt x="2446" y="451"/>
                    </a:cubicBezTo>
                    <a:cubicBezTo>
                      <a:pt x="2446" y="452"/>
                      <a:pt x="2446" y="452"/>
                      <a:pt x="2446" y="452"/>
                    </a:cubicBezTo>
                    <a:cubicBezTo>
                      <a:pt x="2444" y="489"/>
                      <a:pt x="2444" y="489"/>
                      <a:pt x="2444" y="489"/>
                    </a:cubicBezTo>
                    <a:cubicBezTo>
                      <a:pt x="2444" y="494"/>
                      <a:pt x="2444" y="494"/>
                      <a:pt x="2444" y="494"/>
                    </a:cubicBezTo>
                    <a:cubicBezTo>
                      <a:pt x="2443" y="493"/>
                      <a:pt x="2441" y="493"/>
                      <a:pt x="2440" y="492"/>
                    </a:cubicBezTo>
                    <a:close/>
                    <a:moveTo>
                      <a:pt x="2445" y="600"/>
                    </a:moveTo>
                    <a:cubicBezTo>
                      <a:pt x="2446" y="582"/>
                      <a:pt x="2446" y="582"/>
                      <a:pt x="2446" y="582"/>
                    </a:cubicBezTo>
                    <a:cubicBezTo>
                      <a:pt x="2447" y="573"/>
                      <a:pt x="2447" y="573"/>
                      <a:pt x="2447" y="573"/>
                    </a:cubicBezTo>
                    <a:cubicBezTo>
                      <a:pt x="2447" y="559"/>
                      <a:pt x="2447" y="559"/>
                      <a:pt x="2447" y="559"/>
                    </a:cubicBezTo>
                    <a:cubicBezTo>
                      <a:pt x="2448" y="549"/>
                      <a:pt x="2449" y="539"/>
                      <a:pt x="2449" y="530"/>
                    </a:cubicBezTo>
                    <a:cubicBezTo>
                      <a:pt x="2449" y="529"/>
                      <a:pt x="2449" y="528"/>
                      <a:pt x="2449" y="527"/>
                    </a:cubicBezTo>
                    <a:cubicBezTo>
                      <a:pt x="2451" y="520"/>
                      <a:pt x="2455" y="518"/>
                      <a:pt x="2458" y="519"/>
                    </a:cubicBezTo>
                    <a:cubicBezTo>
                      <a:pt x="2462" y="521"/>
                      <a:pt x="2466" y="526"/>
                      <a:pt x="2466" y="535"/>
                    </a:cubicBezTo>
                    <a:cubicBezTo>
                      <a:pt x="2465" y="544"/>
                      <a:pt x="2465" y="544"/>
                      <a:pt x="2465" y="544"/>
                    </a:cubicBezTo>
                    <a:cubicBezTo>
                      <a:pt x="2465" y="551"/>
                      <a:pt x="2465" y="559"/>
                      <a:pt x="2464" y="567"/>
                    </a:cubicBezTo>
                    <a:cubicBezTo>
                      <a:pt x="2464" y="578"/>
                      <a:pt x="2464" y="578"/>
                      <a:pt x="2464" y="578"/>
                    </a:cubicBezTo>
                    <a:cubicBezTo>
                      <a:pt x="2463" y="584"/>
                      <a:pt x="2463" y="584"/>
                      <a:pt x="2463" y="584"/>
                    </a:cubicBezTo>
                    <a:cubicBezTo>
                      <a:pt x="2462" y="603"/>
                      <a:pt x="2462" y="603"/>
                      <a:pt x="2462" y="603"/>
                    </a:cubicBezTo>
                    <a:cubicBezTo>
                      <a:pt x="2462" y="621"/>
                      <a:pt x="2462" y="621"/>
                      <a:pt x="2462" y="621"/>
                    </a:cubicBezTo>
                    <a:cubicBezTo>
                      <a:pt x="2457" y="619"/>
                      <a:pt x="2451" y="618"/>
                      <a:pt x="2446" y="616"/>
                    </a:cubicBezTo>
                    <a:cubicBezTo>
                      <a:pt x="2444" y="616"/>
                      <a:pt x="2444" y="616"/>
                      <a:pt x="2444" y="616"/>
                    </a:cubicBezTo>
                    <a:lnTo>
                      <a:pt x="2445" y="600"/>
                    </a:lnTo>
                    <a:close/>
                    <a:moveTo>
                      <a:pt x="2465" y="708"/>
                    </a:moveTo>
                    <a:cubicBezTo>
                      <a:pt x="2465" y="698"/>
                      <a:pt x="2465" y="698"/>
                      <a:pt x="2465" y="698"/>
                    </a:cubicBezTo>
                    <a:cubicBezTo>
                      <a:pt x="2466" y="685"/>
                      <a:pt x="2466" y="685"/>
                      <a:pt x="2466" y="685"/>
                    </a:cubicBezTo>
                    <a:cubicBezTo>
                      <a:pt x="2466" y="672"/>
                      <a:pt x="2466" y="672"/>
                      <a:pt x="2466" y="672"/>
                    </a:cubicBezTo>
                    <a:cubicBezTo>
                      <a:pt x="2467" y="662"/>
                      <a:pt x="2467" y="662"/>
                      <a:pt x="2467" y="662"/>
                    </a:cubicBezTo>
                    <a:cubicBezTo>
                      <a:pt x="2467" y="647"/>
                      <a:pt x="2477" y="649"/>
                      <a:pt x="2480" y="661"/>
                    </a:cubicBezTo>
                    <a:cubicBezTo>
                      <a:pt x="2480" y="663"/>
                      <a:pt x="2480" y="665"/>
                      <a:pt x="2480" y="667"/>
                    </a:cubicBezTo>
                    <a:cubicBezTo>
                      <a:pt x="2480" y="673"/>
                      <a:pt x="2480" y="673"/>
                      <a:pt x="2480" y="673"/>
                    </a:cubicBezTo>
                    <a:cubicBezTo>
                      <a:pt x="2480" y="686"/>
                      <a:pt x="2480" y="686"/>
                      <a:pt x="2480" y="686"/>
                    </a:cubicBezTo>
                    <a:cubicBezTo>
                      <a:pt x="2479" y="694"/>
                      <a:pt x="2479" y="703"/>
                      <a:pt x="2479" y="711"/>
                    </a:cubicBezTo>
                    <a:cubicBezTo>
                      <a:pt x="2478" y="724"/>
                      <a:pt x="2478" y="737"/>
                      <a:pt x="2477" y="750"/>
                    </a:cubicBezTo>
                    <a:cubicBezTo>
                      <a:pt x="2477" y="756"/>
                      <a:pt x="2477" y="756"/>
                      <a:pt x="2477" y="756"/>
                    </a:cubicBezTo>
                    <a:cubicBezTo>
                      <a:pt x="2471" y="755"/>
                      <a:pt x="2471" y="755"/>
                      <a:pt x="2471" y="755"/>
                    </a:cubicBezTo>
                    <a:cubicBezTo>
                      <a:pt x="2463" y="754"/>
                      <a:pt x="2463" y="754"/>
                      <a:pt x="2463" y="754"/>
                    </a:cubicBezTo>
                    <a:cubicBezTo>
                      <a:pt x="2464" y="739"/>
                      <a:pt x="2464" y="724"/>
                      <a:pt x="2465" y="708"/>
                    </a:cubicBezTo>
                    <a:close/>
                    <a:moveTo>
                      <a:pt x="2469" y="623"/>
                    </a:moveTo>
                    <a:cubicBezTo>
                      <a:pt x="2469" y="614"/>
                      <a:pt x="2469" y="606"/>
                      <a:pt x="2470" y="597"/>
                    </a:cubicBezTo>
                    <a:cubicBezTo>
                      <a:pt x="2471" y="581"/>
                      <a:pt x="2471" y="581"/>
                      <a:pt x="2471" y="581"/>
                    </a:cubicBezTo>
                    <a:cubicBezTo>
                      <a:pt x="2471" y="578"/>
                      <a:pt x="2471" y="578"/>
                      <a:pt x="2471" y="578"/>
                    </a:cubicBezTo>
                    <a:cubicBezTo>
                      <a:pt x="2471" y="560"/>
                      <a:pt x="2471" y="560"/>
                      <a:pt x="2471" y="560"/>
                    </a:cubicBezTo>
                    <a:cubicBezTo>
                      <a:pt x="2472" y="539"/>
                      <a:pt x="2472" y="539"/>
                      <a:pt x="2472" y="539"/>
                    </a:cubicBezTo>
                    <a:cubicBezTo>
                      <a:pt x="2472" y="538"/>
                      <a:pt x="2472" y="538"/>
                      <a:pt x="2472" y="538"/>
                    </a:cubicBezTo>
                    <a:cubicBezTo>
                      <a:pt x="2473" y="529"/>
                      <a:pt x="2478" y="527"/>
                      <a:pt x="2481" y="530"/>
                    </a:cubicBezTo>
                    <a:cubicBezTo>
                      <a:pt x="2483" y="533"/>
                      <a:pt x="2485" y="537"/>
                      <a:pt x="2485" y="544"/>
                    </a:cubicBezTo>
                    <a:cubicBezTo>
                      <a:pt x="2485" y="549"/>
                      <a:pt x="2485" y="549"/>
                      <a:pt x="2485" y="549"/>
                    </a:cubicBezTo>
                    <a:cubicBezTo>
                      <a:pt x="2484" y="567"/>
                      <a:pt x="2484" y="567"/>
                      <a:pt x="2484" y="567"/>
                    </a:cubicBezTo>
                    <a:cubicBezTo>
                      <a:pt x="2484" y="573"/>
                      <a:pt x="2484" y="579"/>
                      <a:pt x="2484" y="585"/>
                    </a:cubicBezTo>
                    <a:cubicBezTo>
                      <a:pt x="2483" y="586"/>
                      <a:pt x="2483" y="586"/>
                      <a:pt x="2483" y="586"/>
                    </a:cubicBezTo>
                    <a:cubicBezTo>
                      <a:pt x="2483" y="600"/>
                      <a:pt x="2482" y="613"/>
                      <a:pt x="2482" y="627"/>
                    </a:cubicBezTo>
                    <a:cubicBezTo>
                      <a:pt x="2482" y="628"/>
                      <a:pt x="2482" y="628"/>
                      <a:pt x="2482" y="628"/>
                    </a:cubicBezTo>
                    <a:cubicBezTo>
                      <a:pt x="2481" y="628"/>
                      <a:pt x="2481" y="628"/>
                      <a:pt x="2481" y="628"/>
                    </a:cubicBezTo>
                    <a:cubicBezTo>
                      <a:pt x="2477" y="626"/>
                      <a:pt x="2473" y="625"/>
                      <a:pt x="2469" y="623"/>
                    </a:cubicBezTo>
                    <a:close/>
                    <a:moveTo>
                      <a:pt x="2475" y="505"/>
                    </a:moveTo>
                    <a:cubicBezTo>
                      <a:pt x="2474" y="505"/>
                      <a:pt x="2474" y="505"/>
                      <a:pt x="2474" y="505"/>
                    </a:cubicBezTo>
                    <a:cubicBezTo>
                      <a:pt x="2474" y="493"/>
                      <a:pt x="2474" y="493"/>
                      <a:pt x="2474" y="493"/>
                    </a:cubicBezTo>
                    <a:cubicBezTo>
                      <a:pt x="2475" y="482"/>
                      <a:pt x="2475" y="482"/>
                      <a:pt x="2475" y="482"/>
                    </a:cubicBezTo>
                    <a:cubicBezTo>
                      <a:pt x="2475" y="476"/>
                      <a:pt x="2475" y="470"/>
                      <a:pt x="2475" y="464"/>
                    </a:cubicBezTo>
                    <a:cubicBezTo>
                      <a:pt x="2475" y="463"/>
                      <a:pt x="2475" y="463"/>
                      <a:pt x="2475" y="463"/>
                    </a:cubicBezTo>
                    <a:cubicBezTo>
                      <a:pt x="2476" y="450"/>
                      <a:pt x="2477" y="438"/>
                      <a:pt x="2477" y="425"/>
                    </a:cubicBezTo>
                    <a:cubicBezTo>
                      <a:pt x="2477" y="423"/>
                      <a:pt x="2477" y="423"/>
                      <a:pt x="2477" y="423"/>
                    </a:cubicBezTo>
                    <a:cubicBezTo>
                      <a:pt x="2478" y="413"/>
                      <a:pt x="2483" y="412"/>
                      <a:pt x="2487" y="417"/>
                    </a:cubicBezTo>
                    <a:cubicBezTo>
                      <a:pt x="2488" y="420"/>
                      <a:pt x="2489" y="424"/>
                      <a:pt x="2489" y="429"/>
                    </a:cubicBezTo>
                    <a:cubicBezTo>
                      <a:pt x="2489" y="437"/>
                      <a:pt x="2489" y="444"/>
                      <a:pt x="2488" y="452"/>
                    </a:cubicBezTo>
                    <a:cubicBezTo>
                      <a:pt x="2488" y="469"/>
                      <a:pt x="2488" y="469"/>
                      <a:pt x="2488" y="469"/>
                    </a:cubicBezTo>
                    <a:cubicBezTo>
                      <a:pt x="2488" y="471"/>
                      <a:pt x="2488" y="471"/>
                      <a:pt x="2488" y="471"/>
                    </a:cubicBezTo>
                    <a:cubicBezTo>
                      <a:pt x="2487" y="482"/>
                      <a:pt x="2487" y="482"/>
                      <a:pt x="2487" y="482"/>
                    </a:cubicBezTo>
                    <a:cubicBezTo>
                      <a:pt x="2487" y="495"/>
                      <a:pt x="2487" y="495"/>
                      <a:pt x="2487" y="495"/>
                    </a:cubicBezTo>
                    <a:cubicBezTo>
                      <a:pt x="2486" y="510"/>
                      <a:pt x="2486" y="510"/>
                      <a:pt x="2486" y="510"/>
                    </a:cubicBezTo>
                    <a:cubicBezTo>
                      <a:pt x="2482" y="508"/>
                      <a:pt x="2479" y="507"/>
                      <a:pt x="2475" y="505"/>
                    </a:cubicBezTo>
                    <a:close/>
                    <a:moveTo>
                      <a:pt x="2502" y="552"/>
                    </a:moveTo>
                    <a:cubicBezTo>
                      <a:pt x="2501" y="570"/>
                      <a:pt x="2501" y="570"/>
                      <a:pt x="2501" y="570"/>
                    </a:cubicBezTo>
                    <a:cubicBezTo>
                      <a:pt x="2501" y="578"/>
                      <a:pt x="2501" y="586"/>
                      <a:pt x="2500" y="593"/>
                    </a:cubicBezTo>
                    <a:cubicBezTo>
                      <a:pt x="2500" y="612"/>
                      <a:pt x="2500" y="612"/>
                      <a:pt x="2500" y="612"/>
                    </a:cubicBezTo>
                    <a:cubicBezTo>
                      <a:pt x="2499" y="635"/>
                      <a:pt x="2499" y="635"/>
                      <a:pt x="2499" y="635"/>
                    </a:cubicBezTo>
                    <a:cubicBezTo>
                      <a:pt x="2496" y="633"/>
                      <a:pt x="2493" y="632"/>
                      <a:pt x="2490" y="631"/>
                    </a:cubicBezTo>
                    <a:cubicBezTo>
                      <a:pt x="2490" y="620"/>
                      <a:pt x="2490" y="620"/>
                      <a:pt x="2490" y="620"/>
                    </a:cubicBezTo>
                    <a:cubicBezTo>
                      <a:pt x="2491" y="589"/>
                      <a:pt x="2491" y="589"/>
                      <a:pt x="2491" y="589"/>
                    </a:cubicBezTo>
                    <a:cubicBezTo>
                      <a:pt x="2492" y="578"/>
                      <a:pt x="2492" y="578"/>
                      <a:pt x="2492" y="578"/>
                    </a:cubicBezTo>
                    <a:cubicBezTo>
                      <a:pt x="2492" y="560"/>
                      <a:pt x="2492" y="560"/>
                      <a:pt x="2492" y="560"/>
                    </a:cubicBezTo>
                    <a:cubicBezTo>
                      <a:pt x="2493" y="548"/>
                      <a:pt x="2493" y="548"/>
                      <a:pt x="2493" y="548"/>
                    </a:cubicBezTo>
                    <a:cubicBezTo>
                      <a:pt x="2493" y="545"/>
                      <a:pt x="2493" y="543"/>
                      <a:pt x="2494" y="542"/>
                    </a:cubicBezTo>
                    <a:cubicBezTo>
                      <a:pt x="2495" y="540"/>
                      <a:pt x="2496" y="539"/>
                      <a:pt x="2497" y="539"/>
                    </a:cubicBezTo>
                    <a:cubicBezTo>
                      <a:pt x="2499" y="539"/>
                      <a:pt x="2502" y="544"/>
                      <a:pt x="2502" y="552"/>
                    </a:cubicBezTo>
                    <a:close/>
                    <a:moveTo>
                      <a:pt x="2505" y="438"/>
                    </a:moveTo>
                    <a:cubicBezTo>
                      <a:pt x="2504" y="457"/>
                      <a:pt x="2504" y="457"/>
                      <a:pt x="2504" y="457"/>
                    </a:cubicBezTo>
                    <a:cubicBezTo>
                      <a:pt x="2504" y="468"/>
                      <a:pt x="2504" y="468"/>
                      <a:pt x="2504" y="468"/>
                    </a:cubicBezTo>
                    <a:cubicBezTo>
                      <a:pt x="2504" y="478"/>
                      <a:pt x="2504" y="478"/>
                      <a:pt x="2504" y="478"/>
                    </a:cubicBezTo>
                    <a:cubicBezTo>
                      <a:pt x="2504" y="481"/>
                      <a:pt x="2504" y="481"/>
                      <a:pt x="2504" y="481"/>
                    </a:cubicBezTo>
                    <a:cubicBezTo>
                      <a:pt x="2503" y="491"/>
                      <a:pt x="2503" y="502"/>
                      <a:pt x="2503" y="512"/>
                    </a:cubicBezTo>
                    <a:cubicBezTo>
                      <a:pt x="2503" y="518"/>
                      <a:pt x="2503" y="518"/>
                      <a:pt x="2503" y="518"/>
                    </a:cubicBezTo>
                    <a:cubicBezTo>
                      <a:pt x="2501" y="517"/>
                      <a:pt x="2500" y="516"/>
                      <a:pt x="2498" y="516"/>
                    </a:cubicBezTo>
                    <a:cubicBezTo>
                      <a:pt x="2494" y="513"/>
                      <a:pt x="2494" y="513"/>
                      <a:pt x="2494" y="513"/>
                    </a:cubicBezTo>
                    <a:cubicBezTo>
                      <a:pt x="2495" y="488"/>
                      <a:pt x="2495" y="488"/>
                      <a:pt x="2495" y="488"/>
                    </a:cubicBezTo>
                    <a:cubicBezTo>
                      <a:pt x="2495" y="475"/>
                      <a:pt x="2495" y="475"/>
                      <a:pt x="2495" y="475"/>
                    </a:cubicBezTo>
                    <a:cubicBezTo>
                      <a:pt x="2495" y="473"/>
                      <a:pt x="2495" y="473"/>
                      <a:pt x="2495" y="473"/>
                    </a:cubicBezTo>
                    <a:cubicBezTo>
                      <a:pt x="2496" y="465"/>
                      <a:pt x="2496" y="465"/>
                      <a:pt x="2496" y="465"/>
                    </a:cubicBezTo>
                    <a:cubicBezTo>
                      <a:pt x="2496" y="445"/>
                      <a:pt x="2496" y="445"/>
                      <a:pt x="2496" y="445"/>
                    </a:cubicBezTo>
                    <a:cubicBezTo>
                      <a:pt x="2497" y="433"/>
                      <a:pt x="2497" y="433"/>
                      <a:pt x="2497" y="433"/>
                    </a:cubicBezTo>
                    <a:cubicBezTo>
                      <a:pt x="2497" y="419"/>
                      <a:pt x="2505" y="424"/>
                      <a:pt x="2505" y="438"/>
                    </a:cubicBezTo>
                    <a:close/>
                    <a:moveTo>
                      <a:pt x="2503" y="207"/>
                    </a:moveTo>
                    <a:cubicBezTo>
                      <a:pt x="2504" y="188"/>
                      <a:pt x="2504" y="188"/>
                      <a:pt x="2504" y="188"/>
                    </a:cubicBezTo>
                    <a:cubicBezTo>
                      <a:pt x="2504" y="177"/>
                      <a:pt x="2504" y="177"/>
                      <a:pt x="2504" y="177"/>
                    </a:cubicBezTo>
                    <a:cubicBezTo>
                      <a:pt x="2504" y="174"/>
                      <a:pt x="2504" y="174"/>
                      <a:pt x="2504" y="174"/>
                    </a:cubicBezTo>
                    <a:cubicBezTo>
                      <a:pt x="2504" y="171"/>
                      <a:pt x="2504" y="171"/>
                      <a:pt x="2504" y="171"/>
                    </a:cubicBezTo>
                    <a:cubicBezTo>
                      <a:pt x="2505" y="164"/>
                      <a:pt x="2505" y="164"/>
                      <a:pt x="2505" y="164"/>
                    </a:cubicBezTo>
                    <a:cubicBezTo>
                      <a:pt x="2505" y="143"/>
                      <a:pt x="2505" y="143"/>
                      <a:pt x="2505" y="143"/>
                    </a:cubicBezTo>
                    <a:cubicBezTo>
                      <a:pt x="2505" y="142"/>
                      <a:pt x="2505" y="142"/>
                      <a:pt x="2505" y="142"/>
                    </a:cubicBezTo>
                    <a:cubicBezTo>
                      <a:pt x="2506" y="136"/>
                      <a:pt x="2508" y="136"/>
                      <a:pt x="2510" y="138"/>
                    </a:cubicBezTo>
                    <a:cubicBezTo>
                      <a:pt x="2511" y="140"/>
                      <a:pt x="2513" y="144"/>
                      <a:pt x="2512" y="150"/>
                    </a:cubicBezTo>
                    <a:cubicBezTo>
                      <a:pt x="2512" y="158"/>
                      <a:pt x="2512" y="158"/>
                      <a:pt x="2512" y="158"/>
                    </a:cubicBezTo>
                    <a:cubicBezTo>
                      <a:pt x="2512" y="164"/>
                      <a:pt x="2512" y="164"/>
                      <a:pt x="2512" y="164"/>
                    </a:cubicBezTo>
                    <a:cubicBezTo>
                      <a:pt x="2512" y="167"/>
                      <a:pt x="2512" y="167"/>
                      <a:pt x="2512" y="167"/>
                    </a:cubicBezTo>
                    <a:cubicBezTo>
                      <a:pt x="2512" y="182"/>
                      <a:pt x="2512" y="182"/>
                      <a:pt x="2512" y="182"/>
                    </a:cubicBezTo>
                    <a:cubicBezTo>
                      <a:pt x="2512" y="183"/>
                      <a:pt x="2512" y="183"/>
                      <a:pt x="2512" y="183"/>
                    </a:cubicBezTo>
                    <a:cubicBezTo>
                      <a:pt x="2511" y="200"/>
                      <a:pt x="2511" y="200"/>
                      <a:pt x="2511" y="200"/>
                    </a:cubicBezTo>
                    <a:cubicBezTo>
                      <a:pt x="2511" y="211"/>
                      <a:pt x="2511" y="211"/>
                      <a:pt x="2511" y="211"/>
                    </a:cubicBezTo>
                    <a:cubicBezTo>
                      <a:pt x="2511" y="217"/>
                      <a:pt x="2511" y="217"/>
                      <a:pt x="2511" y="217"/>
                    </a:cubicBezTo>
                    <a:cubicBezTo>
                      <a:pt x="2509" y="216"/>
                      <a:pt x="2508" y="215"/>
                      <a:pt x="2507" y="214"/>
                    </a:cubicBezTo>
                    <a:cubicBezTo>
                      <a:pt x="2506" y="213"/>
                      <a:pt x="2504" y="212"/>
                      <a:pt x="2503" y="211"/>
                    </a:cubicBezTo>
                    <a:lnTo>
                      <a:pt x="2503" y="207"/>
                    </a:lnTo>
                    <a:close/>
                    <a:moveTo>
                      <a:pt x="2500" y="288"/>
                    </a:moveTo>
                    <a:cubicBezTo>
                      <a:pt x="2501" y="270"/>
                      <a:pt x="2501" y="270"/>
                      <a:pt x="2501" y="270"/>
                    </a:cubicBezTo>
                    <a:cubicBezTo>
                      <a:pt x="2501" y="269"/>
                      <a:pt x="2501" y="269"/>
                      <a:pt x="2501" y="269"/>
                    </a:cubicBezTo>
                    <a:cubicBezTo>
                      <a:pt x="2501" y="269"/>
                      <a:pt x="2501" y="269"/>
                      <a:pt x="2501" y="269"/>
                    </a:cubicBezTo>
                    <a:cubicBezTo>
                      <a:pt x="2501" y="261"/>
                      <a:pt x="2501" y="261"/>
                      <a:pt x="2501" y="261"/>
                    </a:cubicBezTo>
                    <a:cubicBezTo>
                      <a:pt x="2502" y="234"/>
                      <a:pt x="2502" y="234"/>
                      <a:pt x="2502" y="234"/>
                    </a:cubicBezTo>
                    <a:cubicBezTo>
                      <a:pt x="2502" y="232"/>
                      <a:pt x="2502" y="232"/>
                      <a:pt x="2502" y="232"/>
                    </a:cubicBezTo>
                    <a:cubicBezTo>
                      <a:pt x="2502" y="224"/>
                      <a:pt x="2506" y="224"/>
                      <a:pt x="2508" y="229"/>
                    </a:cubicBezTo>
                    <a:cubicBezTo>
                      <a:pt x="2509" y="232"/>
                      <a:pt x="2510" y="235"/>
                      <a:pt x="2509" y="239"/>
                    </a:cubicBezTo>
                    <a:cubicBezTo>
                      <a:pt x="2509" y="254"/>
                      <a:pt x="2509" y="254"/>
                      <a:pt x="2509" y="254"/>
                    </a:cubicBezTo>
                    <a:cubicBezTo>
                      <a:pt x="2509" y="262"/>
                      <a:pt x="2509" y="262"/>
                      <a:pt x="2509" y="262"/>
                    </a:cubicBezTo>
                    <a:cubicBezTo>
                      <a:pt x="2509" y="264"/>
                      <a:pt x="2509" y="264"/>
                      <a:pt x="2509" y="264"/>
                    </a:cubicBezTo>
                    <a:cubicBezTo>
                      <a:pt x="2508" y="276"/>
                      <a:pt x="2508" y="276"/>
                      <a:pt x="2508" y="276"/>
                    </a:cubicBezTo>
                    <a:cubicBezTo>
                      <a:pt x="2508" y="281"/>
                      <a:pt x="2508" y="281"/>
                      <a:pt x="2508" y="281"/>
                    </a:cubicBezTo>
                    <a:cubicBezTo>
                      <a:pt x="2508" y="301"/>
                      <a:pt x="2508" y="301"/>
                      <a:pt x="2508" y="301"/>
                    </a:cubicBezTo>
                    <a:cubicBezTo>
                      <a:pt x="2507" y="312"/>
                      <a:pt x="2507" y="312"/>
                      <a:pt x="2507" y="312"/>
                    </a:cubicBezTo>
                    <a:cubicBezTo>
                      <a:pt x="2505" y="310"/>
                      <a:pt x="2502" y="309"/>
                      <a:pt x="2500" y="307"/>
                    </a:cubicBezTo>
                    <a:cubicBezTo>
                      <a:pt x="2499" y="307"/>
                      <a:pt x="2499" y="307"/>
                      <a:pt x="2499" y="307"/>
                    </a:cubicBezTo>
                    <a:lnTo>
                      <a:pt x="2500" y="288"/>
                    </a:lnTo>
                    <a:close/>
                    <a:moveTo>
                      <a:pt x="2499" y="330"/>
                    </a:moveTo>
                    <a:cubicBezTo>
                      <a:pt x="2500" y="320"/>
                      <a:pt x="2504" y="321"/>
                      <a:pt x="2506" y="327"/>
                    </a:cubicBezTo>
                    <a:cubicBezTo>
                      <a:pt x="2507" y="330"/>
                      <a:pt x="2507" y="333"/>
                      <a:pt x="2507" y="336"/>
                    </a:cubicBezTo>
                    <a:cubicBezTo>
                      <a:pt x="2507" y="345"/>
                      <a:pt x="2507" y="353"/>
                      <a:pt x="2507" y="362"/>
                    </a:cubicBezTo>
                    <a:cubicBezTo>
                      <a:pt x="2506" y="368"/>
                      <a:pt x="2506" y="368"/>
                      <a:pt x="2506" y="368"/>
                    </a:cubicBezTo>
                    <a:cubicBezTo>
                      <a:pt x="2506" y="374"/>
                      <a:pt x="2506" y="374"/>
                      <a:pt x="2506" y="374"/>
                    </a:cubicBezTo>
                    <a:cubicBezTo>
                      <a:pt x="2506" y="381"/>
                      <a:pt x="2506" y="381"/>
                      <a:pt x="2506" y="381"/>
                    </a:cubicBezTo>
                    <a:cubicBezTo>
                      <a:pt x="2506" y="392"/>
                      <a:pt x="2506" y="392"/>
                      <a:pt x="2506" y="392"/>
                    </a:cubicBezTo>
                    <a:cubicBezTo>
                      <a:pt x="2505" y="401"/>
                      <a:pt x="2505" y="401"/>
                      <a:pt x="2505" y="401"/>
                    </a:cubicBezTo>
                    <a:cubicBezTo>
                      <a:pt x="2505" y="412"/>
                      <a:pt x="2505" y="412"/>
                      <a:pt x="2505" y="412"/>
                    </a:cubicBezTo>
                    <a:cubicBezTo>
                      <a:pt x="2503" y="411"/>
                      <a:pt x="2500" y="409"/>
                      <a:pt x="2498" y="408"/>
                    </a:cubicBezTo>
                    <a:cubicBezTo>
                      <a:pt x="2497" y="407"/>
                      <a:pt x="2497" y="407"/>
                      <a:pt x="2497" y="407"/>
                    </a:cubicBezTo>
                    <a:cubicBezTo>
                      <a:pt x="2497" y="400"/>
                      <a:pt x="2497" y="400"/>
                      <a:pt x="2497" y="400"/>
                    </a:cubicBezTo>
                    <a:cubicBezTo>
                      <a:pt x="2497" y="388"/>
                      <a:pt x="2497" y="388"/>
                      <a:pt x="2497" y="388"/>
                    </a:cubicBezTo>
                    <a:cubicBezTo>
                      <a:pt x="2498" y="375"/>
                      <a:pt x="2498" y="375"/>
                      <a:pt x="2498" y="375"/>
                    </a:cubicBezTo>
                    <a:cubicBezTo>
                      <a:pt x="2498" y="369"/>
                      <a:pt x="2498" y="369"/>
                      <a:pt x="2498" y="369"/>
                    </a:cubicBezTo>
                    <a:cubicBezTo>
                      <a:pt x="2498" y="368"/>
                      <a:pt x="2498" y="368"/>
                      <a:pt x="2498" y="368"/>
                    </a:cubicBezTo>
                    <a:cubicBezTo>
                      <a:pt x="2499" y="357"/>
                      <a:pt x="2499" y="345"/>
                      <a:pt x="2499" y="333"/>
                    </a:cubicBezTo>
                    <a:lnTo>
                      <a:pt x="2499" y="330"/>
                    </a:lnTo>
                    <a:close/>
                    <a:moveTo>
                      <a:pt x="2486" y="189"/>
                    </a:moveTo>
                    <a:cubicBezTo>
                      <a:pt x="2487" y="186"/>
                      <a:pt x="2487" y="186"/>
                      <a:pt x="2487" y="186"/>
                    </a:cubicBezTo>
                    <a:cubicBezTo>
                      <a:pt x="2487" y="179"/>
                      <a:pt x="2487" y="179"/>
                      <a:pt x="2487" y="179"/>
                    </a:cubicBezTo>
                    <a:cubicBezTo>
                      <a:pt x="2487" y="165"/>
                      <a:pt x="2487" y="165"/>
                      <a:pt x="2487" y="165"/>
                    </a:cubicBezTo>
                    <a:cubicBezTo>
                      <a:pt x="2488" y="157"/>
                      <a:pt x="2488" y="157"/>
                      <a:pt x="2488" y="157"/>
                    </a:cubicBezTo>
                    <a:cubicBezTo>
                      <a:pt x="2488" y="153"/>
                      <a:pt x="2488" y="153"/>
                      <a:pt x="2488" y="153"/>
                    </a:cubicBezTo>
                    <a:cubicBezTo>
                      <a:pt x="2488" y="146"/>
                      <a:pt x="2488" y="139"/>
                      <a:pt x="2489" y="133"/>
                    </a:cubicBezTo>
                    <a:cubicBezTo>
                      <a:pt x="2489" y="131"/>
                      <a:pt x="2489" y="130"/>
                      <a:pt x="2489" y="129"/>
                    </a:cubicBezTo>
                    <a:cubicBezTo>
                      <a:pt x="2490" y="127"/>
                      <a:pt x="2491" y="126"/>
                      <a:pt x="2493" y="126"/>
                    </a:cubicBezTo>
                    <a:cubicBezTo>
                      <a:pt x="2496" y="126"/>
                      <a:pt x="2499" y="132"/>
                      <a:pt x="2499" y="139"/>
                    </a:cubicBezTo>
                    <a:cubicBezTo>
                      <a:pt x="2499" y="144"/>
                      <a:pt x="2499" y="144"/>
                      <a:pt x="2499" y="144"/>
                    </a:cubicBezTo>
                    <a:cubicBezTo>
                      <a:pt x="2499" y="148"/>
                      <a:pt x="2499" y="148"/>
                      <a:pt x="2499" y="148"/>
                    </a:cubicBezTo>
                    <a:cubicBezTo>
                      <a:pt x="2498" y="155"/>
                      <a:pt x="2498" y="162"/>
                      <a:pt x="2498" y="170"/>
                    </a:cubicBezTo>
                    <a:cubicBezTo>
                      <a:pt x="2498" y="172"/>
                      <a:pt x="2498" y="172"/>
                      <a:pt x="2498" y="172"/>
                    </a:cubicBezTo>
                    <a:cubicBezTo>
                      <a:pt x="2498" y="176"/>
                      <a:pt x="2498" y="176"/>
                      <a:pt x="2498" y="176"/>
                    </a:cubicBezTo>
                    <a:cubicBezTo>
                      <a:pt x="2498" y="179"/>
                      <a:pt x="2498" y="179"/>
                      <a:pt x="2498" y="179"/>
                    </a:cubicBezTo>
                    <a:cubicBezTo>
                      <a:pt x="2497" y="194"/>
                      <a:pt x="2497" y="194"/>
                      <a:pt x="2497" y="194"/>
                    </a:cubicBezTo>
                    <a:cubicBezTo>
                      <a:pt x="2497" y="205"/>
                      <a:pt x="2497" y="205"/>
                      <a:pt x="2497" y="205"/>
                    </a:cubicBezTo>
                    <a:cubicBezTo>
                      <a:pt x="2494" y="204"/>
                      <a:pt x="2492" y="202"/>
                      <a:pt x="2490" y="200"/>
                    </a:cubicBezTo>
                    <a:cubicBezTo>
                      <a:pt x="2488" y="200"/>
                      <a:pt x="2487" y="199"/>
                      <a:pt x="2486" y="198"/>
                    </a:cubicBezTo>
                    <a:lnTo>
                      <a:pt x="2486" y="189"/>
                    </a:lnTo>
                    <a:close/>
                    <a:moveTo>
                      <a:pt x="2484" y="94"/>
                    </a:moveTo>
                    <a:cubicBezTo>
                      <a:pt x="2484" y="95"/>
                      <a:pt x="2485" y="96"/>
                      <a:pt x="2485" y="98"/>
                    </a:cubicBezTo>
                    <a:cubicBezTo>
                      <a:pt x="2486" y="100"/>
                      <a:pt x="2486" y="102"/>
                      <a:pt x="2486" y="104"/>
                    </a:cubicBezTo>
                    <a:cubicBezTo>
                      <a:pt x="2484" y="103"/>
                      <a:pt x="2483" y="102"/>
                      <a:pt x="2481" y="101"/>
                    </a:cubicBezTo>
                    <a:cubicBezTo>
                      <a:pt x="2480" y="101"/>
                      <a:pt x="2478" y="100"/>
                      <a:pt x="2477" y="99"/>
                    </a:cubicBezTo>
                    <a:cubicBezTo>
                      <a:pt x="2475" y="98"/>
                      <a:pt x="2472" y="97"/>
                      <a:pt x="2470" y="96"/>
                    </a:cubicBezTo>
                    <a:cubicBezTo>
                      <a:pt x="2472" y="87"/>
                      <a:pt x="2480" y="88"/>
                      <a:pt x="2484" y="94"/>
                    </a:cubicBezTo>
                    <a:close/>
                    <a:moveTo>
                      <a:pt x="2461" y="76"/>
                    </a:moveTo>
                    <a:cubicBezTo>
                      <a:pt x="2462" y="72"/>
                      <a:pt x="2462" y="72"/>
                      <a:pt x="2462" y="72"/>
                    </a:cubicBezTo>
                    <a:cubicBezTo>
                      <a:pt x="2462" y="67"/>
                      <a:pt x="2463" y="62"/>
                      <a:pt x="2463" y="58"/>
                    </a:cubicBezTo>
                    <a:cubicBezTo>
                      <a:pt x="2464" y="50"/>
                      <a:pt x="2472" y="54"/>
                      <a:pt x="2471" y="61"/>
                    </a:cubicBezTo>
                    <a:cubicBezTo>
                      <a:pt x="2470" y="69"/>
                      <a:pt x="2470" y="69"/>
                      <a:pt x="2470" y="69"/>
                    </a:cubicBezTo>
                    <a:cubicBezTo>
                      <a:pt x="2470" y="76"/>
                      <a:pt x="2470" y="76"/>
                      <a:pt x="2470" y="76"/>
                    </a:cubicBezTo>
                    <a:cubicBezTo>
                      <a:pt x="2469" y="82"/>
                      <a:pt x="2469" y="82"/>
                      <a:pt x="2469" y="82"/>
                    </a:cubicBezTo>
                    <a:cubicBezTo>
                      <a:pt x="2468" y="90"/>
                      <a:pt x="2468" y="90"/>
                      <a:pt x="2468" y="90"/>
                    </a:cubicBezTo>
                    <a:cubicBezTo>
                      <a:pt x="2466" y="89"/>
                      <a:pt x="2464" y="88"/>
                      <a:pt x="2462" y="87"/>
                    </a:cubicBezTo>
                    <a:cubicBezTo>
                      <a:pt x="2462" y="87"/>
                      <a:pt x="2461" y="87"/>
                      <a:pt x="2460" y="86"/>
                    </a:cubicBezTo>
                    <a:cubicBezTo>
                      <a:pt x="2461" y="83"/>
                      <a:pt x="2461" y="80"/>
                      <a:pt x="2461" y="76"/>
                    </a:cubicBezTo>
                    <a:close/>
                    <a:moveTo>
                      <a:pt x="2445" y="166"/>
                    </a:moveTo>
                    <a:cubicBezTo>
                      <a:pt x="2446" y="148"/>
                      <a:pt x="2446" y="148"/>
                      <a:pt x="2446" y="148"/>
                    </a:cubicBezTo>
                    <a:cubicBezTo>
                      <a:pt x="2446" y="145"/>
                      <a:pt x="2446" y="145"/>
                      <a:pt x="2446" y="145"/>
                    </a:cubicBezTo>
                    <a:cubicBezTo>
                      <a:pt x="2447" y="130"/>
                      <a:pt x="2447" y="130"/>
                      <a:pt x="2447" y="130"/>
                    </a:cubicBezTo>
                    <a:cubicBezTo>
                      <a:pt x="2447" y="124"/>
                      <a:pt x="2447" y="124"/>
                      <a:pt x="2447" y="124"/>
                    </a:cubicBezTo>
                    <a:cubicBezTo>
                      <a:pt x="2448" y="114"/>
                      <a:pt x="2448" y="114"/>
                      <a:pt x="2448" y="114"/>
                    </a:cubicBezTo>
                    <a:cubicBezTo>
                      <a:pt x="2449" y="103"/>
                      <a:pt x="2459" y="103"/>
                      <a:pt x="2463" y="111"/>
                    </a:cubicBezTo>
                    <a:cubicBezTo>
                      <a:pt x="2464" y="112"/>
                      <a:pt x="2464" y="114"/>
                      <a:pt x="2464" y="115"/>
                    </a:cubicBezTo>
                    <a:cubicBezTo>
                      <a:pt x="2465" y="116"/>
                      <a:pt x="2465" y="118"/>
                      <a:pt x="2465" y="119"/>
                    </a:cubicBezTo>
                    <a:cubicBezTo>
                      <a:pt x="2464" y="133"/>
                      <a:pt x="2464" y="133"/>
                      <a:pt x="2464" y="133"/>
                    </a:cubicBezTo>
                    <a:cubicBezTo>
                      <a:pt x="2463" y="151"/>
                      <a:pt x="2463" y="151"/>
                      <a:pt x="2463" y="151"/>
                    </a:cubicBezTo>
                    <a:cubicBezTo>
                      <a:pt x="2463" y="151"/>
                      <a:pt x="2463" y="151"/>
                      <a:pt x="2463" y="151"/>
                    </a:cubicBezTo>
                    <a:cubicBezTo>
                      <a:pt x="2461" y="175"/>
                      <a:pt x="2461" y="175"/>
                      <a:pt x="2461" y="175"/>
                    </a:cubicBezTo>
                    <a:cubicBezTo>
                      <a:pt x="2461" y="179"/>
                      <a:pt x="2461" y="179"/>
                      <a:pt x="2461" y="179"/>
                    </a:cubicBezTo>
                    <a:cubicBezTo>
                      <a:pt x="2461" y="183"/>
                      <a:pt x="2461" y="183"/>
                      <a:pt x="2461" y="183"/>
                    </a:cubicBezTo>
                    <a:cubicBezTo>
                      <a:pt x="2458" y="182"/>
                      <a:pt x="2458" y="182"/>
                      <a:pt x="2458" y="182"/>
                    </a:cubicBezTo>
                    <a:cubicBezTo>
                      <a:pt x="2455" y="181"/>
                      <a:pt x="2455" y="181"/>
                      <a:pt x="2455" y="181"/>
                    </a:cubicBezTo>
                    <a:cubicBezTo>
                      <a:pt x="2451" y="179"/>
                      <a:pt x="2447" y="178"/>
                      <a:pt x="2444" y="177"/>
                    </a:cubicBezTo>
                    <a:lnTo>
                      <a:pt x="2445" y="166"/>
                    </a:lnTo>
                    <a:close/>
                    <a:moveTo>
                      <a:pt x="2459" y="203"/>
                    </a:moveTo>
                    <a:cubicBezTo>
                      <a:pt x="2459" y="204"/>
                      <a:pt x="2459" y="206"/>
                      <a:pt x="2459" y="208"/>
                    </a:cubicBezTo>
                    <a:cubicBezTo>
                      <a:pt x="2459" y="209"/>
                      <a:pt x="2459" y="209"/>
                      <a:pt x="2459" y="209"/>
                    </a:cubicBezTo>
                    <a:cubicBezTo>
                      <a:pt x="2459" y="212"/>
                      <a:pt x="2459" y="212"/>
                      <a:pt x="2459" y="212"/>
                    </a:cubicBezTo>
                    <a:cubicBezTo>
                      <a:pt x="2458" y="227"/>
                      <a:pt x="2458" y="227"/>
                      <a:pt x="2458" y="227"/>
                    </a:cubicBezTo>
                    <a:cubicBezTo>
                      <a:pt x="2458" y="233"/>
                      <a:pt x="2458" y="239"/>
                      <a:pt x="2457" y="245"/>
                    </a:cubicBezTo>
                    <a:cubicBezTo>
                      <a:pt x="2457" y="246"/>
                      <a:pt x="2457" y="246"/>
                      <a:pt x="2457" y="246"/>
                    </a:cubicBezTo>
                    <a:cubicBezTo>
                      <a:pt x="2457" y="257"/>
                      <a:pt x="2457" y="257"/>
                      <a:pt x="2457" y="257"/>
                    </a:cubicBezTo>
                    <a:cubicBezTo>
                      <a:pt x="2456" y="273"/>
                      <a:pt x="2456" y="273"/>
                      <a:pt x="2456" y="273"/>
                    </a:cubicBezTo>
                    <a:cubicBezTo>
                      <a:pt x="2455" y="281"/>
                      <a:pt x="2455" y="281"/>
                      <a:pt x="2455" y="281"/>
                    </a:cubicBezTo>
                    <a:cubicBezTo>
                      <a:pt x="2453" y="281"/>
                      <a:pt x="2451" y="280"/>
                      <a:pt x="2449" y="279"/>
                    </a:cubicBezTo>
                    <a:cubicBezTo>
                      <a:pt x="2445" y="278"/>
                      <a:pt x="2441" y="276"/>
                      <a:pt x="2437" y="275"/>
                    </a:cubicBezTo>
                    <a:cubicBezTo>
                      <a:pt x="2437" y="273"/>
                      <a:pt x="2437" y="273"/>
                      <a:pt x="2437" y="273"/>
                    </a:cubicBezTo>
                    <a:cubicBezTo>
                      <a:pt x="2438" y="262"/>
                      <a:pt x="2438" y="262"/>
                      <a:pt x="2438" y="262"/>
                    </a:cubicBezTo>
                    <a:cubicBezTo>
                      <a:pt x="2439" y="243"/>
                      <a:pt x="2439" y="243"/>
                      <a:pt x="2439" y="243"/>
                    </a:cubicBezTo>
                    <a:cubicBezTo>
                      <a:pt x="2440" y="238"/>
                      <a:pt x="2440" y="238"/>
                      <a:pt x="2440" y="238"/>
                    </a:cubicBezTo>
                    <a:cubicBezTo>
                      <a:pt x="2440" y="228"/>
                      <a:pt x="2440" y="228"/>
                      <a:pt x="2440" y="228"/>
                    </a:cubicBezTo>
                    <a:cubicBezTo>
                      <a:pt x="2441" y="224"/>
                      <a:pt x="2441" y="224"/>
                      <a:pt x="2441" y="224"/>
                    </a:cubicBezTo>
                    <a:cubicBezTo>
                      <a:pt x="2441" y="218"/>
                      <a:pt x="2441" y="218"/>
                      <a:pt x="2441" y="218"/>
                    </a:cubicBezTo>
                    <a:cubicBezTo>
                      <a:pt x="2442" y="202"/>
                      <a:pt x="2442" y="202"/>
                      <a:pt x="2442" y="202"/>
                    </a:cubicBezTo>
                    <a:cubicBezTo>
                      <a:pt x="2443" y="188"/>
                      <a:pt x="2457" y="190"/>
                      <a:pt x="2459" y="203"/>
                    </a:cubicBezTo>
                    <a:close/>
                    <a:moveTo>
                      <a:pt x="2441" y="105"/>
                    </a:moveTo>
                    <a:cubicBezTo>
                      <a:pt x="2441" y="106"/>
                      <a:pt x="2441" y="108"/>
                      <a:pt x="2441" y="109"/>
                    </a:cubicBezTo>
                    <a:cubicBezTo>
                      <a:pt x="2440" y="131"/>
                      <a:pt x="2440" y="131"/>
                      <a:pt x="2440" y="131"/>
                    </a:cubicBezTo>
                    <a:cubicBezTo>
                      <a:pt x="2439" y="137"/>
                      <a:pt x="2439" y="137"/>
                      <a:pt x="2439" y="137"/>
                    </a:cubicBezTo>
                    <a:cubicBezTo>
                      <a:pt x="2439" y="142"/>
                      <a:pt x="2439" y="142"/>
                      <a:pt x="2439" y="142"/>
                    </a:cubicBezTo>
                    <a:cubicBezTo>
                      <a:pt x="2438" y="155"/>
                      <a:pt x="2438" y="155"/>
                      <a:pt x="2438" y="155"/>
                    </a:cubicBezTo>
                    <a:cubicBezTo>
                      <a:pt x="2438" y="161"/>
                      <a:pt x="2437" y="167"/>
                      <a:pt x="2437" y="173"/>
                    </a:cubicBezTo>
                    <a:cubicBezTo>
                      <a:pt x="2437" y="174"/>
                      <a:pt x="2437" y="174"/>
                      <a:pt x="2437" y="174"/>
                    </a:cubicBezTo>
                    <a:cubicBezTo>
                      <a:pt x="2436" y="174"/>
                      <a:pt x="2436" y="174"/>
                      <a:pt x="2436" y="174"/>
                    </a:cubicBezTo>
                    <a:cubicBezTo>
                      <a:pt x="2431" y="172"/>
                      <a:pt x="2425" y="171"/>
                      <a:pt x="2420" y="170"/>
                    </a:cubicBezTo>
                    <a:cubicBezTo>
                      <a:pt x="2416" y="169"/>
                      <a:pt x="2416" y="169"/>
                      <a:pt x="2416" y="169"/>
                    </a:cubicBezTo>
                    <a:cubicBezTo>
                      <a:pt x="2417" y="155"/>
                      <a:pt x="2417" y="155"/>
                      <a:pt x="2417" y="155"/>
                    </a:cubicBezTo>
                    <a:cubicBezTo>
                      <a:pt x="2418" y="149"/>
                      <a:pt x="2418" y="149"/>
                      <a:pt x="2418" y="149"/>
                    </a:cubicBezTo>
                    <a:cubicBezTo>
                      <a:pt x="2419" y="137"/>
                      <a:pt x="2419" y="137"/>
                      <a:pt x="2419" y="137"/>
                    </a:cubicBezTo>
                    <a:cubicBezTo>
                      <a:pt x="2420" y="123"/>
                      <a:pt x="2420" y="123"/>
                      <a:pt x="2420" y="123"/>
                    </a:cubicBezTo>
                    <a:cubicBezTo>
                      <a:pt x="2421" y="111"/>
                      <a:pt x="2421" y="111"/>
                      <a:pt x="2421" y="111"/>
                    </a:cubicBezTo>
                    <a:cubicBezTo>
                      <a:pt x="2421" y="105"/>
                      <a:pt x="2421" y="105"/>
                      <a:pt x="2421" y="105"/>
                    </a:cubicBezTo>
                    <a:cubicBezTo>
                      <a:pt x="2422" y="95"/>
                      <a:pt x="2431" y="93"/>
                      <a:pt x="2436" y="98"/>
                    </a:cubicBezTo>
                    <a:cubicBezTo>
                      <a:pt x="2439" y="99"/>
                      <a:pt x="2440" y="102"/>
                      <a:pt x="2441" y="105"/>
                    </a:cubicBezTo>
                    <a:close/>
                    <a:moveTo>
                      <a:pt x="2411" y="70"/>
                    </a:moveTo>
                    <a:cubicBezTo>
                      <a:pt x="2412" y="57"/>
                      <a:pt x="2428" y="56"/>
                      <a:pt x="2433" y="65"/>
                    </a:cubicBezTo>
                    <a:cubicBezTo>
                      <a:pt x="2434" y="67"/>
                      <a:pt x="2434" y="69"/>
                      <a:pt x="2434" y="72"/>
                    </a:cubicBezTo>
                    <a:cubicBezTo>
                      <a:pt x="2433" y="83"/>
                      <a:pt x="2433" y="83"/>
                      <a:pt x="2433" y="83"/>
                    </a:cubicBezTo>
                    <a:cubicBezTo>
                      <a:pt x="2427" y="81"/>
                      <a:pt x="2421" y="80"/>
                      <a:pt x="2416" y="79"/>
                    </a:cubicBezTo>
                    <a:cubicBezTo>
                      <a:pt x="2414" y="79"/>
                      <a:pt x="2412" y="79"/>
                      <a:pt x="2410" y="79"/>
                    </a:cubicBezTo>
                    <a:lnTo>
                      <a:pt x="2411" y="70"/>
                    </a:lnTo>
                    <a:close/>
                    <a:moveTo>
                      <a:pt x="2401" y="92"/>
                    </a:moveTo>
                    <a:cubicBezTo>
                      <a:pt x="2406" y="93"/>
                      <a:pt x="2411" y="97"/>
                      <a:pt x="2410" y="104"/>
                    </a:cubicBezTo>
                    <a:cubicBezTo>
                      <a:pt x="2409" y="121"/>
                      <a:pt x="2409" y="121"/>
                      <a:pt x="2409" y="121"/>
                    </a:cubicBezTo>
                    <a:cubicBezTo>
                      <a:pt x="2408" y="134"/>
                      <a:pt x="2408" y="134"/>
                      <a:pt x="2408" y="134"/>
                    </a:cubicBezTo>
                    <a:cubicBezTo>
                      <a:pt x="2407" y="136"/>
                      <a:pt x="2407" y="136"/>
                      <a:pt x="2407" y="136"/>
                    </a:cubicBezTo>
                    <a:cubicBezTo>
                      <a:pt x="2407" y="144"/>
                      <a:pt x="2406" y="152"/>
                      <a:pt x="2405" y="160"/>
                    </a:cubicBezTo>
                    <a:cubicBezTo>
                      <a:pt x="2405" y="166"/>
                      <a:pt x="2405" y="166"/>
                      <a:pt x="2405" y="166"/>
                    </a:cubicBezTo>
                    <a:cubicBezTo>
                      <a:pt x="2405" y="168"/>
                      <a:pt x="2405" y="168"/>
                      <a:pt x="2405" y="168"/>
                    </a:cubicBezTo>
                    <a:cubicBezTo>
                      <a:pt x="2403" y="167"/>
                      <a:pt x="2403" y="167"/>
                      <a:pt x="2403" y="167"/>
                    </a:cubicBezTo>
                    <a:cubicBezTo>
                      <a:pt x="2401" y="167"/>
                      <a:pt x="2399" y="167"/>
                      <a:pt x="2397" y="167"/>
                    </a:cubicBezTo>
                    <a:cubicBezTo>
                      <a:pt x="2392" y="166"/>
                      <a:pt x="2386" y="166"/>
                      <a:pt x="2381" y="166"/>
                    </a:cubicBezTo>
                    <a:cubicBezTo>
                      <a:pt x="2382" y="155"/>
                      <a:pt x="2382" y="155"/>
                      <a:pt x="2382" y="155"/>
                    </a:cubicBezTo>
                    <a:cubicBezTo>
                      <a:pt x="2383" y="143"/>
                      <a:pt x="2383" y="143"/>
                      <a:pt x="2383" y="143"/>
                    </a:cubicBezTo>
                    <a:cubicBezTo>
                      <a:pt x="2384" y="134"/>
                      <a:pt x="2384" y="134"/>
                      <a:pt x="2384" y="134"/>
                    </a:cubicBezTo>
                    <a:cubicBezTo>
                      <a:pt x="2385" y="124"/>
                      <a:pt x="2386" y="114"/>
                      <a:pt x="2387" y="104"/>
                    </a:cubicBezTo>
                    <a:cubicBezTo>
                      <a:pt x="2387" y="103"/>
                      <a:pt x="2387" y="103"/>
                      <a:pt x="2387" y="103"/>
                    </a:cubicBezTo>
                    <a:cubicBezTo>
                      <a:pt x="2388" y="94"/>
                      <a:pt x="2395" y="91"/>
                      <a:pt x="2401" y="92"/>
                    </a:cubicBezTo>
                    <a:close/>
                    <a:moveTo>
                      <a:pt x="2375" y="53"/>
                    </a:moveTo>
                    <a:cubicBezTo>
                      <a:pt x="2375" y="49"/>
                      <a:pt x="2375" y="49"/>
                      <a:pt x="2375" y="49"/>
                    </a:cubicBezTo>
                    <a:cubicBezTo>
                      <a:pt x="2376" y="40"/>
                      <a:pt x="2376" y="40"/>
                      <a:pt x="2376" y="40"/>
                    </a:cubicBezTo>
                    <a:cubicBezTo>
                      <a:pt x="2377" y="35"/>
                      <a:pt x="2386" y="34"/>
                      <a:pt x="2387" y="39"/>
                    </a:cubicBezTo>
                    <a:cubicBezTo>
                      <a:pt x="2387" y="40"/>
                      <a:pt x="2387" y="40"/>
                      <a:pt x="2387" y="41"/>
                    </a:cubicBezTo>
                    <a:cubicBezTo>
                      <a:pt x="2387" y="45"/>
                      <a:pt x="2386" y="49"/>
                      <a:pt x="2386" y="53"/>
                    </a:cubicBezTo>
                    <a:cubicBezTo>
                      <a:pt x="2386" y="57"/>
                      <a:pt x="2385" y="61"/>
                      <a:pt x="2385" y="65"/>
                    </a:cubicBezTo>
                    <a:cubicBezTo>
                      <a:pt x="2381" y="65"/>
                      <a:pt x="2378" y="65"/>
                      <a:pt x="2374" y="65"/>
                    </a:cubicBezTo>
                    <a:cubicBezTo>
                      <a:pt x="2374" y="61"/>
                      <a:pt x="2375" y="57"/>
                      <a:pt x="2375" y="53"/>
                    </a:cubicBezTo>
                    <a:close/>
                    <a:moveTo>
                      <a:pt x="2355" y="103"/>
                    </a:moveTo>
                    <a:cubicBezTo>
                      <a:pt x="2356" y="93"/>
                      <a:pt x="2364" y="89"/>
                      <a:pt x="2370" y="91"/>
                    </a:cubicBezTo>
                    <a:cubicBezTo>
                      <a:pt x="2373" y="92"/>
                      <a:pt x="2376" y="96"/>
                      <a:pt x="2376" y="102"/>
                    </a:cubicBezTo>
                    <a:cubicBezTo>
                      <a:pt x="2374" y="114"/>
                      <a:pt x="2374" y="114"/>
                      <a:pt x="2374" y="114"/>
                    </a:cubicBezTo>
                    <a:cubicBezTo>
                      <a:pt x="2374" y="121"/>
                      <a:pt x="2373" y="128"/>
                      <a:pt x="2372" y="134"/>
                    </a:cubicBezTo>
                    <a:cubicBezTo>
                      <a:pt x="2371" y="141"/>
                      <a:pt x="2371" y="147"/>
                      <a:pt x="2370" y="154"/>
                    </a:cubicBezTo>
                    <a:cubicBezTo>
                      <a:pt x="2369" y="166"/>
                      <a:pt x="2369" y="166"/>
                      <a:pt x="2369" y="166"/>
                    </a:cubicBezTo>
                    <a:cubicBezTo>
                      <a:pt x="2369" y="166"/>
                      <a:pt x="2369" y="166"/>
                      <a:pt x="2369" y="166"/>
                    </a:cubicBezTo>
                    <a:cubicBezTo>
                      <a:pt x="2369" y="167"/>
                      <a:pt x="2369" y="167"/>
                      <a:pt x="2369" y="167"/>
                    </a:cubicBezTo>
                    <a:cubicBezTo>
                      <a:pt x="2363" y="167"/>
                      <a:pt x="2358" y="167"/>
                      <a:pt x="2353" y="168"/>
                    </a:cubicBezTo>
                    <a:cubicBezTo>
                      <a:pt x="2348" y="169"/>
                      <a:pt x="2348" y="169"/>
                      <a:pt x="2348" y="169"/>
                    </a:cubicBezTo>
                    <a:cubicBezTo>
                      <a:pt x="2349" y="158"/>
                      <a:pt x="2350" y="147"/>
                      <a:pt x="2352" y="136"/>
                    </a:cubicBezTo>
                    <a:cubicBezTo>
                      <a:pt x="2352" y="133"/>
                      <a:pt x="2352" y="133"/>
                      <a:pt x="2352" y="133"/>
                    </a:cubicBezTo>
                    <a:cubicBezTo>
                      <a:pt x="2353" y="123"/>
                      <a:pt x="2354" y="113"/>
                      <a:pt x="2355" y="104"/>
                    </a:cubicBezTo>
                    <a:lnTo>
                      <a:pt x="2355" y="103"/>
                    </a:lnTo>
                    <a:close/>
                    <a:moveTo>
                      <a:pt x="2329" y="81"/>
                    </a:moveTo>
                    <a:cubicBezTo>
                      <a:pt x="2330" y="68"/>
                      <a:pt x="2345" y="64"/>
                      <a:pt x="2351" y="70"/>
                    </a:cubicBezTo>
                    <a:cubicBezTo>
                      <a:pt x="2352" y="71"/>
                      <a:pt x="2353" y="74"/>
                      <a:pt x="2353" y="77"/>
                    </a:cubicBezTo>
                    <a:cubicBezTo>
                      <a:pt x="2352" y="81"/>
                      <a:pt x="2352" y="81"/>
                      <a:pt x="2352" y="81"/>
                    </a:cubicBezTo>
                    <a:cubicBezTo>
                      <a:pt x="2345" y="82"/>
                      <a:pt x="2338" y="84"/>
                      <a:pt x="2332" y="86"/>
                    </a:cubicBezTo>
                    <a:cubicBezTo>
                      <a:pt x="2331" y="86"/>
                      <a:pt x="2330" y="86"/>
                      <a:pt x="2329" y="86"/>
                    </a:cubicBezTo>
                    <a:lnTo>
                      <a:pt x="2329" y="81"/>
                    </a:lnTo>
                    <a:close/>
                    <a:moveTo>
                      <a:pt x="2328" y="126"/>
                    </a:moveTo>
                    <a:cubicBezTo>
                      <a:pt x="2331" y="109"/>
                      <a:pt x="2331" y="109"/>
                      <a:pt x="2331" y="109"/>
                    </a:cubicBezTo>
                    <a:cubicBezTo>
                      <a:pt x="2332" y="94"/>
                      <a:pt x="2350" y="92"/>
                      <a:pt x="2348" y="106"/>
                    </a:cubicBezTo>
                    <a:cubicBezTo>
                      <a:pt x="2347" y="110"/>
                      <a:pt x="2347" y="110"/>
                      <a:pt x="2347" y="110"/>
                    </a:cubicBezTo>
                    <a:cubicBezTo>
                      <a:pt x="2344" y="138"/>
                      <a:pt x="2344" y="138"/>
                      <a:pt x="2344" y="138"/>
                    </a:cubicBezTo>
                    <a:cubicBezTo>
                      <a:pt x="2344" y="140"/>
                      <a:pt x="2344" y="140"/>
                      <a:pt x="2344" y="140"/>
                    </a:cubicBezTo>
                    <a:cubicBezTo>
                      <a:pt x="2340" y="170"/>
                      <a:pt x="2340" y="170"/>
                      <a:pt x="2340" y="170"/>
                    </a:cubicBezTo>
                    <a:cubicBezTo>
                      <a:pt x="2334" y="171"/>
                      <a:pt x="2328" y="172"/>
                      <a:pt x="2322" y="174"/>
                    </a:cubicBezTo>
                    <a:cubicBezTo>
                      <a:pt x="2324" y="156"/>
                      <a:pt x="2324" y="156"/>
                      <a:pt x="2324" y="156"/>
                    </a:cubicBezTo>
                    <a:cubicBezTo>
                      <a:pt x="2326" y="141"/>
                      <a:pt x="2326" y="141"/>
                      <a:pt x="2326" y="141"/>
                    </a:cubicBezTo>
                    <a:lnTo>
                      <a:pt x="2328" y="126"/>
                    </a:lnTo>
                    <a:close/>
                    <a:moveTo>
                      <a:pt x="2306" y="145"/>
                    </a:moveTo>
                    <a:cubicBezTo>
                      <a:pt x="2307" y="135"/>
                      <a:pt x="2309" y="125"/>
                      <a:pt x="2310" y="115"/>
                    </a:cubicBezTo>
                    <a:cubicBezTo>
                      <a:pt x="2312" y="101"/>
                      <a:pt x="2326" y="98"/>
                      <a:pt x="2325" y="111"/>
                    </a:cubicBezTo>
                    <a:cubicBezTo>
                      <a:pt x="2322" y="132"/>
                      <a:pt x="2322" y="132"/>
                      <a:pt x="2322" y="132"/>
                    </a:cubicBezTo>
                    <a:cubicBezTo>
                      <a:pt x="2320" y="144"/>
                      <a:pt x="2320" y="144"/>
                      <a:pt x="2320" y="144"/>
                    </a:cubicBezTo>
                    <a:cubicBezTo>
                      <a:pt x="2318" y="162"/>
                      <a:pt x="2318" y="162"/>
                      <a:pt x="2318" y="162"/>
                    </a:cubicBezTo>
                    <a:cubicBezTo>
                      <a:pt x="2316" y="176"/>
                      <a:pt x="2316" y="176"/>
                      <a:pt x="2316" y="176"/>
                    </a:cubicBezTo>
                    <a:cubicBezTo>
                      <a:pt x="2311" y="177"/>
                      <a:pt x="2306" y="179"/>
                      <a:pt x="2301" y="181"/>
                    </a:cubicBezTo>
                    <a:cubicBezTo>
                      <a:pt x="2302" y="175"/>
                      <a:pt x="2302" y="175"/>
                      <a:pt x="2302" y="175"/>
                    </a:cubicBezTo>
                    <a:cubicBezTo>
                      <a:pt x="2303" y="166"/>
                      <a:pt x="2304" y="157"/>
                      <a:pt x="2306" y="148"/>
                    </a:cubicBezTo>
                    <a:lnTo>
                      <a:pt x="2306" y="145"/>
                    </a:lnTo>
                    <a:close/>
                    <a:moveTo>
                      <a:pt x="2288" y="155"/>
                    </a:moveTo>
                    <a:cubicBezTo>
                      <a:pt x="2290" y="144"/>
                      <a:pt x="2291" y="133"/>
                      <a:pt x="2293" y="122"/>
                    </a:cubicBezTo>
                    <a:cubicBezTo>
                      <a:pt x="2293" y="120"/>
                      <a:pt x="2294" y="119"/>
                      <a:pt x="2294" y="117"/>
                    </a:cubicBezTo>
                    <a:cubicBezTo>
                      <a:pt x="2296" y="113"/>
                      <a:pt x="2300" y="110"/>
                      <a:pt x="2302" y="111"/>
                    </a:cubicBezTo>
                    <a:cubicBezTo>
                      <a:pt x="2304" y="111"/>
                      <a:pt x="2305" y="114"/>
                      <a:pt x="2304" y="118"/>
                    </a:cubicBezTo>
                    <a:cubicBezTo>
                      <a:pt x="2303" y="129"/>
                      <a:pt x="2301" y="140"/>
                      <a:pt x="2299" y="151"/>
                    </a:cubicBezTo>
                    <a:cubicBezTo>
                      <a:pt x="2299" y="151"/>
                      <a:pt x="2299" y="151"/>
                      <a:pt x="2299" y="151"/>
                    </a:cubicBezTo>
                    <a:cubicBezTo>
                      <a:pt x="2298" y="161"/>
                      <a:pt x="2297" y="171"/>
                      <a:pt x="2295" y="181"/>
                    </a:cubicBezTo>
                    <a:cubicBezTo>
                      <a:pt x="2295" y="183"/>
                      <a:pt x="2295" y="183"/>
                      <a:pt x="2295" y="183"/>
                    </a:cubicBezTo>
                    <a:cubicBezTo>
                      <a:pt x="2290" y="185"/>
                      <a:pt x="2290" y="185"/>
                      <a:pt x="2290" y="185"/>
                    </a:cubicBezTo>
                    <a:cubicBezTo>
                      <a:pt x="2288" y="186"/>
                      <a:pt x="2285" y="187"/>
                      <a:pt x="2283" y="188"/>
                    </a:cubicBezTo>
                    <a:cubicBezTo>
                      <a:pt x="2284" y="179"/>
                      <a:pt x="2286" y="170"/>
                      <a:pt x="2287" y="161"/>
                    </a:cubicBezTo>
                    <a:lnTo>
                      <a:pt x="2288" y="155"/>
                    </a:lnTo>
                    <a:close/>
                    <a:moveTo>
                      <a:pt x="2271" y="175"/>
                    </a:moveTo>
                    <a:cubicBezTo>
                      <a:pt x="2273" y="163"/>
                      <a:pt x="2273" y="163"/>
                      <a:pt x="2273" y="163"/>
                    </a:cubicBezTo>
                    <a:cubicBezTo>
                      <a:pt x="2274" y="152"/>
                      <a:pt x="2276" y="142"/>
                      <a:pt x="2277" y="131"/>
                    </a:cubicBezTo>
                    <a:cubicBezTo>
                      <a:pt x="2278" y="129"/>
                      <a:pt x="2278" y="129"/>
                      <a:pt x="2278" y="129"/>
                    </a:cubicBezTo>
                    <a:cubicBezTo>
                      <a:pt x="2280" y="118"/>
                      <a:pt x="2288" y="113"/>
                      <a:pt x="2286" y="124"/>
                    </a:cubicBezTo>
                    <a:cubicBezTo>
                      <a:pt x="2286" y="125"/>
                      <a:pt x="2286" y="125"/>
                      <a:pt x="2286" y="125"/>
                    </a:cubicBezTo>
                    <a:cubicBezTo>
                      <a:pt x="2284" y="136"/>
                      <a:pt x="2283" y="147"/>
                      <a:pt x="2281" y="158"/>
                    </a:cubicBezTo>
                    <a:cubicBezTo>
                      <a:pt x="2279" y="168"/>
                      <a:pt x="2279" y="168"/>
                      <a:pt x="2279" y="168"/>
                    </a:cubicBezTo>
                    <a:cubicBezTo>
                      <a:pt x="2276" y="192"/>
                      <a:pt x="2276" y="192"/>
                      <a:pt x="2276" y="192"/>
                    </a:cubicBezTo>
                    <a:cubicBezTo>
                      <a:pt x="2273" y="193"/>
                      <a:pt x="2270" y="194"/>
                      <a:pt x="2267" y="196"/>
                    </a:cubicBezTo>
                    <a:cubicBezTo>
                      <a:pt x="2268" y="189"/>
                      <a:pt x="2270" y="182"/>
                      <a:pt x="2271" y="175"/>
                    </a:cubicBezTo>
                    <a:close/>
                    <a:moveTo>
                      <a:pt x="2253" y="288"/>
                    </a:moveTo>
                    <a:cubicBezTo>
                      <a:pt x="2258" y="260"/>
                      <a:pt x="2258" y="260"/>
                      <a:pt x="2258" y="260"/>
                    </a:cubicBezTo>
                    <a:cubicBezTo>
                      <a:pt x="2259" y="254"/>
                      <a:pt x="2259" y="254"/>
                      <a:pt x="2259" y="254"/>
                    </a:cubicBezTo>
                    <a:cubicBezTo>
                      <a:pt x="2260" y="247"/>
                      <a:pt x="2260" y="247"/>
                      <a:pt x="2260" y="247"/>
                    </a:cubicBezTo>
                    <a:cubicBezTo>
                      <a:pt x="2261" y="237"/>
                      <a:pt x="2263" y="228"/>
                      <a:pt x="2264" y="218"/>
                    </a:cubicBezTo>
                    <a:cubicBezTo>
                      <a:pt x="2266" y="206"/>
                      <a:pt x="2275" y="201"/>
                      <a:pt x="2273" y="213"/>
                    </a:cubicBezTo>
                    <a:cubicBezTo>
                      <a:pt x="2269" y="239"/>
                      <a:pt x="2269" y="239"/>
                      <a:pt x="2269" y="239"/>
                    </a:cubicBezTo>
                    <a:cubicBezTo>
                      <a:pt x="2267" y="249"/>
                      <a:pt x="2267" y="249"/>
                      <a:pt x="2267" y="249"/>
                    </a:cubicBezTo>
                    <a:cubicBezTo>
                      <a:pt x="2267" y="252"/>
                      <a:pt x="2267" y="252"/>
                      <a:pt x="2267" y="252"/>
                    </a:cubicBezTo>
                    <a:cubicBezTo>
                      <a:pt x="2263" y="280"/>
                      <a:pt x="2263" y="280"/>
                      <a:pt x="2263" y="280"/>
                    </a:cubicBezTo>
                    <a:cubicBezTo>
                      <a:pt x="2262" y="285"/>
                      <a:pt x="2262" y="285"/>
                      <a:pt x="2262" y="285"/>
                    </a:cubicBezTo>
                    <a:cubicBezTo>
                      <a:pt x="2259" y="286"/>
                      <a:pt x="2256" y="288"/>
                      <a:pt x="2253" y="289"/>
                    </a:cubicBezTo>
                    <a:lnTo>
                      <a:pt x="2253" y="288"/>
                    </a:lnTo>
                    <a:close/>
                    <a:moveTo>
                      <a:pt x="2240" y="366"/>
                    </a:moveTo>
                    <a:cubicBezTo>
                      <a:pt x="2241" y="361"/>
                      <a:pt x="2241" y="361"/>
                      <a:pt x="2241" y="361"/>
                    </a:cubicBezTo>
                    <a:cubicBezTo>
                      <a:pt x="2243" y="351"/>
                      <a:pt x="2243" y="351"/>
                      <a:pt x="2243" y="351"/>
                    </a:cubicBezTo>
                    <a:cubicBezTo>
                      <a:pt x="2245" y="335"/>
                      <a:pt x="2245" y="335"/>
                      <a:pt x="2245" y="335"/>
                    </a:cubicBezTo>
                    <a:cubicBezTo>
                      <a:pt x="2248" y="315"/>
                      <a:pt x="2248" y="315"/>
                      <a:pt x="2248" y="315"/>
                    </a:cubicBezTo>
                    <a:cubicBezTo>
                      <a:pt x="2248" y="314"/>
                      <a:pt x="2248" y="314"/>
                      <a:pt x="2248" y="314"/>
                    </a:cubicBezTo>
                    <a:cubicBezTo>
                      <a:pt x="2250" y="302"/>
                      <a:pt x="2258" y="297"/>
                      <a:pt x="2258" y="307"/>
                    </a:cubicBezTo>
                    <a:cubicBezTo>
                      <a:pt x="2258" y="308"/>
                      <a:pt x="2258" y="308"/>
                      <a:pt x="2257" y="309"/>
                    </a:cubicBezTo>
                    <a:cubicBezTo>
                      <a:pt x="2255" y="327"/>
                      <a:pt x="2255" y="327"/>
                      <a:pt x="2255" y="327"/>
                    </a:cubicBezTo>
                    <a:cubicBezTo>
                      <a:pt x="2252" y="347"/>
                      <a:pt x="2252" y="347"/>
                      <a:pt x="2252" y="347"/>
                    </a:cubicBezTo>
                    <a:cubicBezTo>
                      <a:pt x="2251" y="353"/>
                      <a:pt x="2251" y="353"/>
                      <a:pt x="2251" y="353"/>
                    </a:cubicBezTo>
                    <a:cubicBezTo>
                      <a:pt x="2250" y="357"/>
                      <a:pt x="2250" y="357"/>
                      <a:pt x="2250" y="357"/>
                    </a:cubicBezTo>
                    <a:cubicBezTo>
                      <a:pt x="2246" y="382"/>
                      <a:pt x="2246" y="382"/>
                      <a:pt x="2246" y="382"/>
                    </a:cubicBezTo>
                    <a:cubicBezTo>
                      <a:pt x="2246" y="384"/>
                      <a:pt x="2246" y="384"/>
                      <a:pt x="2246" y="384"/>
                    </a:cubicBezTo>
                    <a:cubicBezTo>
                      <a:pt x="2242" y="386"/>
                      <a:pt x="2242" y="386"/>
                      <a:pt x="2242" y="386"/>
                    </a:cubicBezTo>
                    <a:cubicBezTo>
                      <a:pt x="2240" y="386"/>
                      <a:pt x="2239" y="387"/>
                      <a:pt x="2237" y="388"/>
                    </a:cubicBezTo>
                    <a:cubicBezTo>
                      <a:pt x="2238" y="380"/>
                      <a:pt x="2239" y="373"/>
                      <a:pt x="2240" y="366"/>
                    </a:cubicBezTo>
                    <a:close/>
                    <a:moveTo>
                      <a:pt x="2223" y="469"/>
                    </a:moveTo>
                    <a:cubicBezTo>
                      <a:pt x="2226" y="452"/>
                      <a:pt x="2226" y="452"/>
                      <a:pt x="2226" y="452"/>
                    </a:cubicBezTo>
                    <a:cubicBezTo>
                      <a:pt x="2226" y="451"/>
                      <a:pt x="2226" y="451"/>
                      <a:pt x="2226" y="451"/>
                    </a:cubicBezTo>
                    <a:cubicBezTo>
                      <a:pt x="2228" y="439"/>
                      <a:pt x="2228" y="439"/>
                      <a:pt x="2228" y="439"/>
                    </a:cubicBezTo>
                    <a:cubicBezTo>
                      <a:pt x="2229" y="432"/>
                      <a:pt x="2230" y="425"/>
                      <a:pt x="2231" y="418"/>
                    </a:cubicBezTo>
                    <a:cubicBezTo>
                      <a:pt x="2232" y="413"/>
                      <a:pt x="2232" y="413"/>
                      <a:pt x="2232" y="413"/>
                    </a:cubicBezTo>
                    <a:cubicBezTo>
                      <a:pt x="2234" y="400"/>
                      <a:pt x="2244" y="396"/>
                      <a:pt x="2241" y="409"/>
                    </a:cubicBezTo>
                    <a:cubicBezTo>
                      <a:pt x="2241" y="410"/>
                      <a:pt x="2241" y="410"/>
                      <a:pt x="2241" y="410"/>
                    </a:cubicBezTo>
                    <a:cubicBezTo>
                      <a:pt x="2238" y="430"/>
                      <a:pt x="2238" y="430"/>
                      <a:pt x="2238" y="430"/>
                    </a:cubicBezTo>
                    <a:cubicBezTo>
                      <a:pt x="2236" y="443"/>
                      <a:pt x="2236" y="443"/>
                      <a:pt x="2236" y="443"/>
                    </a:cubicBezTo>
                    <a:cubicBezTo>
                      <a:pt x="2235" y="449"/>
                      <a:pt x="2235" y="449"/>
                      <a:pt x="2235" y="449"/>
                    </a:cubicBezTo>
                    <a:cubicBezTo>
                      <a:pt x="2234" y="460"/>
                      <a:pt x="2234" y="460"/>
                      <a:pt x="2234" y="460"/>
                    </a:cubicBezTo>
                    <a:cubicBezTo>
                      <a:pt x="2229" y="489"/>
                      <a:pt x="2229" y="489"/>
                      <a:pt x="2229" y="489"/>
                    </a:cubicBezTo>
                    <a:cubicBezTo>
                      <a:pt x="2226" y="489"/>
                      <a:pt x="2223" y="490"/>
                      <a:pt x="2220" y="491"/>
                    </a:cubicBezTo>
                    <a:lnTo>
                      <a:pt x="2223" y="469"/>
                    </a:lnTo>
                    <a:close/>
                    <a:moveTo>
                      <a:pt x="2206" y="581"/>
                    </a:moveTo>
                    <a:cubicBezTo>
                      <a:pt x="2208" y="566"/>
                      <a:pt x="2208" y="566"/>
                      <a:pt x="2208" y="566"/>
                    </a:cubicBezTo>
                    <a:cubicBezTo>
                      <a:pt x="2208" y="566"/>
                      <a:pt x="2208" y="566"/>
                      <a:pt x="2208" y="566"/>
                    </a:cubicBezTo>
                    <a:cubicBezTo>
                      <a:pt x="2210" y="551"/>
                      <a:pt x="2210" y="551"/>
                      <a:pt x="2210" y="551"/>
                    </a:cubicBezTo>
                    <a:cubicBezTo>
                      <a:pt x="2212" y="544"/>
                      <a:pt x="2213" y="537"/>
                      <a:pt x="2214" y="530"/>
                    </a:cubicBezTo>
                    <a:cubicBezTo>
                      <a:pt x="2214" y="526"/>
                      <a:pt x="2214" y="526"/>
                      <a:pt x="2214" y="526"/>
                    </a:cubicBezTo>
                    <a:cubicBezTo>
                      <a:pt x="2217" y="513"/>
                      <a:pt x="2225" y="509"/>
                      <a:pt x="2224" y="521"/>
                    </a:cubicBezTo>
                    <a:cubicBezTo>
                      <a:pt x="2224" y="522"/>
                      <a:pt x="2224" y="522"/>
                      <a:pt x="2224" y="523"/>
                    </a:cubicBezTo>
                    <a:cubicBezTo>
                      <a:pt x="2221" y="542"/>
                      <a:pt x="2221" y="542"/>
                      <a:pt x="2221" y="542"/>
                    </a:cubicBezTo>
                    <a:cubicBezTo>
                      <a:pt x="2219" y="557"/>
                      <a:pt x="2219" y="557"/>
                      <a:pt x="2219" y="557"/>
                    </a:cubicBezTo>
                    <a:cubicBezTo>
                      <a:pt x="2218" y="564"/>
                      <a:pt x="2218" y="564"/>
                      <a:pt x="2218" y="564"/>
                    </a:cubicBezTo>
                    <a:cubicBezTo>
                      <a:pt x="2217" y="572"/>
                      <a:pt x="2217" y="572"/>
                      <a:pt x="2217" y="572"/>
                    </a:cubicBezTo>
                    <a:cubicBezTo>
                      <a:pt x="2212" y="605"/>
                      <a:pt x="2212" y="605"/>
                      <a:pt x="2212" y="605"/>
                    </a:cubicBezTo>
                    <a:cubicBezTo>
                      <a:pt x="2208" y="605"/>
                      <a:pt x="2205" y="606"/>
                      <a:pt x="2202" y="607"/>
                    </a:cubicBezTo>
                    <a:lnTo>
                      <a:pt x="2206" y="581"/>
                    </a:lnTo>
                    <a:close/>
                    <a:moveTo>
                      <a:pt x="2183" y="729"/>
                    </a:moveTo>
                    <a:cubicBezTo>
                      <a:pt x="2186" y="707"/>
                      <a:pt x="2186" y="707"/>
                      <a:pt x="2186" y="707"/>
                    </a:cubicBezTo>
                    <a:cubicBezTo>
                      <a:pt x="2189" y="687"/>
                      <a:pt x="2189" y="687"/>
                      <a:pt x="2189" y="687"/>
                    </a:cubicBezTo>
                    <a:cubicBezTo>
                      <a:pt x="2190" y="680"/>
                      <a:pt x="2192" y="673"/>
                      <a:pt x="2193" y="665"/>
                    </a:cubicBezTo>
                    <a:cubicBezTo>
                      <a:pt x="2194" y="655"/>
                      <a:pt x="2194" y="655"/>
                      <a:pt x="2194" y="655"/>
                    </a:cubicBezTo>
                    <a:cubicBezTo>
                      <a:pt x="2196" y="645"/>
                      <a:pt x="2196" y="645"/>
                      <a:pt x="2196" y="645"/>
                    </a:cubicBezTo>
                    <a:cubicBezTo>
                      <a:pt x="2196" y="644"/>
                      <a:pt x="2196" y="643"/>
                      <a:pt x="2197" y="642"/>
                    </a:cubicBezTo>
                    <a:cubicBezTo>
                      <a:pt x="2199" y="633"/>
                      <a:pt x="2204" y="629"/>
                      <a:pt x="2206" y="634"/>
                    </a:cubicBezTo>
                    <a:cubicBezTo>
                      <a:pt x="2206" y="636"/>
                      <a:pt x="2207" y="638"/>
                      <a:pt x="2206" y="642"/>
                    </a:cubicBezTo>
                    <a:cubicBezTo>
                      <a:pt x="2205" y="646"/>
                      <a:pt x="2205" y="646"/>
                      <a:pt x="2205" y="646"/>
                    </a:cubicBezTo>
                    <a:cubicBezTo>
                      <a:pt x="2204" y="656"/>
                      <a:pt x="2204" y="656"/>
                      <a:pt x="2204" y="656"/>
                    </a:cubicBezTo>
                    <a:cubicBezTo>
                      <a:pt x="2202" y="666"/>
                      <a:pt x="2201" y="676"/>
                      <a:pt x="2199" y="686"/>
                    </a:cubicBezTo>
                    <a:cubicBezTo>
                      <a:pt x="2197" y="697"/>
                      <a:pt x="2197" y="697"/>
                      <a:pt x="2197" y="697"/>
                    </a:cubicBezTo>
                    <a:cubicBezTo>
                      <a:pt x="2194" y="719"/>
                      <a:pt x="2194" y="719"/>
                      <a:pt x="2194" y="719"/>
                    </a:cubicBezTo>
                    <a:cubicBezTo>
                      <a:pt x="2192" y="730"/>
                      <a:pt x="2192" y="730"/>
                      <a:pt x="2192" y="730"/>
                    </a:cubicBezTo>
                    <a:cubicBezTo>
                      <a:pt x="2189" y="729"/>
                      <a:pt x="2186" y="729"/>
                      <a:pt x="2183" y="729"/>
                    </a:cubicBezTo>
                    <a:close/>
                    <a:moveTo>
                      <a:pt x="2218" y="807"/>
                    </a:moveTo>
                    <a:cubicBezTo>
                      <a:pt x="2218" y="809"/>
                      <a:pt x="2218" y="809"/>
                      <a:pt x="2218" y="809"/>
                    </a:cubicBezTo>
                    <a:cubicBezTo>
                      <a:pt x="2214" y="853"/>
                      <a:pt x="2214" y="853"/>
                      <a:pt x="2214" y="853"/>
                    </a:cubicBezTo>
                    <a:cubicBezTo>
                      <a:pt x="2211" y="888"/>
                      <a:pt x="2211" y="888"/>
                      <a:pt x="2211" y="888"/>
                    </a:cubicBezTo>
                    <a:cubicBezTo>
                      <a:pt x="2209" y="901"/>
                      <a:pt x="2209" y="901"/>
                      <a:pt x="2209" y="901"/>
                    </a:cubicBezTo>
                    <a:cubicBezTo>
                      <a:pt x="2208" y="915"/>
                      <a:pt x="2208" y="915"/>
                      <a:pt x="2208" y="915"/>
                    </a:cubicBezTo>
                    <a:cubicBezTo>
                      <a:pt x="2206" y="935"/>
                      <a:pt x="2206" y="935"/>
                      <a:pt x="2206" y="935"/>
                    </a:cubicBezTo>
                    <a:cubicBezTo>
                      <a:pt x="2192" y="938"/>
                      <a:pt x="2178" y="942"/>
                      <a:pt x="2165" y="947"/>
                    </a:cubicBezTo>
                    <a:cubicBezTo>
                      <a:pt x="2165" y="938"/>
                      <a:pt x="2165" y="938"/>
                      <a:pt x="2165" y="938"/>
                    </a:cubicBezTo>
                    <a:cubicBezTo>
                      <a:pt x="2167" y="925"/>
                      <a:pt x="2167" y="925"/>
                      <a:pt x="2167" y="925"/>
                    </a:cubicBezTo>
                    <a:cubicBezTo>
                      <a:pt x="2170" y="891"/>
                      <a:pt x="2170" y="891"/>
                      <a:pt x="2170" y="891"/>
                    </a:cubicBezTo>
                    <a:cubicBezTo>
                      <a:pt x="2174" y="846"/>
                      <a:pt x="2174" y="846"/>
                      <a:pt x="2174" y="846"/>
                    </a:cubicBezTo>
                    <a:cubicBezTo>
                      <a:pt x="2176" y="827"/>
                      <a:pt x="2176" y="827"/>
                      <a:pt x="2176" y="827"/>
                    </a:cubicBezTo>
                    <a:cubicBezTo>
                      <a:pt x="2177" y="809"/>
                      <a:pt x="2177" y="809"/>
                      <a:pt x="2177" y="809"/>
                    </a:cubicBezTo>
                    <a:cubicBezTo>
                      <a:pt x="2178" y="803"/>
                      <a:pt x="2178" y="803"/>
                      <a:pt x="2178" y="803"/>
                    </a:cubicBezTo>
                    <a:cubicBezTo>
                      <a:pt x="2179" y="794"/>
                      <a:pt x="2181" y="786"/>
                      <a:pt x="2184" y="781"/>
                    </a:cubicBezTo>
                    <a:cubicBezTo>
                      <a:pt x="2188" y="775"/>
                      <a:pt x="2192" y="772"/>
                      <a:pt x="2196" y="770"/>
                    </a:cubicBezTo>
                    <a:cubicBezTo>
                      <a:pt x="2202" y="769"/>
                      <a:pt x="2209" y="772"/>
                      <a:pt x="2213" y="779"/>
                    </a:cubicBezTo>
                    <a:cubicBezTo>
                      <a:pt x="2215" y="782"/>
                      <a:pt x="2217" y="786"/>
                      <a:pt x="2218" y="792"/>
                    </a:cubicBezTo>
                    <a:cubicBezTo>
                      <a:pt x="2218" y="796"/>
                      <a:pt x="2219" y="801"/>
                      <a:pt x="2218" y="807"/>
                    </a:cubicBezTo>
                    <a:close/>
                    <a:moveTo>
                      <a:pt x="2219" y="709"/>
                    </a:moveTo>
                    <a:cubicBezTo>
                      <a:pt x="2216" y="723"/>
                      <a:pt x="2216" y="723"/>
                      <a:pt x="2216" y="723"/>
                    </a:cubicBezTo>
                    <a:cubicBezTo>
                      <a:pt x="2215" y="731"/>
                      <a:pt x="2215" y="731"/>
                      <a:pt x="2215" y="731"/>
                    </a:cubicBezTo>
                    <a:cubicBezTo>
                      <a:pt x="2208" y="731"/>
                      <a:pt x="2208" y="731"/>
                      <a:pt x="2208" y="731"/>
                    </a:cubicBezTo>
                    <a:cubicBezTo>
                      <a:pt x="2201" y="730"/>
                      <a:pt x="2201" y="730"/>
                      <a:pt x="2201" y="730"/>
                    </a:cubicBezTo>
                    <a:cubicBezTo>
                      <a:pt x="2202" y="723"/>
                      <a:pt x="2202" y="723"/>
                      <a:pt x="2202" y="723"/>
                    </a:cubicBezTo>
                    <a:cubicBezTo>
                      <a:pt x="2204" y="711"/>
                      <a:pt x="2204" y="711"/>
                      <a:pt x="2204" y="711"/>
                    </a:cubicBezTo>
                    <a:cubicBezTo>
                      <a:pt x="2207" y="689"/>
                      <a:pt x="2207" y="689"/>
                      <a:pt x="2207" y="689"/>
                    </a:cubicBezTo>
                    <a:cubicBezTo>
                      <a:pt x="2208" y="686"/>
                      <a:pt x="2208" y="686"/>
                      <a:pt x="2208" y="686"/>
                    </a:cubicBezTo>
                    <a:cubicBezTo>
                      <a:pt x="2210" y="673"/>
                      <a:pt x="2212" y="660"/>
                      <a:pt x="2214" y="648"/>
                    </a:cubicBezTo>
                    <a:cubicBezTo>
                      <a:pt x="2215" y="641"/>
                      <a:pt x="2215" y="641"/>
                      <a:pt x="2215" y="641"/>
                    </a:cubicBezTo>
                    <a:cubicBezTo>
                      <a:pt x="2215" y="640"/>
                      <a:pt x="2215" y="639"/>
                      <a:pt x="2215" y="637"/>
                    </a:cubicBezTo>
                    <a:cubicBezTo>
                      <a:pt x="2218" y="629"/>
                      <a:pt x="2223" y="626"/>
                      <a:pt x="2227" y="628"/>
                    </a:cubicBezTo>
                    <a:cubicBezTo>
                      <a:pt x="2228" y="629"/>
                      <a:pt x="2229" y="631"/>
                      <a:pt x="2229" y="635"/>
                    </a:cubicBezTo>
                    <a:cubicBezTo>
                      <a:pt x="2229" y="636"/>
                      <a:pt x="2229" y="637"/>
                      <a:pt x="2229" y="639"/>
                    </a:cubicBezTo>
                    <a:cubicBezTo>
                      <a:pt x="2227" y="651"/>
                      <a:pt x="2225" y="663"/>
                      <a:pt x="2223" y="675"/>
                    </a:cubicBezTo>
                    <a:cubicBezTo>
                      <a:pt x="2222" y="685"/>
                      <a:pt x="2222" y="685"/>
                      <a:pt x="2222" y="685"/>
                    </a:cubicBezTo>
                    <a:cubicBezTo>
                      <a:pt x="2220" y="697"/>
                      <a:pt x="2220" y="697"/>
                      <a:pt x="2220" y="697"/>
                    </a:cubicBezTo>
                    <a:lnTo>
                      <a:pt x="2219" y="709"/>
                    </a:lnTo>
                    <a:close/>
                    <a:moveTo>
                      <a:pt x="2287" y="813"/>
                    </a:moveTo>
                    <a:cubicBezTo>
                      <a:pt x="2286" y="825"/>
                      <a:pt x="2286" y="825"/>
                      <a:pt x="2286" y="825"/>
                    </a:cubicBezTo>
                    <a:cubicBezTo>
                      <a:pt x="2284" y="838"/>
                      <a:pt x="2284" y="838"/>
                      <a:pt x="2284" y="838"/>
                    </a:cubicBezTo>
                    <a:cubicBezTo>
                      <a:pt x="2283" y="851"/>
                      <a:pt x="2283" y="851"/>
                      <a:pt x="2283" y="851"/>
                    </a:cubicBezTo>
                    <a:cubicBezTo>
                      <a:pt x="2277" y="919"/>
                      <a:pt x="2277" y="919"/>
                      <a:pt x="2277" y="919"/>
                    </a:cubicBezTo>
                    <a:cubicBezTo>
                      <a:pt x="2277" y="923"/>
                      <a:pt x="2277" y="923"/>
                      <a:pt x="2277" y="923"/>
                    </a:cubicBezTo>
                    <a:cubicBezTo>
                      <a:pt x="2258" y="925"/>
                      <a:pt x="2239" y="928"/>
                      <a:pt x="2220" y="932"/>
                    </a:cubicBezTo>
                    <a:cubicBezTo>
                      <a:pt x="2223" y="902"/>
                      <a:pt x="2223" y="902"/>
                      <a:pt x="2223" y="902"/>
                    </a:cubicBezTo>
                    <a:cubicBezTo>
                      <a:pt x="2224" y="888"/>
                      <a:pt x="2224" y="888"/>
                      <a:pt x="2224" y="888"/>
                    </a:cubicBezTo>
                    <a:cubicBezTo>
                      <a:pt x="2226" y="875"/>
                      <a:pt x="2226" y="875"/>
                      <a:pt x="2226" y="875"/>
                    </a:cubicBezTo>
                    <a:cubicBezTo>
                      <a:pt x="2229" y="841"/>
                      <a:pt x="2229" y="841"/>
                      <a:pt x="2229" y="841"/>
                    </a:cubicBezTo>
                    <a:cubicBezTo>
                      <a:pt x="2232" y="808"/>
                      <a:pt x="2232" y="808"/>
                      <a:pt x="2232" y="808"/>
                    </a:cubicBezTo>
                    <a:cubicBezTo>
                      <a:pt x="2232" y="803"/>
                      <a:pt x="2233" y="799"/>
                      <a:pt x="2235" y="795"/>
                    </a:cubicBezTo>
                    <a:cubicBezTo>
                      <a:pt x="2239" y="783"/>
                      <a:pt x="2248" y="777"/>
                      <a:pt x="2257" y="776"/>
                    </a:cubicBezTo>
                    <a:cubicBezTo>
                      <a:pt x="2268" y="775"/>
                      <a:pt x="2279" y="781"/>
                      <a:pt x="2284" y="794"/>
                    </a:cubicBezTo>
                    <a:cubicBezTo>
                      <a:pt x="2286" y="799"/>
                      <a:pt x="2287" y="806"/>
                      <a:pt x="2287" y="813"/>
                    </a:cubicBezTo>
                    <a:close/>
                    <a:moveTo>
                      <a:pt x="2367" y="815"/>
                    </a:moveTo>
                    <a:cubicBezTo>
                      <a:pt x="2364" y="846"/>
                      <a:pt x="2364" y="846"/>
                      <a:pt x="2364" y="846"/>
                    </a:cubicBezTo>
                    <a:cubicBezTo>
                      <a:pt x="2357" y="922"/>
                      <a:pt x="2357" y="922"/>
                      <a:pt x="2357" y="922"/>
                    </a:cubicBezTo>
                    <a:cubicBezTo>
                      <a:pt x="2356" y="923"/>
                      <a:pt x="2356" y="923"/>
                      <a:pt x="2356" y="923"/>
                    </a:cubicBezTo>
                    <a:cubicBezTo>
                      <a:pt x="2344" y="922"/>
                      <a:pt x="2332" y="921"/>
                      <a:pt x="2320" y="921"/>
                    </a:cubicBezTo>
                    <a:cubicBezTo>
                      <a:pt x="2310" y="921"/>
                      <a:pt x="2300" y="922"/>
                      <a:pt x="2291" y="922"/>
                    </a:cubicBezTo>
                    <a:cubicBezTo>
                      <a:pt x="2292" y="906"/>
                      <a:pt x="2292" y="906"/>
                      <a:pt x="2292" y="906"/>
                    </a:cubicBezTo>
                    <a:cubicBezTo>
                      <a:pt x="2298" y="839"/>
                      <a:pt x="2298" y="839"/>
                      <a:pt x="2298" y="839"/>
                    </a:cubicBezTo>
                    <a:cubicBezTo>
                      <a:pt x="2300" y="825"/>
                      <a:pt x="2300" y="825"/>
                      <a:pt x="2300" y="825"/>
                    </a:cubicBezTo>
                    <a:cubicBezTo>
                      <a:pt x="2301" y="812"/>
                      <a:pt x="2301" y="812"/>
                      <a:pt x="2301" y="812"/>
                    </a:cubicBezTo>
                    <a:cubicBezTo>
                      <a:pt x="2301" y="809"/>
                      <a:pt x="2301" y="809"/>
                      <a:pt x="2301" y="809"/>
                    </a:cubicBezTo>
                    <a:cubicBezTo>
                      <a:pt x="2304" y="781"/>
                      <a:pt x="2324" y="772"/>
                      <a:pt x="2342" y="777"/>
                    </a:cubicBezTo>
                    <a:cubicBezTo>
                      <a:pt x="2345" y="778"/>
                      <a:pt x="2349" y="779"/>
                      <a:pt x="2351" y="781"/>
                    </a:cubicBezTo>
                    <a:cubicBezTo>
                      <a:pt x="2354" y="783"/>
                      <a:pt x="2357" y="785"/>
                      <a:pt x="2359" y="788"/>
                    </a:cubicBezTo>
                    <a:cubicBezTo>
                      <a:pt x="2364" y="794"/>
                      <a:pt x="2368" y="803"/>
                      <a:pt x="2367" y="815"/>
                    </a:cubicBezTo>
                    <a:close/>
                    <a:moveTo>
                      <a:pt x="2369" y="582"/>
                    </a:moveTo>
                    <a:cubicBezTo>
                      <a:pt x="2368" y="596"/>
                      <a:pt x="2368" y="596"/>
                      <a:pt x="2368" y="596"/>
                    </a:cubicBezTo>
                    <a:cubicBezTo>
                      <a:pt x="2367" y="600"/>
                      <a:pt x="2367" y="600"/>
                      <a:pt x="2367" y="600"/>
                    </a:cubicBezTo>
                    <a:cubicBezTo>
                      <a:pt x="2364" y="599"/>
                      <a:pt x="2364" y="599"/>
                      <a:pt x="2364" y="599"/>
                    </a:cubicBezTo>
                    <a:cubicBezTo>
                      <a:pt x="2359" y="599"/>
                      <a:pt x="2355" y="598"/>
                      <a:pt x="2350" y="598"/>
                    </a:cubicBezTo>
                    <a:cubicBezTo>
                      <a:pt x="2346" y="597"/>
                      <a:pt x="2343" y="597"/>
                      <a:pt x="2339" y="597"/>
                    </a:cubicBezTo>
                    <a:cubicBezTo>
                      <a:pt x="2338" y="597"/>
                      <a:pt x="2338" y="597"/>
                      <a:pt x="2338" y="597"/>
                    </a:cubicBezTo>
                    <a:cubicBezTo>
                      <a:pt x="2340" y="577"/>
                      <a:pt x="2340" y="577"/>
                      <a:pt x="2340" y="577"/>
                    </a:cubicBezTo>
                    <a:cubicBezTo>
                      <a:pt x="2342" y="555"/>
                      <a:pt x="2342" y="555"/>
                      <a:pt x="2342" y="555"/>
                    </a:cubicBezTo>
                    <a:cubicBezTo>
                      <a:pt x="2344" y="538"/>
                      <a:pt x="2344" y="538"/>
                      <a:pt x="2344" y="538"/>
                    </a:cubicBezTo>
                    <a:cubicBezTo>
                      <a:pt x="2345" y="528"/>
                      <a:pt x="2345" y="528"/>
                      <a:pt x="2345" y="528"/>
                    </a:cubicBezTo>
                    <a:cubicBezTo>
                      <a:pt x="2346" y="516"/>
                      <a:pt x="2346" y="516"/>
                      <a:pt x="2346" y="516"/>
                    </a:cubicBezTo>
                    <a:cubicBezTo>
                      <a:pt x="2346" y="514"/>
                      <a:pt x="2346" y="514"/>
                      <a:pt x="2346" y="514"/>
                    </a:cubicBezTo>
                    <a:cubicBezTo>
                      <a:pt x="2347" y="502"/>
                      <a:pt x="2357" y="498"/>
                      <a:pt x="2365" y="500"/>
                    </a:cubicBezTo>
                    <a:cubicBezTo>
                      <a:pt x="2368" y="501"/>
                      <a:pt x="2370" y="503"/>
                      <a:pt x="2372" y="505"/>
                    </a:cubicBezTo>
                    <a:cubicBezTo>
                      <a:pt x="2373" y="507"/>
                      <a:pt x="2374" y="509"/>
                      <a:pt x="2374" y="512"/>
                    </a:cubicBezTo>
                    <a:cubicBezTo>
                      <a:pt x="2375" y="513"/>
                      <a:pt x="2375" y="515"/>
                      <a:pt x="2374" y="517"/>
                    </a:cubicBezTo>
                    <a:cubicBezTo>
                      <a:pt x="2374" y="528"/>
                      <a:pt x="2373" y="539"/>
                      <a:pt x="2372" y="550"/>
                    </a:cubicBezTo>
                    <a:cubicBezTo>
                      <a:pt x="2371" y="558"/>
                      <a:pt x="2371" y="558"/>
                      <a:pt x="2371" y="558"/>
                    </a:cubicBezTo>
                    <a:cubicBezTo>
                      <a:pt x="2370" y="571"/>
                      <a:pt x="2370" y="571"/>
                      <a:pt x="2370" y="571"/>
                    </a:cubicBezTo>
                    <a:lnTo>
                      <a:pt x="2369" y="582"/>
                    </a:lnTo>
                    <a:close/>
                    <a:moveTo>
                      <a:pt x="2372" y="720"/>
                    </a:moveTo>
                    <a:cubicBezTo>
                      <a:pt x="2374" y="693"/>
                      <a:pt x="2374" y="693"/>
                      <a:pt x="2374" y="693"/>
                    </a:cubicBezTo>
                    <a:cubicBezTo>
                      <a:pt x="2376" y="676"/>
                      <a:pt x="2376" y="676"/>
                      <a:pt x="2376" y="676"/>
                    </a:cubicBezTo>
                    <a:cubicBezTo>
                      <a:pt x="2377" y="657"/>
                      <a:pt x="2377" y="657"/>
                      <a:pt x="2377" y="657"/>
                    </a:cubicBezTo>
                    <a:cubicBezTo>
                      <a:pt x="2379" y="641"/>
                      <a:pt x="2379" y="641"/>
                      <a:pt x="2379" y="641"/>
                    </a:cubicBezTo>
                    <a:cubicBezTo>
                      <a:pt x="2379" y="640"/>
                      <a:pt x="2379" y="639"/>
                      <a:pt x="2379" y="639"/>
                    </a:cubicBezTo>
                    <a:cubicBezTo>
                      <a:pt x="2381" y="627"/>
                      <a:pt x="2388" y="623"/>
                      <a:pt x="2395" y="625"/>
                    </a:cubicBezTo>
                    <a:cubicBezTo>
                      <a:pt x="2398" y="627"/>
                      <a:pt x="2402" y="630"/>
                      <a:pt x="2403" y="635"/>
                    </a:cubicBezTo>
                    <a:cubicBezTo>
                      <a:pt x="2404" y="638"/>
                      <a:pt x="2405" y="641"/>
                      <a:pt x="2404" y="645"/>
                    </a:cubicBezTo>
                    <a:cubicBezTo>
                      <a:pt x="2404" y="652"/>
                      <a:pt x="2404" y="652"/>
                      <a:pt x="2404" y="652"/>
                    </a:cubicBezTo>
                    <a:cubicBezTo>
                      <a:pt x="2403" y="667"/>
                      <a:pt x="2402" y="681"/>
                      <a:pt x="2401" y="696"/>
                    </a:cubicBezTo>
                    <a:cubicBezTo>
                      <a:pt x="2401" y="696"/>
                      <a:pt x="2401" y="696"/>
                      <a:pt x="2401" y="696"/>
                    </a:cubicBezTo>
                    <a:cubicBezTo>
                      <a:pt x="2398" y="729"/>
                      <a:pt x="2398" y="729"/>
                      <a:pt x="2398" y="729"/>
                    </a:cubicBezTo>
                    <a:cubicBezTo>
                      <a:pt x="2398" y="742"/>
                      <a:pt x="2398" y="742"/>
                      <a:pt x="2398" y="742"/>
                    </a:cubicBezTo>
                    <a:cubicBezTo>
                      <a:pt x="2397" y="747"/>
                      <a:pt x="2397" y="747"/>
                      <a:pt x="2397" y="747"/>
                    </a:cubicBezTo>
                    <a:cubicBezTo>
                      <a:pt x="2392" y="747"/>
                      <a:pt x="2392" y="747"/>
                      <a:pt x="2392" y="747"/>
                    </a:cubicBezTo>
                    <a:cubicBezTo>
                      <a:pt x="2388" y="746"/>
                      <a:pt x="2384" y="746"/>
                      <a:pt x="2379" y="746"/>
                    </a:cubicBezTo>
                    <a:cubicBezTo>
                      <a:pt x="2370" y="745"/>
                      <a:pt x="2370" y="745"/>
                      <a:pt x="2370" y="745"/>
                    </a:cubicBezTo>
                    <a:lnTo>
                      <a:pt x="2372" y="720"/>
                    </a:lnTo>
                    <a:close/>
                    <a:moveTo>
                      <a:pt x="2435" y="827"/>
                    </a:moveTo>
                    <a:cubicBezTo>
                      <a:pt x="2432" y="859"/>
                      <a:pt x="2432" y="859"/>
                      <a:pt x="2432" y="859"/>
                    </a:cubicBezTo>
                    <a:cubicBezTo>
                      <a:pt x="2426" y="915"/>
                      <a:pt x="2426" y="915"/>
                      <a:pt x="2426" y="915"/>
                    </a:cubicBezTo>
                    <a:cubicBezTo>
                      <a:pt x="2425" y="933"/>
                      <a:pt x="2425" y="933"/>
                      <a:pt x="2425" y="933"/>
                    </a:cubicBezTo>
                    <a:cubicBezTo>
                      <a:pt x="2407" y="929"/>
                      <a:pt x="2389" y="926"/>
                      <a:pt x="2370" y="924"/>
                    </a:cubicBezTo>
                    <a:cubicBezTo>
                      <a:pt x="2372" y="910"/>
                      <a:pt x="2372" y="910"/>
                      <a:pt x="2372" y="910"/>
                    </a:cubicBezTo>
                    <a:cubicBezTo>
                      <a:pt x="2379" y="833"/>
                      <a:pt x="2379" y="833"/>
                      <a:pt x="2379" y="833"/>
                    </a:cubicBezTo>
                    <a:cubicBezTo>
                      <a:pt x="2380" y="822"/>
                      <a:pt x="2380" y="822"/>
                      <a:pt x="2380" y="822"/>
                    </a:cubicBezTo>
                    <a:cubicBezTo>
                      <a:pt x="2383" y="792"/>
                      <a:pt x="2409" y="783"/>
                      <a:pt x="2424" y="795"/>
                    </a:cubicBezTo>
                    <a:cubicBezTo>
                      <a:pt x="2431" y="801"/>
                      <a:pt x="2436" y="811"/>
                      <a:pt x="2435" y="827"/>
                    </a:cubicBezTo>
                    <a:close/>
                    <a:moveTo>
                      <a:pt x="2434" y="668"/>
                    </a:moveTo>
                    <a:cubicBezTo>
                      <a:pt x="2434" y="679"/>
                      <a:pt x="2433" y="690"/>
                      <a:pt x="2432" y="701"/>
                    </a:cubicBezTo>
                    <a:cubicBezTo>
                      <a:pt x="2432" y="701"/>
                      <a:pt x="2432" y="701"/>
                      <a:pt x="2432" y="701"/>
                    </a:cubicBezTo>
                    <a:cubicBezTo>
                      <a:pt x="2432" y="714"/>
                      <a:pt x="2432" y="714"/>
                      <a:pt x="2432" y="714"/>
                    </a:cubicBezTo>
                    <a:cubicBezTo>
                      <a:pt x="2431" y="727"/>
                      <a:pt x="2431" y="727"/>
                      <a:pt x="2431" y="727"/>
                    </a:cubicBezTo>
                    <a:cubicBezTo>
                      <a:pt x="2430" y="735"/>
                      <a:pt x="2430" y="743"/>
                      <a:pt x="2430" y="751"/>
                    </a:cubicBezTo>
                    <a:cubicBezTo>
                      <a:pt x="2422" y="750"/>
                      <a:pt x="2414" y="749"/>
                      <a:pt x="2407" y="748"/>
                    </a:cubicBezTo>
                    <a:cubicBezTo>
                      <a:pt x="2407" y="747"/>
                      <a:pt x="2407" y="747"/>
                      <a:pt x="2407" y="747"/>
                    </a:cubicBezTo>
                    <a:cubicBezTo>
                      <a:pt x="2408" y="734"/>
                      <a:pt x="2408" y="734"/>
                      <a:pt x="2408" y="734"/>
                    </a:cubicBezTo>
                    <a:cubicBezTo>
                      <a:pt x="2409" y="721"/>
                      <a:pt x="2409" y="721"/>
                      <a:pt x="2409" y="721"/>
                    </a:cubicBezTo>
                    <a:cubicBezTo>
                      <a:pt x="2410" y="697"/>
                      <a:pt x="2410" y="697"/>
                      <a:pt x="2410" y="697"/>
                    </a:cubicBezTo>
                    <a:cubicBezTo>
                      <a:pt x="2411" y="687"/>
                      <a:pt x="2411" y="687"/>
                      <a:pt x="2411" y="687"/>
                    </a:cubicBezTo>
                    <a:cubicBezTo>
                      <a:pt x="2413" y="647"/>
                      <a:pt x="2413" y="647"/>
                      <a:pt x="2413" y="647"/>
                    </a:cubicBezTo>
                    <a:cubicBezTo>
                      <a:pt x="2414" y="646"/>
                      <a:pt x="2414" y="645"/>
                      <a:pt x="2414" y="644"/>
                    </a:cubicBezTo>
                    <a:cubicBezTo>
                      <a:pt x="2415" y="634"/>
                      <a:pt x="2422" y="631"/>
                      <a:pt x="2427" y="633"/>
                    </a:cubicBezTo>
                    <a:cubicBezTo>
                      <a:pt x="2432" y="635"/>
                      <a:pt x="2436" y="641"/>
                      <a:pt x="2435" y="651"/>
                    </a:cubicBezTo>
                    <a:lnTo>
                      <a:pt x="2434" y="668"/>
                    </a:lnTo>
                    <a:close/>
                    <a:moveTo>
                      <a:pt x="2439" y="720"/>
                    </a:moveTo>
                    <a:cubicBezTo>
                      <a:pt x="2439" y="707"/>
                      <a:pt x="2439" y="707"/>
                      <a:pt x="2439" y="707"/>
                    </a:cubicBezTo>
                    <a:cubicBezTo>
                      <a:pt x="2440" y="701"/>
                      <a:pt x="2440" y="701"/>
                      <a:pt x="2440" y="701"/>
                    </a:cubicBezTo>
                    <a:cubicBezTo>
                      <a:pt x="2440" y="694"/>
                      <a:pt x="2440" y="694"/>
                      <a:pt x="2440" y="694"/>
                    </a:cubicBezTo>
                    <a:cubicBezTo>
                      <a:pt x="2442" y="661"/>
                      <a:pt x="2442" y="661"/>
                      <a:pt x="2442" y="661"/>
                    </a:cubicBezTo>
                    <a:cubicBezTo>
                      <a:pt x="2442" y="651"/>
                      <a:pt x="2442" y="651"/>
                      <a:pt x="2442" y="651"/>
                    </a:cubicBezTo>
                    <a:cubicBezTo>
                      <a:pt x="2443" y="634"/>
                      <a:pt x="2455" y="635"/>
                      <a:pt x="2459" y="647"/>
                    </a:cubicBezTo>
                    <a:cubicBezTo>
                      <a:pt x="2460" y="649"/>
                      <a:pt x="2460" y="652"/>
                      <a:pt x="2460" y="656"/>
                    </a:cubicBezTo>
                    <a:cubicBezTo>
                      <a:pt x="2459" y="678"/>
                      <a:pt x="2459" y="678"/>
                      <a:pt x="2459" y="678"/>
                    </a:cubicBezTo>
                    <a:cubicBezTo>
                      <a:pt x="2458" y="691"/>
                      <a:pt x="2458" y="691"/>
                      <a:pt x="2458" y="691"/>
                    </a:cubicBezTo>
                    <a:cubicBezTo>
                      <a:pt x="2458" y="704"/>
                      <a:pt x="2458" y="704"/>
                      <a:pt x="2458" y="704"/>
                    </a:cubicBezTo>
                    <a:cubicBezTo>
                      <a:pt x="2458" y="705"/>
                      <a:pt x="2458" y="705"/>
                      <a:pt x="2458" y="705"/>
                    </a:cubicBezTo>
                    <a:cubicBezTo>
                      <a:pt x="2457" y="721"/>
                      <a:pt x="2456" y="737"/>
                      <a:pt x="2455" y="753"/>
                    </a:cubicBezTo>
                    <a:cubicBezTo>
                      <a:pt x="2449" y="753"/>
                      <a:pt x="2443" y="752"/>
                      <a:pt x="2437" y="751"/>
                    </a:cubicBezTo>
                    <a:lnTo>
                      <a:pt x="2439" y="720"/>
                    </a:lnTo>
                    <a:close/>
                    <a:moveTo>
                      <a:pt x="2489" y="832"/>
                    </a:moveTo>
                    <a:cubicBezTo>
                      <a:pt x="2485" y="865"/>
                      <a:pt x="2485" y="865"/>
                      <a:pt x="2485" y="865"/>
                    </a:cubicBezTo>
                    <a:cubicBezTo>
                      <a:pt x="2478" y="948"/>
                      <a:pt x="2478" y="948"/>
                      <a:pt x="2478" y="948"/>
                    </a:cubicBezTo>
                    <a:cubicBezTo>
                      <a:pt x="2465" y="944"/>
                      <a:pt x="2452" y="940"/>
                      <a:pt x="2438" y="936"/>
                    </a:cubicBezTo>
                    <a:cubicBezTo>
                      <a:pt x="2442" y="902"/>
                      <a:pt x="2442" y="902"/>
                      <a:pt x="2442" y="902"/>
                    </a:cubicBezTo>
                    <a:cubicBezTo>
                      <a:pt x="2447" y="846"/>
                      <a:pt x="2447" y="846"/>
                      <a:pt x="2447" y="846"/>
                    </a:cubicBezTo>
                    <a:cubicBezTo>
                      <a:pt x="2448" y="828"/>
                      <a:pt x="2448" y="828"/>
                      <a:pt x="2448" y="828"/>
                    </a:cubicBezTo>
                    <a:cubicBezTo>
                      <a:pt x="2452" y="791"/>
                      <a:pt x="2480" y="785"/>
                      <a:pt x="2487" y="812"/>
                    </a:cubicBezTo>
                    <a:cubicBezTo>
                      <a:pt x="2489" y="817"/>
                      <a:pt x="2489" y="824"/>
                      <a:pt x="2489" y="832"/>
                    </a:cubicBezTo>
                    <a:close/>
                    <a:moveTo>
                      <a:pt x="3788" y="921"/>
                    </a:moveTo>
                    <a:cubicBezTo>
                      <a:pt x="3788" y="921"/>
                      <a:pt x="3788" y="921"/>
                      <a:pt x="3788" y="921"/>
                    </a:cubicBezTo>
                    <a:cubicBezTo>
                      <a:pt x="3788" y="923"/>
                      <a:pt x="3788" y="923"/>
                      <a:pt x="3788" y="923"/>
                    </a:cubicBezTo>
                    <a:cubicBezTo>
                      <a:pt x="3783" y="922"/>
                      <a:pt x="3783" y="922"/>
                      <a:pt x="3783" y="922"/>
                    </a:cubicBezTo>
                    <a:cubicBezTo>
                      <a:pt x="3778" y="916"/>
                      <a:pt x="3773" y="909"/>
                      <a:pt x="3768" y="902"/>
                    </a:cubicBezTo>
                    <a:cubicBezTo>
                      <a:pt x="3790" y="905"/>
                      <a:pt x="3790" y="905"/>
                      <a:pt x="3790" y="905"/>
                    </a:cubicBezTo>
                    <a:lnTo>
                      <a:pt x="3788" y="921"/>
                    </a:lnTo>
                    <a:close/>
                    <a:moveTo>
                      <a:pt x="3792" y="889"/>
                    </a:moveTo>
                    <a:cubicBezTo>
                      <a:pt x="3779" y="888"/>
                      <a:pt x="3767" y="887"/>
                      <a:pt x="3754" y="886"/>
                    </a:cubicBezTo>
                    <a:cubicBezTo>
                      <a:pt x="3748" y="879"/>
                      <a:pt x="3742" y="873"/>
                      <a:pt x="3736" y="867"/>
                    </a:cubicBezTo>
                    <a:cubicBezTo>
                      <a:pt x="3755" y="868"/>
                      <a:pt x="3774" y="869"/>
                      <a:pt x="3794" y="871"/>
                    </a:cubicBezTo>
                    <a:cubicBezTo>
                      <a:pt x="3793" y="877"/>
                      <a:pt x="3793" y="883"/>
                      <a:pt x="3792" y="889"/>
                    </a:cubicBezTo>
                    <a:close/>
                    <a:moveTo>
                      <a:pt x="3796" y="856"/>
                    </a:moveTo>
                    <a:cubicBezTo>
                      <a:pt x="3770" y="853"/>
                      <a:pt x="3744" y="852"/>
                      <a:pt x="3720" y="851"/>
                    </a:cubicBezTo>
                    <a:cubicBezTo>
                      <a:pt x="3713" y="845"/>
                      <a:pt x="3707" y="839"/>
                      <a:pt x="3700" y="833"/>
                    </a:cubicBezTo>
                    <a:cubicBezTo>
                      <a:pt x="3730" y="835"/>
                      <a:pt x="3764" y="834"/>
                      <a:pt x="3798" y="838"/>
                    </a:cubicBezTo>
                    <a:cubicBezTo>
                      <a:pt x="3797" y="844"/>
                      <a:pt x="3797" y="850"/>
                      <a:pt x="3796" y="856"/>
                    </a:cubicBezTo>
                    <a:close/>
                    <a:moveTo>
                      <a:pt x="3838" y="955"/>
                    </a:moveTo>
                    <a:cubicBezTo>
                      <a:pt x="3838" y="955"/>
                      <a:pt x="3838" y="955"/>
                      <a:pt x="3838" y="955"/>
                    </a:cubicBezTo>
                    <a:cubicBezTo>
                      <a:pt x="3836" y="955"/>
                      <a:pt x="3836" y="955"/>
                      <a:pt x="3836" y="955"/>
                    </a:cubicBezTo>
                    <a:cubicBezTo>
                      <a:pt x="3825" y="953"/>
                      <a:pt x="3825" y="953"/>
                      <a:pt x="3825" y="953"/>
                    </a:cubicBezTo>
                    <a:cubicBezTo>
                      <a:pt x="3828" y="926"/>
                      <a:pt x="3828" y="926"/>
                      <a:pt x="3828" y="926"/>
                    </a:cubicBezTo>
                    <a:cubicBezTo>
                      <a:pt x="3849" y="721"/>
                      <a:pt x="3849" y="721"/>
                      <a:pt x="3849" y="721"/>
                    </a:cubicBezTo>
                    <a:cubicBezTo>
                      <a:pt x="3849" y="721"/>
                      <a:pt x="3849" y="721"/>
                      <a:pt x="3849" y="721"/>
                    </a:cubicBezTo>
                    <a:cubicBezTo>
                      <a:pt x="3853" y="686"/>
                      <a:pt x="3853" y="686"/>
                      <a:pt x="3853" y="686"/>
                    </a:cubicBezTo>
                    <a:cubicBezTo>
                      <a:pt x="3849" y="721"/>
                      <a:pt x="3849" y="721"/>
                      <a:pt x="3849" y="721"/>
                    </a:cubicBezTo>
                    <a:cubicBezTo>
                      <a:pt x="3873" y="723"/>
                      <a:pt x="3873" y="723"/>
                      <a:pt x="3873" y="723"/>
                    </a:cubicBezTo>
                    <a:lnTo>
                      <a:pt x="3838" y="955"/>
                    </a:lnTo>
                    <a:close/>
                    <a:moveTo>
                      <a:pt x="3884" y="671"/>
                    </a:moveTo>
                    <a:cubicBezTo>
                      <a:pt x="3876" y="670"/>
                      <a:pt x="3876" y="670"/>
                      <a:pt x="3876" y="670"/>
                    </a:cubicBezTo>
                    <a:cubicBezTo>
                      <a:pt x="3876" y="670"/>
                      <a:pt x="3876" y="670"/>
                      <a:pt x="3876" y="670"/>
                    </a:cubicBezTo>
                    <a:cubicBezTo>
                      <a:pt x="3855" y="668"/>
                      <a:pt x="3855" y="668"/>
                      <a:pt x="3855" y="668"/>
                    </a:cubicBezTo>
                    <a:cubicBezTo>
                      <a:pt x="3855" y="668"/>
                      <a:pt x="3855" y="668"/>
                      <a:pt x="3855" y="668"/>
                    </a:cubicBezTo>
                    <a:cubicBezTo>
                      <a:pt x="3854" y="668"/>
                      <a:pt x="3854" y="668"/>
                      <a:pt x="3854" y="668"/>
                    </a:cubicBezTo>
                    <a:cubicBezTo>
                      <a:pt x="3861" y="598"/>
                      <a:pt x="3861" y="598"/>
                      <a:pt x="3861" y="598"/>
                    </a:cubicBezTo>
                    <a:cubicBezTo>
                      <a:pt x="3862" y="598"/>
                      <a:pt x="3862" y="598"/>
                      <a:pt x="3862" y="598"/>
                    </a:cubicBezTo>
                    <a:cubicBezTo>
                      <a:pt x="3892" y="601"/>
                      <a:pt x="3892" y="601"/>
                      <a:pt x="3892" y="601"/>
                    </a:cubicBezTo>
                    <a:lnTo>
                      <a:pt x="3884" y="671"/>
                    </a:lnTo>
                    <a:close/>
                    <a:moveTo>
                      <a:pt x="3893" y="548"/>
                    </a:moveTo>
                    <a:cubicBezTo>
                      <a:pt x="3867" y="545"/>
                      <a:pt x="3867" y="545"/>
                      <a:pt x="3867" y="545"/>
                    </a:cubicBezTo>
                    <a:cubicBezTo>
                      <a:pt x="3867" y="545"/>
                      <a:pt x="3867" y="545"/>
                      <a:pt x="3867" y="545"/>
                    </a:cubicBezTo>
                    <a:cubicBezTo>
                      <a:pt x="3885" y="362"/>
                      <a:pt x="3885" y="362"/>
                      <a:pt x="3885" y="362"/>
                    </a:cubicBezTo>
                    <a:cubicBezTo>
                      <a:pt x="3886" y="362"/>
                      <a:pt x="3886" y="362"/>
                      <a:pt x="3886" y="362"/>
                    </a:cubicBezTo>
                    <a:cubicBezTo>
                      <a:pt x="3918" y="366"/>
                      <a:pt x="3918" y="366"/>
                      <a:pt x="3918" y="366"/>
                    </a:cubicBezTo>
                    <a:cubicBezTo>
                      <a:pt x="3918" y="366"/>
                      <a:pt x="3918" y="366"/>
                      <a:pt x="3918" y="366"/>
                    </a:cubicBezTo>
                    <a:cubicBezTo>
                      <a:pt x="3921" y="366"/>
                      <a:pt x="3921" y="366"/>
                      <a:pt x="3921" y="366"/>
                    </a:cubicBezTo>
                    <a:cubicBezTo>
                      <a:pt x="3899" y="548"/>
                      <a:pt x="3899" y="548"/>
                      <a:pt x="3899" y="548"/>
                    </a:cubicBezTo>
                    <a:lnTo>
                      <a:pt x="3893" y="548"/>
                    </a:lnTo>
                    <a:close/>
                    <a:moveTo>
                      <a:pt x="3924" y="940"/>
                    </a:moveTo>
                    <a:cubicBezTo>
                      <a:pt x="3919" y="942"/>
                      <a:pt x="3914" y="944"/>
                      <a:pt x="3908" y="945"/>
                    </a:cubicBezTo>
                    <a:cubicBezTo>
                      <a:pt x="3912" y="897"/>
                      <a:pt x="3912" y="897"/>
                      <a:pt x="3912" y="897"/>
                    </a:cubicBezTo>
                    <a:cubicBezTo>
                      <a:pt x="3920" y="728"/>
                      <a:pt x="3920" y="728"/>
                      <a:pt x="3920" y="728"/>
                    </a:cubicBezTo>
                    <a:cubicBezTo>
                      <a:pt x="3945" y="731"/>
                      <a:pt x="3945" y="731"/>
                      <a:pt x="3945" y="731"/>
                    </a:cubicBezTo>
                    <a:lnTo>
                      <a:pt x="3924" y="940"/>
                    </a:lnTo>
                    <a:close/>
                    <a:moveTo>
                      <a:pt x="3950" y="678"/>
                    </a:moveTo>
                    <a:cubicBezTo>
                      <a:pt x="3948" y="677"/>
                      <a:pt x="3948" y="677"/>
                      <a:pt x="3948" y="677"/>
                    </a:cubicBezTo>
                    <a:cubicBezTo>
                      <a:pt x="3948" y="678"/>
                      <a:pt x="3948" y="678"/>
                      <a:pt x="3948" y="678"/>
                    </a:cubicBezTo>
                    <a:cubicBezTo>
                      <a:pt x="3927" y="675"/>
                      <a:pt x="3927" y="675"/>
                      <a:pt x="3927" y="675"/>
                    </a:cubicBezTo>
                    <a:cubicBezTo>
                      <a:pt x="3927" y="675"/>
                      <a:pt x="3927" y="675"/>
                      <a:pt x="3927" y="675"/>
                    </a:cubicBezTo>
                    <a:cubicBezTo>
                      <a:pt x="3921" y="675"/>
                      <a:pt x="3921" y="675"/>
                      <a:pt x="3921" y="675"/>
                    </a:cubicBezTo>
                    <a:cubicBezTo>
                      <a:pt x="3920" y="675"/>
                      <a:pt x="3920" y="675"/>
                      <a:pt x="3920" y="675"/>
                    </a:cubicBezTo>
                    <a:cubicBezTo>
                      <a:pt x="3920" y="675"/>
                      <a:pt x="3920" y="675"/>
                      <a:pt x="3920" y="675"/>
                    </a:cubicBezTo>
                    <a:cubicBezTo>
                      <a:pt x="3926" y="605"/>
                      <a:pt x="3926" y="605"/>
                      <a:pt x="3926" y="605"/>
                    </a:cubicBezTo>
                    <a:cubicBezTo>
                      <a:pt x="3926" y="605"/>
                      <a:pt x="3926" y="605"/>
                      <a:pt x="3926" y="605"/>
                    </a:cubicBezTo>
                    <a:cubicBezTo>
                      <a:pt x="3927" y="605"/>
                      <a:pt x="3927" y="605"/>
                      <a:pt x="3927" y="605"/>
                    </a:cubicBezTo>
                    <a:cubicBezTo>
                      <a:pt x="3932" y="605"/>
                      <a:pt x="3932" y="605"/>
                      <a:pt x="3932" y="605"/>
                    </a:cubicBezTo>
                    <a:cubicBezTo>
                      <a:pt x="3932" y="605"/>
                      <a:pt x="3932" y="605"/>
                      <a:pt x="3932" y="605"/>
                    </a:cubicBezTo>
                    <a:cubicBezTo>
                      <a:pt x="3956" y="608"/>
                      <a:pt x="3956" y="608"/>
                      <a:pt x="3956" y="608"/>
                    </a:cubicBezTo>
                    <a:cubicBezTo>
                      <a:pt x="3957" y="608"/>
                      <a:pt x="3957" y="608"/>
                      <a:pt x="3957" y="608"/>
                    </a:cubicBezTo>
                    <a:lnTo>
                      <a:pt x="3950" y="678"/>
                    </a:lnTo>
                    <a:close/>
                    <a:moveTo>
                      <a:pt x="3965" y="930"/>
                    </a:moveTo>
                    <a:cubicBezTo>
                      <a:pt x="3966" y="926"/>
                      <a:pt x="3966" y="926"/>
                      <a:pt x="3966" y="926"/>
                    </a:cubicBezTo>
                    <a:cubicBezTo>
                      <a:pt x="3981" y="927"/>
                      <a:pt x="3981" y="927"/>
                      <a:pt x="3981" y="927"/>
                    </a:cubicBezTo>
                    <a:cubicBezTo>
                      <a:pt x="3976" y="928"/>
                      <a:pt x="3971" y="929"/>
                      <a:pt x="3965" y="930"/>
                    </a:cubicBezTo>
                    <a:close/>
                    <a:moveTo>
                      <a:pt x="4779" y="638"/>
                    </a:moveTo>
                    <a:cubicBezTo>
                      <a:pt x="4748" y="638"/>
                      <a:pt x="4722" y="613"/>
                      <a:pt x="4721" y="582"/>
                    </a:cubicBezTo>
                    <a:cubicBezTo>
                      <a:pt x="4721" y="550"/>
                      <a:pt x="4746" y="524"/>
                      <a:pt x="4777" y="524"/>
                    </a:cubicBezTo>
                    <a:cubicBezTo>
                      <a:pt x="4793" y="523"/>
                      <a:pt x="4807" y="529"/>
                      <a:pt x="4817" y="539"/>
                    </a:cubicBezTo>
                    <a:cubicBezTo>
                      <a:pt x="4794" y="561"/>
                      <a:pt x="4794" y="561"/>
                      <a:pt x="4794" y="561"/>
                    </a:cubicBezTo>
                    <a:cubicBezTo>
                      <a:pt x="4778" y="574"/>
                      <a:pt x="4778" y="574"/>
                      <a:pt x="4778" y="574"/>
                    </a:cubicBezTo>
                    <a:cubicBezTo>
                      <a:pt x="4778" y="574"/>
                      <a:pt x="4778" y="574"/>
                      <a:pt x="4778" y="574"/>
                    </a:cubicBezTo>
                    <a:cubicBezTo>
                      <a:pt x="4778" y="574"/>
                      <a:pt x="4778" y="574"/>
                      <a:pt x="4778" y="574"/>
                    </a:cubicBezTo>
                    <a:cubicBezTo>
                      <a:pt x="4778" y="574"/>
                      <a:pt x="4778" y="574"/>
                      <a:pt x="4778" y="574"/>
                    </a:cubicBezTo>
                    <a:cubicBezTo>
                      <a:pt x="4751" y="554"/>
                      <a:pt x="4751" y="554"/>
                      <a:pt x="4751" y="554"/>
                    </a:cubicBezTo>
                    <a:cubicBezTo>
                      <a:pt x="4751" y="554"/>
                      <a:pt x="4751" y="554"/>
                      <a:pt x="4751" y="554"/>
                    </a:cubicBezTo>
                    <a:cubicBezTo>
                      <a:pt x="4751" y="554"/>
                      <a:pt x="4751" y="554"/>
                      <a:pt x="4751" y="554"/>
                    </a:cubicBezTo>
                    <a:cubicBezTo>
                      <a:pt x="4761" y="567"/>
                      <a:pt x="4761" y="567"/>
                      <a:pt x="4761" y="567"/>
                    </a:cubicBezTo>
                    <a:cubicBezTo>
                      <a:pt x="4772" y="581"/>
                      <a:pt x="4772" y="581"/>
                      <a:pt x="4772" y="581"/>
                    </a:cubicBezTo>
                    <a:cubicBezTo>
                      <a:pt x="4772" y="585"/>
                      <a:pt x="4775" y="587"/>
                      <a:pt x="4778" y="587"/>
                    </a:cubicBezTo>
                    <a:cubicBezTo>
                      <a:pt x="4780" y="587"/>
                      <a:pt x="4781" y="587"/>
                      <a:pt x="4783" y="586"/>
                    </a:cubicBezTo>
                    <a:cubicBezTo>
                      <a:pt x="4784" y="585"/>
                      <a:pt x="4785" y="583"/>
                      <a:pt x="4785" y="581"/>
                    </a:cubicBezTo>
                    <a:cubicBezTo>
                      <a:pt x="4785" y="581"/>
                      <a:pt x="4785" y="581"/>
                      <a:pt x="4785" y="581"/>
                    </a:cubicBezTo>
                    <a:cubicBezTo>
                      <a:pt x="4785" y="581"/>
                      <a:pt x="4785" y="580"/>
                      <a:pt x="4785" y="580"/>
                    </a:cubicBezTo>
                    <a:cubicBezTo>
                      <a:pt x="4799" y="562"/>
                      <a:pt x="4799" y="562"/>
                      <a:pt x="4799" y="562"/>
                    </a:cubicBezTo>
                    <a:cubicBezTo>
                      <a:pt x="4818" y="539"/>
                      <a:pt x="4818" y="539"/>
                      <a:pt x="4818" y="539"/>
                    </a:cubicBezTo>
                    <a:cubicBezTo>
                      <a:pt x="4828" y="550"/>
                      <a:pt x="4835" y="564"/>
                      <a:pt x="4835" y="580"/>
                    </a:cubicBezTo>
                    <a:cubicBezTo>
                      <a:pt x="4836" y="611"/>
                      <a:pt x="4811" y="638"/>
                      <a:pt x="4779" y="638"/>
                    </a:cubicBezTo>
                    <a:close/>
                    <a:moveTo>
                      <a:pt x="5431" y="729"/>
                    </a:moveTo>
                    <a:cubicBezTo>
                      <a:pt x="5466" y="729"/>
                      <a:pt x="5466" y="729"/>
                      <a:pt x="5466" y="729"/>
                    </a:cubicBezTo>
                    <a:cubicBezTo>
                      <a:pt x="5466" y="761"/>
                      <a:pt x="5466" y="761"/>
                      <a:pt x="5466" y="761"/>
                    </a:cubicBezTo>
                    <a:cubicBezTo>
                      <a:pt x="5431" y="761"/>
                      <a:pt x="5431" y="761"/>
                      <a:pt x="5431" y="761"/>
                    </a:cubicBezTo>
                    <a:lnTo>
                      <a:pt x="5431" y="729"/>
                    </a:lnTo>
                    <a:close/>
                    <a:moveTo>
                      <a:pt x="5431" y="779"/>
                    </a:moveTo>
                    <a:cubicBezTo>
                      <a:pt x="5466" y="779"/>
                      <a:pt x="5466" y="779"/>
                      <a:pt x="5466" y="779"/>
                    </a:cubicBezTo>
                    <a:cubicBezTo>
                      <a:pt x="5466" y="829"/>
                      <a:pt x="5466" y="829"/>
                      <a:pt x="5466" y="829"/>
                    </a:cubicBezTo>
                    <a:cubicBezTo>
                      <a:pt x="5431" y="829"/>
                      <a:pt x="5431" y="829"/>
                      <a:pt x="5431" y="829"/>
                    </a:cubicBezTo>
                    <a:lnTo>
                      <a:pt x="5431" y="779"/>
                    </a:lnTo>
                    <a:close/>
                    <a:moveTo>
                      <a:pt x="5343" y="729"/>
                    </a:moveTo>
                    <a:cubicBezTo>
                      <a:pt x="5378" y="729"/>
                      <a:pt x="5378" y="729"/>
                      <a:pt x="5378" y="729"/>
                    </a:cubicBezTo>
                    <a:cubicBezTo>
                      <a:pt x="5378" y="761"/>
                      <a:pt x="5378" y="761"/>
                      <a:pt x="5378" y="761"/>
                    </a:cubicBezTo>
                    <a:cubicBezTo>
                      <a:pt x="5343" y="761"/>
                      <a:pt x="5343" y="761"/>
                      <a:pt x="5343" y="761"/>
                    </a:cubicBezTo>
                    <a:lnTo>
                      <a:pt x="5343" y="729"/>
                    </a:lnTo>
                    <a:close/>
                    <a:moveTo>
                      <a:pt x="5343" y="779"/>
                    </a:moveTo>
                    <a:cubicBezTo>
                      <a:pt x="5378" y="779"/>
                      <a:pt x="5378" y="779"/>
                      <a:pt x="5378" y="779"/>
                    </a:cubicBezTo>
                    <a:cubicBezTo>
                      <a:pt x="5378" y="829"/>
                      <a:pt x="5378" y="829"/>
                      <a:pt x="5378" y="829"/>
                    </a:cubicBezTo>
                    <a:cubicBezTo>
                      <a:pt x="5343" y="829"/>
                      <a:pt x="5343" y="829"/>
                      <a:pt x="5343" y="829"/>
                    </a:cubicBezTo>
                    <a:lnTo>
                      <a:pt x="5343" y="779"/>
                    </a:lnTo>
                    <a:close/>
                    <a:moveTo>
                      <a:pt x="5255" y="728"/>
                    </a:moveTo>
                    <a:cubicBezTo>
                      <a:pt x="5291" y="729"/>
                      <a:pt x="5291" y="729"/>
                      <a:pt x="5291" y="729"/>
                    </a:cubicBezTo>
                    <a:cubicBezTo>
                      <a:pt x="5291" y="761"/>
                      <a:pt x="5291" y="761"/>
                      <a:pt x="5291" y="761"/>
                    </a:cubicBezTo>
                    <a:cubicBezTo>
                      <a:pt x="5255" y="760"/>
                      <a:pt x="5255" y="760"/>
                      <a:pt x="5255" y="760"/>
                    </a:cubicBezTo>
                    <a:lnTo>
                      <a:pt x="5255" y="728"/>
                    </a:lnTo>
                    <a:close/>
                    <a:moveTo>
                      <a:pt x="5255" y="779"/>
                    </a:moveTo>
                    <a:cubicBezTo>
                      <a:pt x="5291" y="779"/>
                      <a:pt x="5291" y="779"/>
                      <a:pt x="5291" y="779"/>
                    </a:cubicBezTo>
                    <a:cubicBezTo>
                      <a:pt x="5291" y="829"/>
                      <a:pt x="5291" y="829"/>
                      <a:pt x="5291" y="829"/>
                    </a:cubicBezTo>
                    <a:cubicBezTo>
                      <a:pt x="5255" y="829"/>
                      <a:pt x="5255" y="829"/>
                      <a:pt x="5255" y="829"/>
                    </a:cubicBezTo>
                    <a:lnTo>
                      <a:pt x="5255" y="779"/>
                    </a:lnTo>
                    <a:close/>
                    <a:moveTo>
                      <a:pt x="5167" y="728"/>
                    </a:moveTo>
                    <a:cubicBezTo>
                      <a:pt x="5203" y="728"/>
                      <a:pt x="5203" y="728"/>
                      <a:pt x="5203" y="728"/>
                    </a:cubicBezTo>
                    <a:cubicBezTo>
                      <a:pt x="5203" y="760"/>
                      <a:pt x="5203" y="760"/>
                      <a:pt x="5203" y="760"/>
                    </a:cubicBezTo>
                    <a:cubicBezTo>
                      <a:pt x="5167" y="760"/>
                      <a:pt x="5167" y="760"/>
                      <a:pt x="5167" y="760"/>
                    </a:cubicBezTo>
                    <a:lnTo>
                      <a:pt x="5167" y="728"/>
                    </a:lnTo>
                    <a:close/>
                    <a:moveTo>
                      <a:pt x="5167" y="778"/>
                    </a:moveTo>
                    <a:cubicBezTo>
                      <a:pt x="5203" y="778"/>
                      <a:pt x="5203" y="778"/>
                      <a:pt x="5203" y="778"/>
                    </a:cubicBezTo>
                    <a:cubicBezTo>
                      <a:pt x="5203" y="829"/>
                      <a:pt x="5203" y="829"/>
                      <a:pt x="5203" y="829"/>
                    </a:cubicBezTo>
                    <a:cubicBezTo>
                      <a:pt x="5167" y="829"/>
                      <a:pt x="5167" y="829"/>
                      <a:pt x="5167" y="829"/>
                    </a:cubicBezTo>
                    <a:lnTo>
                      <a:pt x="5167" y="778"/>
                    </a:lnTo>
                    <a:close/>
                    <a:moveTo>
                      <a:pt x="5216" y="938"/>
                    </a:moveTo>
                    <a:cubicBezTo>
                      <a:pt x="5216" y="940"/>
                      <a:pt x="5216" y="941"/>
                      <a:pt x="5216" y="942"/>
                    </a:cubicBezTo>
                    <a:cubicBezTo>
                      <a:pt x="5214" y="943"/>
                      <a:pt x="5212" y="944"/>
                      <a:pt x="5209" y="945"/>
                    </a:cubicBezTo>
                    <a:cubicBezTo>
                      <a:pt x="5166" y="945"/>
                      <a:pt x="5166" y="945"/>
                      <a:pt x="5166" y="945"/>
                    </a:cubicBezTo>
                    <a:cubicBezTo>
                      <a:pt x="5166" y="943"/>
                      <a:pt x="5166" y="941"/>
                      <a:pt x="5166" y="938"/>
                    </a:cubicBezTo>
                    <a:cubicBezTo>
                      <a:pt x="5166" y="875"/>
                      <a:pt x="5166" y="875"/>
                      <a:pt x="5166" y="875"/>
                    </a:cubicBezTo>
                    <a:cubicBezTo>
                      <a:pt x="5166" y="860"/>
                      <a:pt x="5177" y="847"/>
                      <a:pt x="5191" y="847"/>
                    </a:cubicBezTo>
                    <a:cubicBezTo>
                      <a:pt x="5205" y="847"/>
                      <a:pt x="5216" y="860"/>
                      <a:pt x="5216" y="875"/>
                    </a:cubicBezTo>
                    <a:lnTo>
                      <a:pt x="5216" y="938"/>
                    </a:lnTo>
                    <a:close/>
                    <a:moveTo>
                      <a:pt x="5304" y="903"/>
                    </a:moveTo>
                    <a:cubicBezTo>
                      <a:pt x="5287" y="909"/>
                      <a:pt x="5270" y="916"/>
                      <a:pt x="5254" y="923"/>
                    </a:cubicBezTo>
                    <a:cubicBezTo>
                      <a:pt x="5254" y="876"/>
                      <a:pt x="5254" y="876"/>
                      <a:pt x="5254" y="876"/>
                    </a:cubicBezTo>
                    <a:cubicBezTo>
                      <a:pt x="5254" y="860"/>
                      <a:pt x="5265" y="847"/>
                      <a:pt x="5279" y="847"/>
                    </a:cubicBezTo>
                    <a:cubicBezTo>
                      <a:pt x="5293" y="847"/>
                      <a:pt x="5304" y="860"/>
                      <a:pt x="5304" y="876"/>
                    </a:cubicBezTo>
                    <a:lnTo>
                      <a:pt x="5304" y="903"/>
                    </a:lnTo>
                    <a:close/>
                    <a:moveTo>
                      <a:pt x="5392" y="881"/>
                    </a:moveTo>
                    <a:cubicBezTo>
                      <a:pt x="5375" y="884"/>
                      <a:pt x="5358" y="888"/>
                      <a:pt x="5342" y="892"/>
                    </a:cubicBezTo>
                    <a:cubicBezTo>
                      <a:pt x="5342" y="876"/>
                      <a:pt x="5342" y="876"/>
                      <a:pt x="5342" y="876"/>
                    </a:cubicBezTo>
                    <a:cubicBezTo>
                      <a:pt x="5342" y="860"/>
                      <a:pt x="5353" y="847"/>
                      <a:pt x="5367" y="847"/>
                    </a:cubicBezTo>
                    <a:cubicBezTo>
                      <a:pt x="5381" y="847"/>
                      <a:pt x="5392" y="860"/>
                      <a:pt x="5392" y="876"/>
                    </a:cubicBezTo>
                    <a:lnTo>
                      <a:pt x="5392" y="881"/>
                    </a:lnTo>
                    <a:close/>
                    <a:moveTo>
                      <a:pt x="5430" y="876"/>
                    </a:moveTo>
                    <a:cubicBezTo>
                      <a:pt x="5430" y="861"/>
                      <a:pt x="5441" y="849"/>
                      <a:pt x="5455" y="849"/>
                    </a:cubicBezTo>
                    <a:cubicBezTo>
                      <a:pt x="5468" y="849"/>
                      <a:pt x="5478" y="860"/>
                      <a:pt x="5480" y="874"/>
                    </a:cubicBezTo>
                    <a:cubicBezTo>
                      <a:pt x="5463" y="874"/>
                      <a:pt x="5446" y="875"/>
                      <a:pt x="5430" y="876"/>
                    </a:cubicBezTo>
                    <a:close/>
                    <a:moveTo>
                      <a:pt x="5519" y="779"/>
                    </a:moveTo>
                    <a:cubicBezTo>
                      <a:pt x="5554" y="779"/>
                      <a:pt x="5554" y="779"/>
                      <a:pt x="5554" y="779"/>
                    </a:cubicBezTo>
                    <a:cubicBezTo>
                      <a:pt x="5554" y="829"/>
                      <a:pt x="5554" y="829"/>
                      <a:pt x="5554" y="829"/>
                    </a:cubicBezTo>
                    <a:cubicBezTo>
                      <a:pt x="5519" y="829"/>
                      <a:pt x="5519" y="829"/>
                      <a:pt x="5519" y="829"/>
                    </a:cubicBezTo>
                    <a:lnTo>
                      <a:pt x="5519" y="779"/>
                    </a:lnTo>
                    <a:close/>
                    <a:moveTo>
                      <a:pt x="5568" y="879"/>
                    </a:moveTo>
                    <a:cubicBezTo>
                      <a:pt x="5552" y="877"/>
                      <a:pt x="5535" y="875"/>
                      <a:pt x="5518" y="874"/>
                    </a:cubicBezTo>
                    <a:cubicBezTo>
                      <a:pt x="5518" y="874"/>
                      <a:pt x="5518" y="874"/>
                      <a:pt x="5518" y="874"/>
                    </a:cubicBezTo>
                    <a:cubicBezTo>
                      <a:pt x="5518" y="858"/>
                      <a:pt x="5529" y="845"/>
                      <a:pt x="5543" y="845"/>
                    </a:cubicBezTo>
                    <a:cubicBezTo>
                      <a:pt x="5553" y="845"/>
                      <a:pt x="5562" y="852"/>
                      <a:pt x="5566" y="862"/>
                    </a:cubicBezTo>
                    <a:cubicBezTo>
                      <a:pt x="5567" y="866"/>
                      <a:pt x="5568" y="870"/>
                      <a:pt x="5568" y="874"/>
                    </a:cubicBezTo>
                    <a:lnTo>
                      <a:pt x="5568" y="879"/>
                    </a:lnTo>
                    <a:close/>
                    <a:moveTo>
                      <a:pt x="5830" y="989"/>
                    </a:moveTo>
                    <a:cubicBezTo>
                      <a:pt x="5782" y="953"/>
                      <a:pt x="5730" y="925"/>
                      <a:pt x="5673" y="905"/>
                    </a:cubicBezTo>
                    <a:cubicBezTo>
                      <a:pt x="5673" y="722"/>
                      <a:pt x="5673" y="722"/>
                      <a:pt x="5673" y="722"/>
                    </a:cubicBezTo>
                    <a:cubicBezTo>
                      <a:pt x="5673" y="670"/>
                      <a:pt x="5709" y="628"/>
                      <a:pt x="5752" y="628"/>
                    </a:cubicBezTo>
                    <a:cubicBezTo>
                      <a:pt x="5753" y="628"/>
                      <a:pt x="5754" y="628"/>
                      <a:pt x="5754" y="628"/>
                    </a:cubicBezTo>
                    <a:cubicBezTo>
                      <a:pt x="5797" y="629"/>
                      <a:pt x="5831" y="671"/>
                      <a:pt x="5831" y="722"/>
                    </a:cubicBezTo>
                    <a:lnTo>
                      <a:pt x="5830" y="989"/>
                    </a:lnTo>
                    <a:close/>
                    <a:moveTo>
                      <a:pt x="5952" y="782"/>
                    </a:moveTo>
                    <a:cubicBezTo>
                      <a:pt x="5987" y="782"/>
                      <a:pt x="5987" y="782"/>
                      <a:pt x="5987" y="782"/>
                    </a:cubicBezTo>
                    <a:cubicBezTo>
                      <a:pt x="5987" y="832"/>
                      <a:pt x="5987" y="832"/>
                      <a:pt x="5987" y="832"/>
                    </a:cubicBezTo>
                    <a:cubicBezTo>
                      <a:pt x="5952" y="832"/>
                      <a:pt x="5952" y="832"/>
                      <a:pt x="5952" y="832"/>
                    </a:cubicBezTo>
                    <a:lnTo>
                      <a:pt x="5952" y="782"/>
                    </a:lnTo>
                    <a:close/>
                    <a:moveTo>
                      <a:pt x="5880" y="1031"/>
                    </a:moveTo>
                    <a:cubicBezTo>
                      <a:pt x="5876" y="1028"/>
                      <a:pt x="5873" y="1025"/>
                      <a:pt x="5869" y="1022"/>
                    </a:cubicBezTo>
                    <a:cubicBezTo>
                      <a:pt x="5940" y="989"/>
                      <a:pt x="5940" y="989"/>
                      <a:pt x="5940" y="989"/>
                    </a:cubicBezTo>
                    <a:cubicBezTo>
                      <a:pt x="5919" y="1002"/>
                      <a:pt x="5899" y="1016"/>
                      <a:pt x="5880" y="1031"/>
                    </a:cubicBezTo>
                    <a:close/>
                    <a:moveTo>
                      <a:pt x="5988" y="940"/>
                    </a:moveTo>
                    <a:cubicBezTo>
                      <a:pt x="5988" y="942"/>
                      <a:pt x="5988" y="945"/>
                      <a:pt x="5987" y="947"/>
                    </a:cubicBezTo>
                    <a:cubicBezTo>
                      <a:pt x="5938" y="947"/>
                      <a:pt x="5938" y="947"/>
                      <a:pt x="5938" y="947"/>
                    </a:cubicBezTo>
                    <a:cubicBezTo>
                      <a:pt x="5938" y="944"/>
                      <a:pt x="5937" y="942"/>
                      <a:pt x="5937" y="940"/>
                    </a:cubicBezTo>
                    <a:cubicBezTo>
                      <a:pt x="5937" y="877"/>
                      <a:pt x="5937" y="877"/>
                      <a:pt x="5937" y="877"/>
                    </a:cubicBezTo>
                    <a:cubicBezTo>
                      <a:pt x="5937" y="861"/>
                      <a:pt x="5949" y="848"/>
                      <a:pt x="5963" y="848"/>
                    </a:cubicBezTo>
                    <a:cubicBezTo>
                      <a:pt x="5977" y="848"/>
                      <a:pt x="5988" y="861"/>
                      <a:pt x="5988" y="877"/>
                    </a:cubicBezTo>
                    <a:lnTo>
                      <a:pt x="5988" y="940"/>
                    </a:lnTo>
                    <a:close/>
                    <a:moveTo>
                      <a:pt x="6303" y="732"/>
                    </a:moveTo>
                    <a:cubicBezTo>
                      <a:pt x="6339" y="732"/>
                      <a:pt x="6339" y="732"/>
                      <a:pt x="6339" y="732"/>
                    </a:cubicBezTo>
                    <a:cubicBezTo>
                      <a:pt x="6339" y="764"/>
                      <a:pt x="6339" y="764"/>
                      <a:pt x="6339" y="764"/>
                    </a:cubicBezTo>
                    <a:cubicBezTo>
                      <a:pt x="6303" y="764"/>
                      <a:pt x="6303" y="764"/>
                      <a:pt x="6303" y="764"/>
                    </a:cubicBezTo>
                    <a:lnTo>
                      <a:pt x="6303" y="732"/>
                    </a:lnTo>
                    <a:close/>
                    <a:moveTo>
                      <a:pt x="6303" y="782"/>
                    </a:moveTo>
                    <a:cubicBezTo>
                      <a:pt x="6339" y="782"/>
                      <a:pt x="6339" y="782"/>
                      <a:pt x="6339" y="782"/>
                    </a:cubicBezTo>
                    <a:cubicBezTo>
                      <a:pt x="6339" y="833"/>
                      <a:pt x="6339" y="833"/>
                      <a:pt x="6339" y="833"/>
                    </a:cubicBezTo>
                    <a:cubicBezTo>
                      <a:pt x="6303" y="832"/>
                      <a:pt x="6303" y="832"/>
                      <a:pt x="6303" y="832"/>
                    </a:cubicBezTo>
                    <a:lnTo>
                      <a:pt x="6303" y="782"/>
                    </a:lnTo>
                    <a:close/>
                    <a:moveTo>
                      <a:pt x="6215" y="732"/>
                    </a:moveTo>
                    <a:cubicBezTo>
                      <a:pt x="6251" y="732"/>
                      <a:pt x="6251" y="732"/>
                      <a:pt x="6251" y="732"/>
                    </a:cubicBezTo>
                    <a:cubicBezTo>
                      <a:pt x="6251" y="764"/>
                      <a:pt x="6251" y="764"/>
                      <a:pt x="6251" y="764"/>
                    </a:cubicBezTo>
                    <a:cubicBezTo>
                      <a:pt x="6215" y="764"/>
                      <a:pt x="6215" y="764"/>
                      <a:pt x="6215" y="764"/>
                    </a:cubicBezTo>
                    <a:lnTo>
                      <a:pt x="6215" y="732"/>
                    </a:lnTo>
                    <a:close/>
                    <a:moveTo>
                      <a:pt x="6215" y="782"/>
                    </a:moveTo>
                    <a:cubicBezTo>
                      <a:pt x="6251" y="782"/>
                      <a:pt x="6251" y="782"/>
                      <a:pt x="6251" y="782"/>
                    </a:cubicBezTo>
                    <a:cubicBezTo>
                      <a:pt x="6251" y="832"/>
                      <a:pt x="6251" y="832"/>
                      <a:pt x="6251" y="832"/>
                    </a:cubicBezTo>
                    <a:cubicBezTo>
                      <a:pt x="6215" y="832"/>
                      <a:pt x="6215" y="832"/>
                      <a:pt x="6215" y="832"/>
                    </a:cubicBezTo>
                    <a:lnTo>
                      <a:pt x="6215" y="782"/>
                    </a:lnTo>
                    <a:close/>
                    <a:moveTo>
                      <a:pt x="6128" y="732"/>
                    </a:moveTo>
                    <a:cubicBezTo>
                      <a:pt x="6163" y="732"/>
                      <a:pt x="6163" y="732"/>
                      <a:pt x="6163" y="732"/>
                    </a:cubicBezTo>
                    <a:cubicBezTo>
                      <a:pt x="6163" y="764"/>
                      <a:pt x="6163" y="764"/>
                      <a:pt x="6163" y="764"/>
                    </a:cubicBezTo>
                    <a:cubicBezTo>
                      <a:pt x="6127" y="764"/>
                      <a:pt x="6127" y="764"/>
                      <a:pt x="6127" y="764"/>
                    </a:cubicBezTo>
                    <a:lnTo>
                      <a:pt x="6128" y="732"/>
                    </a:lnTo>
                    <a:close/>
                    <a:moveTo>
                      <a:pt x="6127" y="782"/>
                    </a:moveTo>
                    <a:cubicBezTo>
                      <a:pt x="6163" y="782"/>
                      <a:pt x="6163" y="782"/>
                      <a:pt x="6163" y="782"/>
                    </a:cubicBezTo>
                    <a:cubicBezTo>
                      <a:pt x="6163" y="832"/>
                      <a:pt x="6163" y="832"/>
                      <a:pt x="6163" y="832"/>
                    </a:cubicBezTo>
                    <a:cubicBezTo>
                      <a:pt x="6127" y="832"/>
                      <a:pt x="6127" y="832"/>
                      <a:pt x="6127" y="832"/>
                    </a:cubicBezTo>
                    <a:lnTo>
                      <a:pt x="6127" y="782"/>
                    </a:lnTo>
                    <a:close/>
                    <a:moveTo>
                      <a:pt x="6040" y="732"/>
                    </a:moveTo>
                    <a:cubicBezTo>
                      <a:pt x="6075" y="732"/>
                      <a:pt x="6075" y="732"/>
                      <a:pt x="6075" y="732"/>
                    </a:cubicBezTo>
                    <a:cubicBezTo>
                      <a:pt x="6075" y="764"/>
                      <a:pt x="6075" y="764"/>
                      <a:pt x="6075" y="764"/>
                    </a:cubicBezTo>
                    <a:cubicBezTo>
                      <a:pt x="6040" y="764"/>
                      <a:pt x="6040" y="764"/>
                      <a:pt x="6040" y="764"/>
                    </a:cubicBezTo>
                    <a:lnTo>
                      <a:pt x="6040" y="732"/>
                    </a:lnTo>
                    <a:close/>
                    <a:moveTo>
                      <a:pt x="6040" y="782"/>
                    </a:moveTo>
                    <a:cubicBezTo>
                      <a:pt x="6075" y="782"/>
                      <a:pt x="6075" y="782"/>
                      <a:pt x="6075" y="782"/>
                    </a:cubicBezTo>
                    <a:cubicBezTo>
                      <a:pt x="6075" y="832"/>
                      <a:pt x="6075" y="832"/>
                      <a:pt x="6075" y="832"/>
                    </a:cubicBezTo>
                    <a:cubicBezTo>
                      <a:pt x="6040" y="832"/>
                      <a:pt x="6040" y="832"/>
                      <a:pt x="6040" y="832"/>
                    </a:cubicBezTo>
                    <a:lnTo>
                      <a:pt x="6040" y="782"/>
                    </a:lnTo>
                    <a:close/>
                    <a:moveTo>
                      <a:pt x="6076" y="937"/>
                    </a:moveTo>
                    <a:cubicBezTo>
                      <a:pt x="6059" y="940"/>
                      <a:pt x="6042" y="945"/>
                      <a:pt x="6026" y="951"/>
                    </a:cubicBezTo>
                    <a:cubicBezTo>
                      <a:pt x="6026" y="948"/>
                      <a:pt x="6025" y="946"/>
                      <a:pt x="6025" y="944"/>
                    </a:cubicBezTo>
                    <a:cubicBezTo>
                      <a:pt x="6025" y="881"/>
                      <a:pt x="6025" y="881"/>
                      <a:pt x="6025" y="881"/>
                    </a:cubicBezTo>
                    <a:cubicBezTo>
                      <a:pt x="6025" y="865"/>
                      <a:pt x="6037" y="853"/>
                      <a:pt x="6051" y="853"/>
                    </a:cubicBezTo>
                    <a:cubicBezTo>
                      <a:pt x="6065" y="853"/>
                      <a:pt x="6076" y="865"/>
                      <a:pt x="6076" y="881"/>
                    </a:cubicBezTo>
                    <a:lnTo>
                      <a:pt x="6076" y="937"/>
                    </a:lnTo>
                    <a:close/>
                    <a:moveTo>
                      <a:pt x="6164" y="926"/>
                    </a:moveTo>
                    <a:cubicBezTo>
                      <a:pt x="6147" y="927"/>
                      <a:pt x="6130" y="928"/>
                      <a:pt x="6113" y="930"/>
                    </a:cubicBezTo>
                    <a:cubicBezTo>
                      <a:pt x="6113" y="879"/>
                      <a:pt x="6113" y="879"/>
                      <a:pt x="6113" y="879"/>
                    </a:cubicBezTo>
                    <a:cubicBezTo>
                      <a:pt x="6113" y="863"/>
                      <a:pt x="6125" y="851"/>
                      <a:pt x="6139" y="851"/>
                    </a:cubicBezTo>
                    <a:cubicBezTo>
                      <a:pt x="6153" y="851"/>
                      <a:pt x="6164" y="863"/>
                      <a:pt x="6164" y="879"/>
                    </a:cubicBezTo>
                    <a:lnTo>
                      <a:pt x="6164" y="926"/>
                    </a:lnTo>
                    <a:close/>
                    <a:moveTo>
                      <a:pt x="6252" y="932"/>
                    </a:moveTo>
                    <a:cubicBezTo>
                      <a:pt x="6235" y="930"/>
                      <a:pt x="6219" y="928"/>
                      <a:pt x="6201" y="927"/>
                    </a:cubicBezTo>
                    <a:cubicBezTo>
                      <a:pt x="6201" y="879"/>
                      <a:pt x="6201" y="879"/>
                      <a:pt x="6201" y="879"/>
                    </a:cubicBezTo>
                    <a:cubicBezTo>
                      <a:pt x="6202" y="864"/>
                      <a:pt x="6213" y="851"/>
                      <a:pt x="6227" y="851"/>
                    </a:cubicBezTo>
                    <a:cubicBezTo>
                      <a:pt x="6241" y="851"/>
                      <a:pt x="6252" y="864"/>
                      <a:pt x="6252" y="879"/>
                    </a:cubicBezTo>
                    <a:lnTo>
                      <a:pt x="6252" y="932"/>
                    </a:lnTo>
                    <a:close/>
                    <a:moveTo>
                      <a:pt x="6340" y="942"/>
                    </a:moveTo>
                    <a:cubicBezTo>
                      <a:pt x="6340" y="945"/>
                      <a:pt x="6340" y="947"/>
                      <a:pt x="6339" y="949"/>
                    </a:cubicBezTo>
                    <a:cubicBezTo>
                      <a:pt x="6322" y="949"/>
                      <a:pt x="6322" y="949"/>
                      <a:pt x="6322" y="949"/>
                    </a:cubicBezTo>
                    <a:cubicBezTo>
                      <a:pt x="6311" y="946"/>
                      <a:pt x="6300" y="943"/>
                      <a:pt x="6289" y="940"/>
                    </a:cubicBezTo>
                    <a:cubicBezTo>
                      <a:pt x="6290" y="879"/>
                      <a:pt x="6290" y="879"/>
                      <a:pt x="6290" y="879"/>
                    </a:cubicBezTo>
                    <a:cubicBezTo>
                      <a:pt x="6290" y="864"/>
                      <a:pt x="6301" y="851"/>
                      <a:pt x="6315" y="851"/>
                    </a:cubicBezTo>
                    <a:cubicBezTo>
                      <a:pt x="6329" y="851"/>
                      <a:pt x="6340" y="864"/>
                      <a:pt x="6340" y="879"/>
                    </a:cubicBezTo>
                    <a:lnTo>
                      <a:pt x="6340" y="9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0" name="Freeform 6"/>
              <p:cNvSpPr>
                <a:spLocks/>
              </p:cNvSpPr>
              <p:nvPr userDrawn="1"/>
            </p:nvSpPr>
            <p:spPr bwMode="auto">
              <a:xfrm>
                <a:off x="555625" y="3208338"/>
                <a:ext cx="3175" cy="1588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1" name="Freeform 7"/>
              <p:cNvSpPr>
                <a:spLocks/>
              </p:cNvSpPr>
              <p:nvPr userDrawn="1"/>
            </p:nvSpPr>
            <p:spPr bwMode="auto">
              <a:xfrm>
                <a:off x="858838" y="3041650"/>
                <a:ext cx="14288" cy="22225"/>
              </a:xfrm>
              <a:custGeom>
                <a:avLst/>
                <a:gdLst>
                  <a:gd name="T0" fmla="*/ 6 w 8"/>
                  <a:gd name="T1" fmla="*/ 3 h 11"/>
                  <a:gd name="T2" fmla="*/ 5 w 8"/>
                  <a:gd name="T3" fmla="*/ 0 h 11"/>
                  <a:gd name="T4" fmla="*/ 5 w 8"/>
                  <a:gd name="T5" fmla="*/ 11 h 11"/>
                  <a:gd name="T6" fmla="*/ 5 w 8"/>
                  <a:gd name="T7" fmla="*/ 11 h 11"/>
                  <a:gd name="T8" fmla="*/ 6 w 8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6" y="3"/>
                    </a:move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0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7" y="6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2" name="Freeform 8"/>
              <p:cNvSpPr>
                <a:spLocks/>
              </p:cNvSpPr>
              <p:nvPr userDrawn="1"/>
            </p:nvSpPr>
            <p:spPr bwMode="auto">
              <a:xfrm>
                <a:off x="554038" y="3209925"/>
                <a:ext cx="6350" cy="4763"/>
              </a:xfrm>
              <a:custGeom>
                <a:avLst/>
                <a:gdLst>
                  <a:gd name="T0" fmla="*/ 3 w 3"/>
                  <a:gd name="T1" fmla="*/ 1 h 2"/>
                  <a:gd name="T2" fmla="*/ 2 w 3"/>
                  <a:gd name="T3" fmla="*/ 0 h 2"/>
                  <a:gd name="T4" fmla="*/ 2 w 3"/>
                  <a:gd name="T5" fmla="*/ 0 h 2"/>
                  <a:gd name="T6" fmla="*/ 0 w 3"/>
                  <a:gd name="T7" fmla="*/ 1 h 2"/>
                  <a:gd name="T8" fmla="*/ 2 w 3"/>
                  <a:gd name="T9" fmla="*/ 2 h 2"/>
                  <a:gd name="T10" fmla="*/ 2 w 3"/>
                  <a:gd name="T11" fmla="*/ 2 h 2"/>
                  <a:gd name="T12" fmla="*/ 3 w 3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3" y="1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3" name="Freeform 9"/>
              <p:cNvSpPr>
                <a:spLocks/>
              </p:cNvSpPr>
              <p:nvPr userDrawn="1"/>
            </p:nvSpPr>
            <p:spPr bwMode="auto">
              <a:xfrm>
                <a:off x="555625" y="3214688"/>
                <a:ext cx="3175" cy="1588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 userDrawn="1"/>
            </p:nvSpPr>
            <p:spPr bwMode="auto">
              <a:xfrm>
                <a:off x="860425" y="3084513"/>
                <a:ext cx="15875" cy="12700"/>
              </a:xfrm>
              <a:custGeom>
                <a:avLst/>
                <a:gdLst>
                  <a:gd name="T0" fmla="*/ 8 w 8"/>
                  <a:gd name="T1" fmla="*/ 4 h 7"/>
                  <a:gd name="T2" fmla="*/ 4 w 8"/>
                  <a:gd name="T3" fmla="*/ 0 h 7"/>
                  <a:gd name="T4" fmla="*/ 3 w 8"/>
                  <a:gd name="T5" fmla="*/ 0 h 7"/>
                  <a:gd name="T6" fmla="*/ 0 w 8"/>
                  <a:gd name="T7" fmla="*/ 4 h 7"/>
                  <a:gd name="T8" fmla="*/ 2 w 8"/>
                  <a:gd name="T9" fmla="*/ 6 h 7"/>
                  <a:gd name="T10" fmla="*/ 4 w 8"/>
                  <a:gd name="T11" fmla="*/ 7 h 7"/>
                  <a:gd name="T12" fmla="*/ 8 w 8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8" y="2"/>
                      <a:pt x="6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6" y="7"/>
                      <a:pt x="8" y="5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" name="Oval 11"/>
              <p:cNvSpPr>
                <a:spLocks noChangeArrowheads="1"/>
              </p:cNvSpPr>
              <p:nvPr userDrawn="1"/>
            </p:nvSpPr>
            <p:spPr bwMode="auto">
              <a:xfrm>
                <a:off x="866775" y="3097213"/>
                <a:ext cx="3175" cy="47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6" name="Freeform 12"/>
              <p:cNvSpPr>
                <a:spLocks/>
              </p:cNvSpPr>
              <p:nvPr userDrawn="1"/>
            </p:nvSpPr>
            <p:spPr bwMode="auto">
              <a:xfrm>
                <a:off x="860425" y="3063875"/>
                <a:ext cx="12700" cy="15875"/>
              </a:xfrm>
              <a:custGeom>
                <a:avLst/>
                <a:gdLst>
                  <a:gd name="T0" fmla="*/ 7 w 7"/>
                  <a:gd name="T1" fmla="*/ 6 h 9"/>
                  <a:gd name="T2" fmla="*/ 4 w 7"/>
                  <a:gd name="T3" fmla="*/ 2 h 9"/>
                  <a:gd name="T4" fmla="*/ 5 w 7"/>
                  <a:gd name="T5" fmla="*/ 1 h 9"/>
                  <a:gd name="T6" fmla="*/ 4 w 7"/>
                  <a:gd name="T7" fmla="*/ 0 h 9"/>
                  <a:gd name="T8" fmla="*/ 4 w 7"/>
                  <a:gd name="T9" fmla="*/ 0 h 9"/>
                  <a:gd name="T10" fmla="*/ 2 w 7"/>
                  <a:gd name="T11" fmla="*/ 1 h 9"/>
                  <a:gd name="T12" fmla="*/ 4 w 7"/>
                  <a:gd name="T13" fmla="*/ 2 h 9"/>
                  <a:gd name="T14" fmla="*/ 0 w 7"/>
                  <a:gd name="T15" fmla="*/ 6 h 9"/>
                  <a:gd name="T16" fmla="*/ 3 w 7"/>
                  <a:gd name="T17" fmla="*/ 9 h 9"/>
                  <a:gd name="T18" fmla="*/ 4 w 7"/>
                  <a:gd name="T19" fmla="*/ 9 h 9"/>
                  <a:gd name="T20" fmla="*/ 7 w 7"/>
                  <a:gd name="T2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cubicBezTo>
                      <a:pt x="7" y="4"/>
                      <a:pt x="6" y="2"/>
                      <a:pt x="4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2" y="2"/>
                      <a:pt x="0" y="4"/>
                      <a:pt x="0" y="6"/>
                    </a:cubicBezTo>
                    <a:cubicBezTo>
                      <a:pt x="0" y="7"/>
                      <a:pt x="1" y="8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6" y="9"/>
                      <a:pt x="7" y="7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7" name="Freeform 13"/>
              <p:cNvSpPr>
                <a:spLocks/>
              </p:cNvSpPr>
              <p:nvPr userDrawn="1"/>
            </p:nvSpPr>
            <p:spPr bwMode="auto">
              <a:xfrm>
                <a:off x="866775" y="3079750"/>
                <a:ext cx="3175" cy="4763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  <a:gd name="T10" fmla="*/ 1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8" name="Freeform 14"/>
              <p:cNvSpPr>
                <a:spLocks/>
              </p:cNvSpPr>
              <p:nvPr userDrawn="1"/>
            </p:nvSpPr>
            <p:spPr bwMode="auto">
              <a:xfrm>
                <a:off x="184150" y="2844800"/>
                <a:ext cx="1588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9" name="Oval 15"/>
              <p:cNvSpPr>
                <a:spLocks noChangeArrowheads="1"/>
              </p:cNvSpPr>
              <p:nvPr userDrawn="1"/>
            </p:nvSpPr>
            <p:spPr bwMode="auto">
              <a:xfrm>
                <a:off x="555625" y="3200400"/>
                <a:ext cx="3175" cy="15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0" name="Freeform 16"/>
              <p:cNvSpPr>
                <a:spLocks/>
              </p:cNvSpPr>
              <p:nvPr userDrawn="1"/>
            </p:nvSpPr>
            <p:spPr bwMode="auto">
              <a:xfrm>
                <a:off x="179388" y="2820988"/>
                <a:ext cx="9525" cy="12700"/>
              </a:xfrm>
              <a:custGeom>
                <a:avLst/>
                <a:gdLst>
                  <a:gd name="T0" fmla="*/ 2 w 5"/>
                  <a:gd name="T1" fmla="*/ 0 h 7"/>
                  <a:gd name="T2" fmla="*/ 2 w 5"/>
                  <a:gd name="T3" fmla="*/ 7 h 7"/>
                  <a:gd name="T4" fmla="*/ 2 w 5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2" y="0"/>
                    </a:moveTo>
                    <a:cubicBezTo>
                      <a:pt x="2" y="0"/>
                      <a:pt x="0" y="7"/>
                      <a:pt x="2" y="7"/>
                    </a:cubicBezTo>
                    <a:cubicBezTo>
                      <a:pt x="5" y="7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1" name="Freeform 17"/>
              <p:cNvSpPr>
                <a:spLocks/>
              </p:cNvSpPr>
              <p:nvPr userDrawn="1"/>
            </p:nvSpPr>
            <p:spPr bwMode="auto">
              <a:xfrm>
                <a:off x="1419225" y="3038475"/>
                <a:ext cx="15875" cy="20638"/>
              </a:xfrm>
              <a:custGeom>
                <a:avLst/>
                <a:gdLst>
                  <a:gd name="T0" fmla="*/ 7 w 9"/>
                  <a:gd name="T1" fmla="*/ 3 h 11"/>
                  <a:gd name="T2" fmla="*/ 5 w 9"/>
                  <a:gd name="T3" fmla="*/ 0 h 11"/>
                  <a:gd name="T4" fmla="*/ 5 w 9"/>
                  <a:gd name="T5" fmla="*/ 11 h 11"/>
                  <a:gd name="T6" fmla="*/ 6 w 9"/>
                  <a:gd name="T7" fmla="*/ 11 h 11"/>
                  <a:gd name="T8" fmla="*/ 7 w 9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7" y="3"/>
                    </a:moveTo>
                    <a:cubicBezTo>
                      <a:pt x="6" y="1"/>
                      <a:pt x="5" y="0"/>
                      <a:pt x="5" y="0"/>
                    </a:cubicBezTo>
                    <a:cubicBezTo>
                      <a:pt x="5" y="0"/>
                      <a:pt x="0" y="11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9" y="11"/>
                      <a:pt x="8" y="6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2" name="Freeform 18"/>
              <p:cNvSpPr>
                <a:spLocks/>
              </p:cNvSpPr>
              <p:nvPr userDrawn="1"/>
            </p:nvSpPr>
            <p:spPr bwMode="auto">
              <a:xfrm>
                <a:off x="184150" y="2833688"/>
                <a:ext cx="1588" cy="4763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1 h 2"/>
                  <a:gd name="T6" fmla="*/ 0 w 1"/>
                  <a:gd name="T7" fmla="*/ 2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3" name="Freeform 19"/>
              <p:cNvSpPr>
                <a:spLocks/>
              </p:cNvSpPr>
              <p:nvPr userDrawn="1"/>
            </p:nvSpPr>
            <p:spPr bwMode="auto">
              <a:xfrm>
                <a:off x="554038" y="3192463"/>
                <a:ext cx="7938" cy="7938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4 h 4"/>
                  <a:gd name="T4" fmla="*/ 2 w 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2" y="0"/>
                      <a:pt x="0" y="4"/>
                      <a:pt x="2" y="4"/>
                    </a:cubicBezTo>
                    <a:cubicBezTo>
                      <a:pt x="4" y="4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4" name="Freeform 20"/>
              <p:cNvSpPr>
                <a:spLocks/>
              </p:cNvSpPr>
              <p:nvPr userDrawn="1"/>
            </p:nvSpPr>
            <p:spPr bwMode="auto">
              <a:xfrm>
                <a:off x="179388" y="2847975"/>
                <a:ext cx="9525" cy="11113"/>
              </a:xfrm>
              <a:custGeom>
                <a:avLst/>
                <a:gdLst>
                  <a:gd name="T0" fmla="*/ 3 w 5"/>
                  <a:gd name="T1" fmla="*/ 5 h 6"/>
                  <a:gd name="T2" fmla="*/ 3 w 5"/>
                  <a:gd name="T3" fmla="*/ 4 h 6"/>
                  <a:gd name="T4" fmla="*/ 5 w 5"/>
                  <a:gd name="T5" fmla="*/ 2 h 6"/>
                  <a:gd name="T6" fmla="*/ 3 w 5"/>
                  <a:gd name="T7" fmla="*/ 0 h 6"/>
                  <a:gd name="T8" fmla="*/ 3 w 5"/>
                  <a:gd name="T9" fmla="*/ 0 h 6"/>
                  <a:gd name="T10" fmla="*/ 0 w 5"/>
                  <a:gd name="T11" fmla="*/ 2 h 6"/>
                  <a:gd name="T12" fmla="*/ 3 w 5"/>
                  <a:gd name="T13" fmla="*/ 4 h 6"/>
                  <a:gd name="T14" fmla="*/ 2 w 5"/>
                  <a:gd name="T15" fmla="*/ 5 h 6"/>
                  <a:gd name="T16" fmla="*/ 2 w 5"/>
                  <a:gd name="T17" fmla="*/ 6 h 6"/>
                  <a:gd name="T18" fmla="*/ 3 w 5"/>
                  <a:gd name="T19" fmla="*/ 6 h 6"/>
                  <a:gd name="T20" fmla="*/ 3 w 5"/>
                  <a:gd name="T2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6">
                    <a:moveTo>
                      <a:pt x="3" y="5"/>
                    </a:moveTo>
                    <a:cubicBezTo>
                      <a:pt x="3" y="5"/>
                      <a:pt x="3" y="4"/>
                      <a:pt x="3" y="4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5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3" y="6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5" name="Freeform 21"/>
              <p:cNvSpPr>
                <a:spLocks/>
              </p:cNvSpPr>
              <p:nvPr userDrawn="1"/>
            </p:nvSpPr>
            <p:spPr bwMode="auto">
              <a:xfrm>
                <a:off x="179388" y="2838450"/>
                <a:ext cx="9525" cy="6350"/>
              </a:xfrm>
              <a:custGeom>
                <a:avLst/>
                <a:gdLst>
                  <a:gd name="T0" fmla="*/ 5 w 5"/>
                  <a:gd name="T1" fmla="*/ 2 h 4"/>
                  <a:gd name="T2" fmla="*/ 4 w 5"/>
                  <a:gd name="T3" fmla="*/ 0 h 4"/>
                  <a:gd name="T4" fmla="*/ 2 w 5"/>
                  <a:gd name="T5" fmla="*/ 0 h 4"/>
                  <a:gd name="T6" fmla="*/ 0 w 5"/>
                  <a:gd name="T7" fmla="*/ 2 h 4"/>
                  <a:gd name="T8" fmla="*/ 3 w 5"/>
                  <a:gd name="T9" fmla="*/ 4 h 4"/>
                  <a:gd name="T10" fmla="*/ 3 w 5"/>
                  <a:gd name="T11" fmla="*/ 4 h 4"/>
                  <a:gd name="T12" fmla="*/ 5 w 5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1"/>
                      <a:pt x="4" y="1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1" y="3"/>
                      <a:pt x="1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5" y="3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6" name="Freeform 22"/>
              <p:cNvSpPr>
                <a:spLocks/>
              </p:cNvSpPr>
              <p:nvPr userDrawn="1"/>
            </p:nvSpPr>
            <p:spPr bwMode="auto">
              <a:xfrm>
                <a:off x="555625" y="3201988"/>
                <a:ext cx="4763" cy="6350"/>
              </a:xfrm>
              <a:custGeom>
                <a:avLst/>
                <a:gdLst>
                  <a:gd name="T0" fmla="*/ 2 w 2"/>
                  <a:gd name="T1" fmla="*/ 2 h 3"/>
                  <a:gd name="T2" fmla="*/ 2 w 2"/>
                  <a:gd name="T3" fmla="*/ 1 h 3"/>
                  <a:gd name="T4" fmla="*/ 1 w 2"/>
                  <a:gd name="T5" fmla="*/ 0 h 3"/>
                  <a:gd name="T6" fmla="*/ 0 w 2"/>
                  <a:gd name="T7" fmla="*/ 2 h 3"/>
                  <a:gd name="T8" fmla="*/ 1 w 2"/>
                  <a:gd name="T9" fmla="*/ 3 h 3"/>
                  <a:gd name="T10" fmla="*/ 1 w 2"/>
                  <a:gd name="T11" fmla="*/ 3 h 3"/>
                  <a:gd name="T12" fmla="*/ 2 w 2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7" name="Freeform 23"/>
              <p:cNvSpPr>
                <a:spLocks/>
              </p:cNvSpPr>
              <p:nvPr userDrawn="1"/>
            </p:nvSpPr>
            <p:spPr bwMode="auto">
              <a:xfrm>
                <a:off x="2105025" y="2825750"/>
                <a:ext cx="7938" cy="7938"/>
              </a:xfrm>
              <a:custGeom>
                <a:avLst/>
                <a:gdLst>
                  <a:gd name="T0" fmla="*/ 4 w 4"/>
                  <a:gd name="T1" fmla="*/ 2 h 4"/>
                  <a:gd name="T2" fmla="*/ 3 w 4"/>
                  <a:gd name="T3" fmla="*/ 0 h 4"/>
                  <a:gd name="T4" fmla="*/ 2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  <a:gd name="T10" fmla="*/ 3 w 4"/>
                  <a:gd name="T11" fmla="*/ 4 h 4"/>
                  <a:gd name="T12" fmla="*/ 4 w 4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3"/>
                      <a:pt x="4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8" name="Oval 24"/>
              <p:cNvSpPr>
                <a:spLocks noChangeArrowheads="1"/>
              </p:cNvSpPr>
              <p:nvPr userDrawn="1"/>
            </p:nvSpPr>
            <p:spPr bwMode="auto">
              <a:xfrm>
                <a:off x="2106613" y="2822575"/>
                <a:ext cx="3175" cy="31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9" name="Freeform 25"/>
              <p:cNvSpPr>
                <a:spLocks/>
              </p:cNvSpPr>
              <p:nvPr userDrawn="1"/>
            </p:nvSpPr>
            <p:spPr bwMode="auto">
              <a:xfrm>
                <a:off x="2103438" y="2809875"/>
                <a:ext cx="11113" cy="12700"/>
              </a:xfrm>
              <a:custGeom>
                <a:avLst/>
                <a:gdLst>
                  <a:gd name="T0" fmla="*/ 3 w 6"/>
                  <a:gd name="T1" fmla="*/ 0 h 7"/>
                  <a:gd name="T2" fmla="*/ 3 w 6"/>
                  <a:gd name="T3" fmla="*/ 7 h 7"/>
                  <a:gd name="T4" fmla="*/ 3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3" y="0"/>
                    </a:moveTo>
                    <a:cubicBezTo>
                      <a:pt x="3" y="0"/>
                      <a:pt x="0" y="7"/>
                      <a:pt x="3" y="7"/>
                    </a:cubicBezTo>
                    <a:cubicBezTo>
                      <a:pt x="6" y="7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0" name="Freeform 26"/>
              <p:cNvSpPr>
                <a:spLocks/>
              </p:cNvSpPr>
              <p:nvPr userDrawn="1"/>
            </p:nvSpPr>
            <p:spPr bwMode="auto">
              <a:xfrm>
                <a:off x="1738313" y="3201988"/>
                <a:ext cx="4763" cy="6350"/>
              </a:xfrm>
              <a:custGeom>
                <a:avLst/>
                <a:gdLst>
                  <a:gd name="T0" fmla="*/ 2 w 3"/>
                  <a:gd name="T1" fmla="*/ 3 h 3"/>
                  <a:gd name="T2" fmla="*/ 1 w 3"/>
                  <a:gd name="T3" fmla="*/ 2 h 3"/>
                  <a:gd name="T4" fmla="*/ 3 w 3"/>
                  <a:gd name="T5" fmla="*/ 1 h 3"/>
                  <a:gd name="T6" fmla="*/ 1 w 3"/>
                  <a:gd name="T7" fmla="*/ 0 h 3"/>
                  <a:gd name="T8" fmla="*/ 1 w 3"/>
                  <a:gd name="T9" fmla="*/ 0 h 3"/>
                  <a:gd name="T10" fmla="*/ 0 w 3"/>
                  <a:gd name="T11" fmla="*/ 1 h 3"/>
                  <a:gd name="T12" fmla="*/ 1 w 3"/>
                  <a:gd name="T13" fmla="*/ 2 h 3"/>
                  <a:gd name="T14" fmla="*/ 1 w 3"/>
                  <a:gd name="T15" fmla="*/ 3 h 3"/>
                  <a:gd name="T16" fmla="*/ 1 w 3"/>
                  <a:gd name="T17" fmla="*/ 3 h 3"/>
                  <a:gd name="T18" fmla="*/ 1 w 3"/>
                  <a:gd name="T19" fmla="*/ 3 h 3"/>
                  <a:gd name="T20" fmla="*/ 2 w 3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1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1" name="Freeform 27"/>
              <p:cNvSpPr>
                <a:spLocks/>
              </p:cNvSpPr>
              <p:nvPr userDrawn="1"/>
            </p:nvSpPr>
            <p:spPr bwMode="auto">
              <a:xfrm>
                <a:off x="1739900" y="3200400"/>
                <a:ext cx="1588" cy="1588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1 w 1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2" name="Freeform 28"/>
              <p:cNvSpPr>
                <a:spLocks/>
              </p:cNvSpPr>
              <p:nvPr userDrawn="1"/>
            </p:nvSpPr>
            <p:spPr bwMode="auto">
              <a:xfrm>
                <a:off x="2106613" y="2833688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2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3" name="Freeform 29"/>
              <p:cNvSpPr>
                <a:spLocks/>
              </p:cNvSpPr>
              <p:nvPr userDrawn="1"/>
            </p:nvSpPr>
            <p:spPr bwMode="auto">
              <a:xfrm>
                <a:off x="2105025" y="2835275"/>
                <a:ext cx="9525" cy="12700"/>
              </a:xfrm>
              <a:custGeom>
                <a:avLst/>
                <a:gdLst>
                  <a:gd name="T0" fmla="*/ 3 w 5"/>
                  <a:gd name="T1" fmla="*/ 5 h 6"/>
                  <a:gd name="T2" fmla="*/ 2 w 5"/>
                  <a:gd name="T3" fmla="*/ 4 h 6"/>
                  <a:gd name="T4" fmla="*/ 5 w 5"/>
                  <a:gd name="T5" fmla="*/ 2 h 6"/>
                  <a:gd name="T6" fmla="*/ 3 w 5"/>
                  <a:gd name="T7" fmla="*/ 0 h 6"/>
                  <a:gd name="T8" fmla="*/ 2 w 5"/>
                  <a:gd name="T9" fmla="*/ 0 h 6"/>
                  <a:gd name="T10" fmla="*/ 0 w 5"/>
                  <a:gd name="T11" fmla="*/ 2 h 6"/>
                  <a:gd name="T12" fmla="*/ 2 w 5"/>
                  <a:gd name="T13" fmla="*/ 4 h 6"/>
                  <a:gd name="T14" fmla="*/ 1 w 5"/>
                  <a:gd name="T15" fmla="*/ 5 h 6"/>
                  <a:gd name="T16" fmla="*/ 2 w 5"/>
                  <a:gd name="T17" fmla="*/ 6 h 6"/>
                  <a:gd name="T18" fmla="*/ 2 w 5"/>
                  <a:gd name="T19" fmla="*/ 6 h 6"/>
                  <a:gd name="T20" fmla="*/ 3 w 5"/>
                  <a:gd name="T2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6">
                    <a:moveTo>
                      <a:pt x="3" y="5"/>
                    </a:moveTo>
                    <a:cubicBezTo>
                      <a:pt x="3" y="5"/>
                      <a:pt x="3" y="4"/>
                      <a:pt x="2" y="4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4"/>
                      <a:pt x="1" y="5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4" name="Freeform 30"/>
              <p:cNvSpPr>
                <a:spLocks/>
              </p:cNvSpPr>
              <p:nvPr userDrawn="1"/>
            </p:nvSpPr>
            <p:spPr bwMode="auto">
              <a:xfrm>
                <a:off x="1422400" y="3065463"/>
                <a:ext cx="12700" cy="11113"/>
              </a:xfrm>
              <a:custGeom>
                <a:avLst/>
                <a:gdLst>
                  <a:gd name="T0" fmla="*/ 7 w 7"/>
                  <a:gd name="T1" fmla="*/ 3 h 6"/>
                  <a:gd name="T2" fmla="*/ 3 w 7"/>
                  <a:gd name="T3" fmla="*/ 0 h 6"/>
                  <a:gd name="T4" fmla="*/ 0 w 7"/>
                  <a:gd name="T5" fmla="*/ 3 h 6"/>
                  <a:gd name="T6" fmla="*/ 2 w 7"/>
                  <a:gd name="T7" fmla="*/ 6 h 6"/>
                  <a:gd name="T8" fmla="*/ 3 w 7"/>
                  <a:gd name="T9" fmla="*/ 6 h 6"/>
                  <a:gd name="T10" fmla="*/ 7 w 7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7" y="3"/>
                    </a:moveTo>
                    <a:cubicBezTo>
                      <a:pt x="7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6"/>
                      <a:pt x="7" y="5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5" name="Freeform 31"/>
              <p:cNvSpPr>
                <a:spLocks/>
              </p:cNvSpPr>
              <p:nvPr userDrawn="1"/>
            </p:nvSpPr>
            <p:spPr bwMode="auto">
              <a:xfrm>
                <a:off x="1420813" y="3082925"/>
                <a:ext cx="17463" cy="11113"/>
              </a:xfrm>
              <a:custGeom>
                <a:avLst/>
                <a:gdLst>
                  <a:gd name="T0" fmla="*/ 9 w 9"/>
                  <a:gd name="T1" fmla="*/ 3 h 6"/>
                  <a:gd name="T2" fmla="*/ 4 w 9"/>
                  <a:gd name="T3" fmla="*/ 0 h 6"/>
                  <a:gd name="T4" fmla="*/ 3 w 9"/>
                  <a:gd name="T5" fmla="*/ 0 h 6"/>
                  <a:gd name="T6" fmla="*/ 0 w 9"/>
                  <a:gd name="T7" fmla="*/ 3 h 6"/>
                  <a:gd name="T8" fmla="*/ 2 w 9"/>
                  <a:gd name="T9" fmla="*/ 6 h 6"/>
                  <a:gd name="T10" fmla="*/ 4 w 9"/>
                  <a:gd name="T11" fmla="*/ 6 h 6"/>
                  <a:gd name="T12" fmla="*/ 9 w 9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9" y="3"/>
                    </a:moveTo>
                    <a:cubicBezTo>
                      <a:pt x="9" y="1"/>
                      <a:pt x="7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7" y="6"/>
                      <a:pt x="9" y="5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6" name="Freeform 32"/>
              <p:cNvSpPr>
                <a:spLocks/>
              </p:cNvSpPr>
              <p:nvPr userDrawn="1"/>
            </p:nvSpPr>
            <p:spPr bwMode="auto">
              <a:xfrm>
                <a:off x="1738313" y="3197225"/>
                <a:ext cx="3175" cy="3175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7" name="Freeform 33"/>
              <p:cNvSpPr>
                <a:spLocks/>
              </p:cNvSpPr>
              <p:nvPr userDrawn="1"/>
            </p:nvSpPr>
            <p:spPr bwMode="auto">
              <a:xfrm>
                <a:off x="1425575" y="3059113"/>
                <a:ext cx="6350" cy="6350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1 w 3"/>
                  <a:gd name="T5" fmla="*/ 0 h 3"/>
                  <a:gd name="T6" fmla="*/ 0 w 3"/>
                  <a:gd name="T7" fmla="*/ 1 h 3"/>
                  <a:gd name="T8" fmla="*/ 1 w 3"/>
                  <a:gd name="T9" fmla="*/ 3 h 3"/>
                  <a:gd name="T10" fmla="*/ 3 w 3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8" name="Freeform 34"/>
              <p:cNvSpPr>
                <a:spLocks/>
              </p:cNvSpPr>
              <p:nvPr userDrawn="1"/>
            </p:nvSpPr>
            <p:spPr bwMode="auto">
              <a:xfrm>
                <a:off x="1425575" y="3076575"/>
                <a:ext cx="6350" cy="6350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0 h 3"/>
                  <a:gd name="T4" fmla="*/ 0 w 3"/>
                  <a:gd name="T5" fmla="*/ 0 h 3"/>
                  <a:gd name="T6" fmla="*/ 0 w 3"/>
                  <a:gd name="T7" fmla="*/ 1 h 3"/>
                  <a:gd name="T8" fmla="*/ 0 w 3"/>
                  <a:gd name="T9" fmla="*/ 2 h 3"/>
                  <a:gd name="T10" fmla="*/ 1 w 3"/>
                  <a:gd name="T11" fmla="*/ 3 h 3"/>
                  <a:gd name="T12" fmla="*/ 3 w 3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2" y="3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9" name="Oval 35"/>
              <p:cNvSpPr>
                <a:spLocks noChangeArrowheads="1"/>
              </p:cNvSpPr>
              <p:nvPr userDrawn="1"/>
            </p:nvSpPr>
            <p:spPr bwMode="auto">
              <a:xfrm>
                <a:off x="1425575" y="3094038"/>
                <a:ext cx="6350" cy="47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0" name="Oval 36"/>
              <p:cNvSpPr>
                <a:spLocks noChangeArrowheads="1"/>
              </p:cNvSpPr>
              <p:nvPr userDrawn="1"/>
            </p:nvSpPr>
            <p:spPr bwMode="auto">
              <a:xfrm>
                <a:off x="1739900" y="3195638"/>
                <a:ext cx="1588" cy="15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1" name="Freeform 37"/>
              <p:cNvSpPr>
                <a:spLocks/>
              </p:cNvSpPr>
              <p:nvPr userDrawn="1"/>
            </p:nvSpPr>
            <p:spPr bwMode="auto">
              <a:xfrm>
                <a:off x="1735138" y="3186113"/>
                <a:ext cx="7938" cy="9525"/>
              </a:xfrm>
              <a:custGeom>
                <a:avLst/>
                <a:gdLst>
                  <a:gd name="T0" fmla="*/ 2 w 4"/>
                  <a:gd name="T1" fmla="*/ 0 h 5"/>
                  <a:gd name="T2" fmla="*/ 2 w 4"/>
                  <a:gd name="T3" fmla="*/ 5 h 5"/>
                  <a:gd name="T4" fmla="*/ 2 w 4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2" y="0"/>
                      <a:pt x="0" y="5"/>
                      <a:pt x="2" y="5"/>
                    </a:cubicBezTo>
                    <a:cubicBezTo>
                      <a:pt x="4" y="5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52" name="Rectangle 151"/>
            <p:cNvSpPr/>
            <p:nvPr/>
          </p:nvSpPr>
          <p:spPr>
            <a:xfrm>
              <a:off x="1589" y="6220081"/>
              <a:ext cx="12190412" cy="626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56957" y="453912"/>
            <a:ext cx="3696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IN" sz="4000" b="1" noProof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Lora"/>
              </a:rPr>
              <a:t>AI WARRIORS</a:t>
            </a:r>
            <a:endParaRPr kumimoji="0" lang="en-ID" sz="4000" b="1" i="0" u="none" strike="noStrike" kern="5500" cap="none" normalizeH="0" baseline="0" noProof="0" dirty="0">
              <a:ln>
                <a:noFill/>
              </a:ln>
              <a:effectLst/>
              <a:uLnTx/>
              <a:uFillTx/>
              <a:latin typeface="+mj-lt"/>
              <a:ea typeface="微软雅黑" panose="020B0503020204020204" pitchFamily="34" charset="-122"/>
              <a:cs typeface="Poppins" panose="020000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183799" y="6283193"/>
            <a:ext cx="507902" cy="472866"/>
          </a:xfrm>
          <a:custGeom>
            <a:avLst/>
            <a:gdLst>
              <a:gd name="T0" fmla="*/ 1059 w 1103"/>
              <a:gd name="T1" fmla="*/ 511 h 1030"/>
              <a:gd name="T2" fmla="*/ 1090 w 1103"/>
              <a:gd name="T3" fmla="*/ 198 h 1030"/>
              <a:gd name="T4" fmla="*/ 1103 w 1103"/>
              <a:gd name="T5" fmla="*/ 145 h 1030"/>
              <a:gd name="T6" fmla="*/ 901 w 1103"/>
              <a:gd name="T7" fmla="*/ 145 h 1030"/>
              <a:gd name="T8" fmla="*/ 543 w 1103"/>
              <a:gd name="T9" fmla="*/ 0 h 1030"/>
              <a:gd name="T10" fmla="*/ 28 w 1103"/>
              <a:gd name="T11" fmla="*/ 515 h 1030"/>
              <a:gd name="T12" fmla="*/ 31 w 1103"/>
              <a:gd name="T13" fmla="*/ 565 h 1030"/>
              <a:gd name="T14" fmla="*/ 31 w 1103"/>
              <a:gd name="T15" fmla="*/ 565 h 1030"/>
              <a:gd name="T16" fmla="*/ 31 w 1103"/>
              <a:gd name="T17" fmla="*/ 568 h 1030"/>
              <a:gd name="T18" fmla="*/ 31 w 1103"/>
              <a:gd name="T19" fmla="*/ 574 h 1030"/>
              <a:gd name="T20" fmla="*/ 7 w 1103"/>
              <a:gd name="T21" fmla="*/ 891 h 1030"/>
              <a:gd name="T22" fmla="*/ 7 w 1103"/>
              <a:gd name="T23" fmla="*/ 891 h 1030"/>
              <a:gd name="T24" fmla="*/ 4 w 1103"/>
              <a:gd name="T25" fmla="*/ 905 h 1030"/>
              <a:gd name="T26" fmla="*/ 12 w 1103"/>
              <a:gd name="T27" fmla="*/ 947 h 1030"/>
              <a:gd name="T28" fmla="*/ 50 w 1103"/>
              <a:gd name="T29" fmla="*/ 965 h 1030"/>
              <a:gd name="T30" fmla="*/ 84 w 1103"/>
              <a:gd name="T31" fmla="*/ 951 h 1030"/>
              <a:gd name="T32" fmla="*/ 181 w 1103"/>
              <a:gd name="T33" fmla="*/ 881 h 1030"/>
              <a:gd name="T34" fmla="*/ 543 w 1103"/>
              <a:gd name="T35" fmla="*/ 1030 h 1030"/>
              <a:gd name="T36" fmla="*/ 1059 w 1103"/>
              <a:gd name="T37" fmla="*/ 515 h 1030"/>
              <a:gd name="T38" fmla="*/ 1058 w 1103"/>
              <a:gd name="T39" fmla="*/ 511 h 1030"/>
              <a:gd name="T40" fmla="*/ 1059 w 1103"/>
              <a:gd name="T41" fmla="*/ 511 h 1030"/>
              <a:gd name="T42" fmla="*/ 891 w 1103"/>
              <a:gd name="T43" fmla="*/ 626 h 1030"/>
              <a:gd name="T44" fmla="*/ 657 w 1103"/>
              <a:gd name="T45" fmla="*/ 809 h 1030"/>
              <a:gd name="T46" fmla="*/ 311 w 1103"/>
              <a:gd name="T47" fmla="*/ 809 h 1030"/>
              <a:gd name="T48" fmla="*/ 56 w 1103"/>
              <a:gd name="T49" fmla="*/ 923 h 1030"/>
              <a:gd name="T50" fmla="*/ 42 w 1103"/>
              <a:gd name="T51" fmla="*/ 915 h 1030"/>
              <a:gd name="T52" fmla="*/ 80 w 1103"/>
              <a:gd name="T53" fmla="*/ 765 h 1030"/>
              <a:gd name="T54" fmla="*/ 328 w 1103"/>
              <a:gd name="T55" fmla="*/ 529 h 1030"/>
              <a:gd name="T56" fmla="*/ 305 w 1103"/>
              <a:gd name="T57" fmla="*/ 582 h 1030"/>
              <a:gd name="T58" fmla="*/ 326 w 1103"/>
              <a:gd name="T59" fmla="*/ 610 h 1030"/>
              <a:gd name="T60" fmla="*/ 916 w 1103"/>
              <a:gd name="T61" fmla="*/ 525 h 1030"/>
              <a:gd name="T62" fmla="*/ 891 w 1103"/>
              <a:gd name="T63" fmla="*/ 626 h 1030"/>
              <a:gd name="T64" fmla="*/ 792 w 1103"/>
              <a:gd name="T65" fmla="*/ 470 h 1030"/>
              <a:gd name="T66" fmla="*/ 394 w 1103"/>
              <a:gd name="T67" fmla="*/ 470 h 1030"/>
              <a:gd name="T68" fmla="*/ 118 w 1103"/>
              <a:gd name="T69" fmla="*/ 607 h 1030"/>
              <a:gd name="T70" fmla="*/ 163 w 1103"/>
              <a:gd name="T71" fmla="*/ 426 h 1030"/>
              <a:gd name="T72" fmla="*/ 465 w 1103"/>
              <a:gd name="T73" fmla="*/ 185 h 1030"/>
              <a:gd name="T74" fmla="*/ 1052 w 1103"/>
              <a:gd name="T75" fmla="*/ 185 h 1030"/>
              <a:gd name="T76" fmla="*/ 1026 w 1103"/>
              <a:gd name="T77" fmla="*/ 287 h 1030"/>
              <a:gd name="T78" fmla="*/ 792 w 1103"/>
              <a:gd name="T79" fmla="*/ 470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3" h="1030">
                <a:moveTo>
                  <a:pt x="1059" y="511"/>
                </a:moveTo>
                <a:cubicBezTo>
                  <a:pt x="1056" y="337"/>
                  <a:pt x="1087" y="208"/>
                  <a:pt x="1090" y="198"/>
                </a:cubicBezTo>
                <a:cubicBezTo>
                  <a:pt x="1103" y="145"/>
                  <a:pt x="1103" y="145"/>
                  <a:pt x="1103" y="145"/>
                </a:cubicBezTo>
                <a:cubicBezTo>
                  <a:pt x="901" y="145"/>
                  <a:pt x="901" y="145"/>
                  <a:pt x="901" y="145"/>
                </a:cubicBezTo>
                <a:cubicBezTo>
                  <a:pt x="809" y="55"/>
                  <a:pt x="682" y="0"/>
                  <a:pt x="543" y="0"/>
                </a:cubicBezTo>
                <a:cubicBezTo>
                  <a:pt x="259" y="0"/>
                  <a:pt x="28" y="231"/>
                  <a:pt x="28" y="515"/>
                </a:cubicBezTo>
                <a:cubicBezTo>
                  <a:pt x="28" y="532"/>
                  <a:pt x="29" y="549"/>
                  <a:pt x="31" y="565"/>
                </a:cubicBezTo>
                <a:cubicBezTo>
                  <a:pt x="31" y="565"/>
                  <a:pt x="31" y="565"/>
                  <a:pt x="31" y="565"/>
                </a:cubicBezTo>
                <a:cubicBezTo>
                  <a:pt x="31" y="566"/>
                  <a:pt x="31" y="567"/>
                  <a:pt x="31" y="568"/>
                </a:cubicBezTo>
                <a:cubicBezTo>
                  <a:pt x="31" y="570"/>
                  <a:pt x="31" y="572"/>
                  <a:pt x="31" y="574"/>
                </a:cubicBezTo>
                <a:cubicBezTo>
                  <a:pt x="44" y="700"/>
                  <a:pt x="7" y="891"/>
                  <a:pt x="7" y="891"/>
                </a:cubicBezTo>
                <a:cubicBezTo>
                  <a:pt x="7" y="891"/>
                  <a:pt x="7" y="891"/>
                  <a:pt x="7" y="891"/>
                </a:cubicBezTo>
                <a:cubicBezTo>
                  <a:pt x="4" y="905"/>
                  <a:pt x="4" y="905"/>
                  <a:pt x="4" y="905"/>
                </a:cubicBezTo>
                <a:cubicBezTo>
                  <a:pt x="0" y="920"/>
                  <a:pt x="3" y="935"/>
                  <a:pt x="12" y="947"/>
                </a:cubicBezTo>
                <a:cubicBezTo>
                  <a:pt x="21" y="958"/>
                  <a:pt x="36" y="965"/>
                  <a:pt x="50" y="965"/>
                </a:cubicBezTo>
                <a:cubicBezTo>
                  <a:pt x="63" y="965"/>
                  <a:pt x="75" y="960"/>
                  <a:pt x="84" y="951"/>
                </a:cubicBezTo>
                <a:cubicBezTo>
                  <a:pt x="113" y="922"/>
                  <a:pt x="146" y="899"/>
                  <a:pt x="181" y="881"/>
                </a:cubicBezTo>
                <a:cubicBezTo>
                  <a:pt x="274" y="973"/>
                  <a:pt x="402" y="1030"/>
                  <a:pt x="543" y="1030"/>
                </a:cubicBezTo>
                <a:cubicBezTo>
                  <a:pt x="828" y="1030"/>
                  <a:pt x="1059" y="800"/>
                  <a:pt x="1059" y="515"/>
                </a:cubicBezTo>
                <a:cubicBezTo>
                  <a:pt x="1059" y="514"/>
                  <a:pt x="1058" y="512"/>
                  <a:pt x="1058" y="511"/>
                </a:cubicBezTo>
                <a:cubicBezTo>
                  <a:pt x="1058" y="511"/>
                  <a:pt x="1059" y="511"/>
                  <a:pt x="1059" y="511"/>
                </a:cubicBezTo>
                <a:close/>
                <a:moveTo>
                  <a:pt x="891" y="626"/>
                </a:moveTo>
                <a:cubicBezTo>
                  <a:pt x="864" y="735"/>
                  <a:pt x="769" y="809"/>
                  <a:pt x="657" y="809"/>
                </a:cubicBezTo>
                <a:cubicBezTo>
                  <a:pt x="311" y="809"/>
                  <a:pt x="311" y="809"/>
                  <a:pt x="311" y="809"/>
                </a:cubicBezTo>
                <a:cubicBezTo>
                  <a:pt x="218" y="809"/>
                  <a:pt x="125" y="854"/>
                  <a:pt x="56" y="923"/>
                </a:cubicBezTo>
                <a:cubicBezTo>
                  <a:pt x="50" y="929"/>
                  <a:pt x="41" y="923"/>
                  <a:pt x="42" y="915"/>
                </a:cubicBezTo>
                <a:cubicBezTo>
                  <a:pt x="80" y="765"/>
                  <a:pt x="80" y="765"/>
                  <a:pt x="80" y="765"/>
                </a:cubicBezTo>
                <a:cubicBezTo>
                  <a:pt x="109" y="650"/>
                  <a:pt x="214" y="553"/>
                  <a:pt x="328" y="529"/>
                </a:cubicBezTo>
                <a:cubicBezTo>
                  <a:pt x="305" y="582"/>
                  <a:pt x="305" y="582"/>
                  <a:pt x="305" y="582"/>
                </a:cubicBezTo>
                <a:cubicBezTo>
                  <a:pt x="298" y="596"/>
                  <a:pt x="310" y="612"/>
                  <a:pt x="326" y="610"/>
                </a:cubicBezTo>
                <a:cubicBezTo>
                  <a:pt x="916" y="525"/>
                  <a:pt x="916" y="525"/>
                  <a:pt x="916" y="525"/>
                </a:cubicBezTo>
                <a:lnTo>
                  <a:pt x="891" y="626"/>
                </a:lnTo>
                <a:close/>
                <a:moveTo>
                  <a:pt x="792" y="470"/>
                </a:moveTo>
                <a:cubicBezTo>
                  <a:pt x="394" y="470"/>
                  <a:pt x="394" y="470"/>
                  <a:pt x="394" y="470"/>
                </a:cubicBezTo>
                <a:cubicBezTo>
                  <a:pt x="291" y="470"/>
                  <a:pt x="188" y="525"/>
                  <a:pt x="118" y="607"/>
                </a:cubicBezTo>
                <a:cubicBezTo>
                  <a:pt x="163" y="426"/>
                  <a:pt x="163" y="426"/>
                  <a:pt x="163" y="426"/>
                </a:cubicBezTo>
                <a:cubicBezTo>
                  <a:pt x="197" y="293"/>
                  <a:pt x="332" y="185"/>
                  <a:pt x="465" y="185"/>
                </a:cubicBezTo>
                <a:cubicBezTo>
                  <a:pt x="1052" y="185"/>
                  <a:pt x="1052" y="185"/>
                  <a:pt x="1052" y="185"/>
                </a:cubicBezTo>
                <a:cubicBezTo>
                  <a:pt x="1026" y="287"/>
                  <a:pt x="1026" y="287"/>
                  <a:pt x="1026" y="287"/>
                </a:cubicBezTo>
                <a:cubicBezTo>
                  <a:pt x="999" y="396"/>
                  <a:pt x="904" y="470"/>
                  <a:pt x="792" y="4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6" name="Freeform 13"/>
          <p:cNvSpPr>
            <a:spLocks/>
          </p:cNvSpPr>
          <p:nvPr/>
        </p:nvSpPr>
        <p:spPr bwMode="auto">
          <a:xfrm>
            <a:off x="0" y="635413"/>
            <a:ext cx="1385887" cy="960438"/>
          </a:xfrm>
          <a:custGeom>
            <a:avLst/>
            <a:gdLst>
              <a:gd name="T0" fmla="*/ 450 w 465"/>
              <a:gd name="T1" fmla="*/ 149 h 322"/>
              <a:gd name="T2" fmla="*/ 381 w 465"/>
              <a:gd name="T3" fmla="*/ 119 h 322"/>
              <a:gd name="T4" fmla="*/ 371 w 465"/>
              <a:gd name="T5" fmla="*/ 120 h 322"/>
              <a:gd name="T6" fmla="*/ 343 w 465"/>
              <a:gd name="T7" fmla="*/ 55 h 322"/>
              <a:gd name="T8" fmla="*/ 294 w 465"/>
              <a:gd name="T9" fmla="*/ 37 h 322"/>
              <a:gd name="T10" fmla="*/ 254 w 465"/>
              <a:gd name="T11" fmla="*/ 45 h 322"/>
              <a:gd name="T12" fmla="*/ 169 w 465"/>
              <a:gd name="T13" fmla="*/ 0 h 322"/>
              <a:gd name="T14" fmla="*/ 164 w 465"/>
              <a:gd name="T15" fmla="*/ 0 h 322"/>
              <a:gd name="T16" fmla="*/ 77 w 465"/>
              <a:gd name="T17" fmla="*/ 74 h 322"/>
              <a:gd name="T18" fmla="*/ 61 w 465"/>
              <a:gd name="T19" fmla="*/ 72 h 322"/>
              <a:gd name="T20" fmla="*/ 11 w 465"/>
              <a:gd name="T21" fmla="*/ 110 h 322"/>
              <a:gd name="T22" fmla="*/ 5 w 465"/>
              <a:gd name="T23" fmla="*/ 109 h 322"/>
              <a:gd name="T24" fmla="*/ 0 w 465"/>
              <a:gd name="T25" fmla="*/ 109 h 322"/>
              <a:gd name="T26" fmla="*/ 0 w 465"/>
              <a:gd name="T27" fmla="*/ 260 h 322"/>
              <a:gd name="T28" fmla="*/ 23 w 465"/>
              <a:gd name="T29" fmla="*/ 262 h 322"/>
              <a:gd name="T30" fmla="*/ 51 w 465"/>
              <a:gd name="T31" fmla="*/ 259 h 322"/>
              <a:gd name="T32" fmla="*/ 101 w 465"/>
              <a:gd name="T33" fmla="*/ 306 h 322"/>
              <a:gd name="T34" fmla="*/ 114 w 465"/>
              <a:gd name="T35" fmla="*/ 307 h 322"/>
              <a:gd name="T36" fmla="*/ 170 w 465"/>
              <a:gd name="T37" fmla="*/ 280 h 322"/>
              <a:gd name="T38" fmla="*/ 242 w 465"/>
              <a:gd name="T39" fmla="*/ 321 h 322"/>
              <a:gd name="T40" fmla="*/ 258 w 465"/>
              <a:gd name="T41" fmla="*/ 322 h 322"/>
              <a:gd name="T42" fmla="*/ 336 w 465"/>
              <a:gd name="T43" fmla="*/ 275 h 322"/>
              <a:gd name="T44" fmla="*/ 359 w 465"/>
              <a:gd name="T45" fmla="*/ 279 h 322"/>
              <a:gd name="T46" fmla="*/ 403 w 465"/>
              <a:gd name="T47" fmla="*/ 255 h 322"/>
              <a:gd name="T48" fmla="*/ 452 w 465"/>
              <a:gd name="T49" fmla="*/ 219 h 322"/>
              <a:gd name="T50" fmla="*/ 450 w 465"/>
              <a:gd name="T51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5" h="322">
                <a:moveTo>
                  <a:pt x="450" y="149"/>
                </a:moveTo>
                <a:cubicBezTo>
                  <a:pt x="430" y="123"/>
                  <a:pt x="398" y="119"/>
                  <a:pt x="381" y="119"/>
                </a:cubicBezTo>
                <a:cubicBezTo>
                  <a:pt x="377" y="119"/>
                  <a:pt x="374" y="120"/>
                  <a:pt x="371" y="120"/>
                </a:cubicBezTo>
                <a:cubicBezTo>
                  <a:pt x="373" y="109"/>
                  <a:pt x="372" y="82"/>
                  <a:pt x="343" y="55"/>
                </a:cubicBezTo>
                <a:cubicBezTo>
                  <a:pt x="330" y="43"/>
                  <a:pt x="313" y="37"/>
                  <a:pt x="294" y="37"/>
                </a:cubicBezTo>
                <a:cubicBezTo>
                  <a:pt x="276" y="37"/>
                  <a:pt x="261" y="42"/>
                  <a:pt x="254" y="45"/>
                </a:cubicBezTo>
                <a:cubicBezTo>
                  <a:pt x="248" y="34"/>
                  <a:pt x="227" y="0"/>
                  <a:pt x="169" y="0"/>
                </a:cubicBezTo>
                <a:cubicBezTo>
                  <a:pt x="168" y="0"/>
                  <a:pt x="166" y="0"/>
                  <a:pt x="164" y="0"/>
                </a:cubicBezTo>
                <a:cubicBezTo>
                  <a:pt x="95" y="3"/>
                  <a:pt x="80" y="58"/>
                  <a:pt x="77" y="74"/>
                </a:cubicBezTo>
                <a:cubicBezTo>
                  <a:pt x="71" y="73"/>
                  <a:pt x="66" y="72"/>
                  <a:pt x="61" y="72"/>
                </a:cubicBezTo>
                <a:cubicBezTo>
                  <a:pt x="26" y="72"/>
                  <a:pt x="14" y="100"/>
                  <a:pt x="11" y="110"/>
                </a:cubicBezTo>
                <a:cubicBezTo>
                  <a:pt x="9" y="109"/>
                  <a:pt x="7" y="109"/>
                  <a:pt x="5" y="109"/>
                </a:cubicBezTo>
                <a:cubicBezTo>
                  <a:pt x="3" y="109"/>
                  <a:pt x="2" y="109"/>
                  <a:pt x="0" y="109"/>
                </a:cubicBezTo>
                <a:cubicBezTo>
                  <a:pt x="0" y="260"/>
                  <a:pt x="0" y="260"/>
                  <a:pt x="0" y="260"/>
                </a:cubicBezTo>
                <a:cubicBezTo>
                  <a:pt x="8" y="262"/>
                  <a:pt x="16" y="262"/>
                  <a:pt x="23" y="262"/>
                </a:cubicBezTo>
                <a:cubicBezTo>
                  <a:pt x="36" y="262"/>
                  <a:pt x="46" y="261"/>
                  <a:pt x="51" y="259"/>
                </a:cubicBezTo>
                <a:cubicBezTo>
                  <a:pt x="53" y="271"/>
                  <a:pt x="62" y="299"/>
                  <a:pt x="101" y="306"/>
                </a:cubicBezTo>
                <a:cubicBezTo>
                  <a:pt x="105" y="307"/>
                  <a:pt x="110" y="307"/>
                  <a:pt x="114" y="307"/>
                </a:cubicBezTo>
                <a:cubicBezTo>
                  <a:pt x="143" y="307"/>
                  <a:pt x="162" y="290"/>
                  <a:pt x="170" y="280"/>
                </a:cubicBezTo>
                <a:cubicBezTo>
                  <a:pt x="175" y="292"/>
                  <a:pt x="190" y="314"/>
                  <a:pt x="242" y="321"/>
                </a:cubicBezTo>
                <a:cubicBezTo>
                  <a:pt x="247" y="322"/>
                  <a:pt x="253" y="322"/>
                  <a:pt x="258" y="322"/>
                </a:cubicBezTo>
                <a:cubicBezTo>
                  <a:pt x="308" y="322"/>
                  <a:pt x="330" y="286"/>
                  <a:pt x="336" y="275"/>
                </a:cubicBezTo>
                <a:cubicBezTo>
                  <a:pt x="344" y="278"/>
                  <a:pt x="351" y="279"/>
                  <a:pt x="359" y="279"/>
                </a:cubicBezTo>
                <a:cubicBezTo>
                  <a:pt x="386" y="279"/>
                  <a:pt x="399" y="261"/>
                  <a:pt x="403" y="255"/>
                </a:cubicBezTo>
                <a:cubicBezTo>
                  <a:pt x="423" y="254"/>
                  <a:pt x="442" y="241"/>
                  <a:pt x="452" y="219"/>
                </a:cubicBezTo>
                <a:cubicBezTo>
                  <a:pt x="465" y="195"/>
                  <a:pt x="464" y="168"/>
                  <a:pt x="450" y="14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7" name="Freeform 14"/>
          <p:cNvSpPr>
            <a:spLocks/>
          </p:cNvSpPr>
          <p:nvPr/>
        </p:nvSpPr>
        <p:spPr bwMode="auto">
          <a:xfrm>
            <a:off x="0" y="5175"/>
            <a:ext cx="1541462" cy="1031875"/>
          </a:xfrm>
          <a:custGeom>
            <a:avLst/>
            <a:gdLst>
              <a:gd name="T0" fmla="*/ 495 w 517"/>
              <a:gd name="T1" fmla="*/ 93 h 346"/>
              <a:gd name="T2" fmla="*/ 395 w 517"/>
              <a:gd name="T3" fmla="*/ 50 h 346"/>
              <a:gd name="T4" fmla="*/ 381 w 517"/>
              <a:gd name="T5" fmla="*/ 50 h 346"/>
              <a:gd name="T6" fmla="*/ 372 w 517"/>
              <a:gd name="T7" fmla="*/ 0 h 346"/>
              <a:gd name="T8" fmla="*/ 0 w 517"/>
              <a:gd name="T9" fmla="*/ 0 h 346"/>
              <a:gd name="T10" fmla="*/ 0 w 517"/>
              <a:gd name="T11" fmla="*/ 324 h 346"/>
              <a:gd name="T12" fmla="*/ 4 w 517"/>
              <a:gd name="T13" fmla="*/ 324 h 346"/>
              <a:gd name="T14" fmla="*/ 87 w 517"/>
              <a:gd name="T15" fmla="*/ 285 h 346"/>
              <a:gd name="T16" fmla="*/ 191 w 517"/>
              <a:gd name="T17" fmla="*/ 344 h 346"/>
              <a:gd name="T18" fmla="*/ 215 w 517"/>
              <a:gd name="T19" fmla="*/ 346 h 346"/>
              <a:gd name="T20" fmla="*/ 328 w 517"/>
              <a:gd name="T21" fmla="*/ 277 h 346"/>
              <a:gd name="T22" fmla="*/ 362 w 517"/>
              <a:gd name="T23" fmla="*/ 282 h 346"/>
              <a:gd name="T24" fmla="*/ 427 w 517"/>
              <a:gd name="T25" fmla="*/ 247 h 346"/>
              <a:gd name="T26" fmla="*/ 499 w 517"/>
              <a:gd name="T27" fmla="*/ 195 h 346"/>
              <a:gd name="T28" fmla="*/ 495 w 517"/>
              <a:gd name="T29" fmla="*/ 93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7" h="346">
                <a:moveTo>
                  <a:pt x="495" y="93"/>
                </a:moveTo>
                <a:cubicBezTo>
                  <a:pt x="466" y="55"/>
                  <a:pt x="420" y="50"/>
                  <a:pt x="395" y="50"/>
                </a:cubicBezTo>
                <a:cubicBezTo>
                  <a:pt x="389" y="50"/>
                  <a:pt x="384" y="50"/>
                  <a:pt x="381" y="50"/>
                </a:cubicBezTo>
                <a:cubicBezTo>
                  <a:pt x="382" y="40"/>
                  <a:pt x="382" y="21"/>
                  <a:pt x="37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24"/>
                  <a:pt x="0" y="324"/>
                  <a:pt x="0" y="324"/>
                </a:cubicBezTo>
                <a:cubicBezTo>
                  <a:pt x="1" y="324"/>
                  <a:pt x="3" y="324"/>
                  <a:pt x="4" y="324"/>
                </a:cubicBezTo>
                <a:cubicBezTo>
                  <a:pt x="46" y="324"/>
                  <a:pt x="74" y="299"/>
                  <a:pt x="87" y="285"/>
                </a:cubicBezTo>
                <a:cubicBezTo>
                  <a:pt x="94" y="302"/>
                  <a:pt x="116" y="333"/>
                  <a:pt x="191" y="344"/>
                </a:cubicBezTo>
                <a:cubicBezTo>
                  <a:pt x="199" y="345"/>
                  <a:pt x="208" y="346"/>
                  <a:pt x="215" y="346"/>
                </a:cubicBezTo>
                <a:cubicBezTo>
                  <a:pt x="288" y="346"/>
                  <a:pt x="320" y="294"/>
                  <a:pt x="328" y="277"/>
                </a:cubicBezTo>
                <a:cubicBezTo>
                  <a:pt x="340" y="281"/>
                  <a:pt x="351" y="282"/>
                  <a:pt x="362" y="282"/>
                </a:cubicBezTo>
                <a:cubicBezTo>
                  <a:pt x="402" y="282"/>
                  <a:pt x="421" y="257"/>
                  <a:pt x="427" y="247"/>
                </a:cubicBezTo>
                <a:cubicBezTo>
                  <a:pt x="456" y="247"/>
                  <a:pt x="483" y="227"/>
                  <a:pt x="499" y="195"/>
                </a:cubicBezTo>
                <a:cubicBezTo>
                  <a:pt x="517" y="159"/>
                  <a:pt x="515" y="120"/>
                  <a:pt x="495" y="9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2" name="Freeform 18"/>
          <p:cNvSpPr>
            <a:spLocks/>
          </p:cNvSpPr>
          <p:nvPr/>
        </p:nvSpPr>
        <p:spPr bwMode="auto">
          <a:xfrm>
            <a:off x="10927519" y="1588364"/>
            <a:ext cx="1266068" cy="1041361"/>
          </a:xfrm>
          <a:custGeom>
            <a:avLst/>
            <a:gdLst>
              <a:gd name="T0" fmla="*/ 525 w 525"/>
              <a:gd name="T1" fmla="*/ 98 h 433"/>
              <a:gd name="T2" fmla="*/ 521 w 525"/>
              <a:gd name="T3" fmla="*/ 99 h 433"/>
              <a:gd name="T4" fmla="*/ 403 w 525"/>
              <a:gd name="T5" fmla="*/ 0 h 433"/>
              <a:gd name="T6" fmla="*/ 397 w 525"/>
              <a:gd name="T7" fmla="*/ 0 h 433"/>
              <a:gd name="T8" fmla="*/ 282 w 525"/>
              <a:gd name="T9" fmla="*/ 60 h 433"/>
              <a:gd name="T10" fmla="*/ 229 w 525"/>
              <a:gd name="T11" fmla="*/ 49 h 433"/>
              <a:gd name="T12" fmla="*/ 163 w 525"/>
              <a:gd name="T13" fmla="*/ 74 h 433"/>
              <a:gd name="T14" fmla="*/ 125 w 525"/>
              <a:gd name="T15" fmla="*/ 161 h 433"/>
              <a:gd name="T16" fmla="*/ 112 w 525"/>
              <a:gd name="T17" fmla="*/ 160 h 433"/>
              <a:gd name="T18" fmla="*/ 20 w 525"/>
              <a:gd name="T19" fmla="*/ 201 h 433"/>
              <a:gd name="T20" fmla="*/ 16 w 525"/>
              <a:gd name="T21" fmla="*/ 294 h 433"/>
              <a:gd name="T22" fmla="*/ 82 w 525"/>
              <a:gd name="T23" fmla="*/ 342 h 433"/>
              <a:gd name="T24" fmla="*/ 142 w 525"/>
              <a:gd name="T25" fmla="*/ 375 h 433"/>
              <a:gd name="T26" fmla="*/ 173 w 525"/>
              <a:gd name="T27" fmla="*/ 370 h 433"/>
              <a:gd name="T28" fmla="*/ 277 w 525"/>
              <a:gd name="T29" fmla="*/ 433 h 433"/>
              <a:gd name="T30" fmla="*/ 300 w 525"/>
              <a:gd name="T31" fmla="*/ 431 h 433"/>
              <a:gd name="T32" fmla="*/ 395 w 525"/>
              <a:gd name="T33" fmla="*/ 377 h 433"/>
              <a:gd name="T34" fmla="*/ 471 w 525"/>
              <a:gd name="T35" fmla="*/ 413 h 433"/>
              <a:gd name="T36" fmla="*/ 489 w 525"/>
              <a:gd name="T37" fmla="*/ 411 h 433"/>
              <a:gd name="T38" fmla="*/ 525 w 525"/>
              <a:gd name="T39" fmla="*/ 397 h 433"/>
              <a:gd name="T40" fmla="*/ 525 w 525"/>
              <a:gd name="T41" fmla="*/ 98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25" h="433">
                <a:moveTo>
                  <a:pt x="525" y="98"/>
                </a:moveTo>
                <a:cubicBezTo>
                  <a:pt x="524" y="99"/>
                  <a:pt x="522" y="99"/>
                  <a:pt x="521" y="99"/>
                </a:cubicBezTo>
                <a:cubicBezTo>
                  <a:pt x="517" y="78"/>
                  <a:pt x="496" y="3"/>
                  <a:pt x="403" y="0"/>
                </a:cubicBezTo>
                <a:cubicBezTo>
                  <a:pt x="401" y="0"/>
                  <a:pt x="399" y="0"/>
                  <a:pt x="397" y="0"/>
                </a:cubicBezTo>
                <a:cubicBezTo>
                  <a:pt x="320" y="0"/>
                  <a:pt x="290" y="45"/>
                  <a:pt x="282" y="60"/>
                </a:cubicBezTo>
                <a:cubicBezTo>
                  <a:pt x="273" y="57"/>
                  <a:pt x="253" y="49"/>
                  <a:pt x="229" y="49"/>
                </a:cubicBezTo>
                <a:cubicBezTo>
                  <a:pt x="203" y="49"/>
                  <a:pt x="181" y="58"/>
                  <a:pt x="163" y="74"/>
                </a:cubicBezTo>
                <a:cubicBezTo>
                  <a:pt x="124" y="110"/>
                  <a:pt x="123" y="146"/>
                  <a:pt x="125" y="161"/>
                </a:cubicBezTo>
                <a:cubicBezTo>
                  <a:pt x="121" y="160"/>
                  <a:pt x="117" y="160"/>
                  <a:pt x="112" y="160"/>
                </a:cubicBezTo>
                <a:cubicBezTo>
                  <a:pt x="89" y="160"/>
                  <a:pt x="46" y="165"/>
                  <a:pt x="20" y="201"/>
                </a:cubicBezTo>
                <a:cubicBezTo>
                  <a:pt x="1" y="225"/>
                  <a:pt x="0" y="261"/>
                  <a:pt x="16" y="294"/>
                </a:cubicBezTo>
                <a:cubicBezTo>
                  <a:pt x="31" y="323"/>
                  <a:pt x="56" y="342"/>
                  <a:pt x="82" y="342"/>
                </a:cubicBezTo>
                <a:cubicBezTo>
                  <a:pt x="87" y="351"/>
                  <a:pt x="105" y="375"/>
                  <a:pt x="142" y="375"/>
                </a:cubicBezTo>
                <a:cubicBezTo>
                  <a:pt x="152" y="375"/>
                  <a:pt x="162" y="373"/>
                  <a:pt x="173" y="370"/>
                </a:cubicBezTo>
                <a:cubicBezTo>
                  <a:pt x="181" y="385"/>
                  <a:pt x="210" y="433"/>
                  <a:pt x="277" y="433"/>
                </a:cubicBezTo>
                <a:cubicBezTo>
                  <a:pt x="284" y="433"/>
                  <a:pt x="292" y="433"/>
                  <a:pt x="300" y="431"/>
                </a:cubicBezTo>
                <a:cubicBezTo>
                  <a:pt x="369" y="421"/>
                  <a:pt x="389" y="393"/>
                  <a:pt x="395" y="377"/>
                </a:cubicBezTo>
                <a:cubicBezTo>
                  <a:pt x="407" y="390"/>
                  <a:pt x="432" y="413"/>
                  <a:pt x="471" y="413"/>
                </a:cubicBezTo>
                <a:cubicBezTo>
                  <a:pt x="477" y="413"/>
                  <a:pt x="483" y="412"/>
                  <a:pt x="489" y="411"/>
                </a:cubicBezTo>
                <a:cubicBezTo>
                  <a:pt x="504" y="409"/>
                  <a:pt x="516" y="403"/>
                  <a:pt x="525" y="397"/>
                </a:cubicBezTo>
                <a:lnTo>
                  <a:pt x="525" y="98"/>
                </a:lnTo>
                <a:close/>
              </a:path>
            </a:pathLst>
          </a:cu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3" name="Freeform 19"/>
          <p:cNvSpPr>
            <a:spLocks/>
          </p:cNvSpPr>
          <p:nvPr/>
        </p:nvSpPr>
        <p:spPr bwMode="auto">
          <a:xfrm>
            <a:off x="8676588" y="0"/>
            <a:ext cx="2154628" cy="685680"/>
          </a:xfrm>
          <a:custGeom>
            <a:avLst/>
            <a:gdLst>
              <a:gd name="T0" fmla="*/ 15 w 894"/>
              <a:gd name="T1" fmla="*/ 0 h 285"/>
              <a:gd name="T2" fmla="*/ 21 w 894"/>
              <a:gd name="T3" fmla="*/ 115 h 285"/>
              <a:gd name="T4" fmla="*/ 146 w 894"/>
              <a:gd name="T5" fmla="*/ 183 h 285"/>
              <a:gd name="T6" fmla="*/ 194 w 894"/>
              <a:gd name="T7" fmla="*/ 178 h 285"/>
              <a:gd name="T8" fmla="*/ 278 w 894"/>
              <a:gd name="T9" fmla="*/ 258 h 285"/>
              <a:gd name="T10" fmla="*/ 300 w 894"/>
              <a:gd name="T11" fmla="*/ 259 h 285"/>
              <a:gd name="T12" fmla="*/ 396 w 894"/>
              <a:gd name="T13" fmla="*/ 214 h 285"/>
              <a:gd name="T14" fmla="*/ 517 w 894"/>
              <a:gd name="T15" fmla="*/ 283 h 285"/>
              <a:gd name="T16" fmla="*/ 546 w 894"/>
              <a:gd name="T17" fmla="*/ 285 h 285"/>
              <a:gd name="T18" fmla="*/ 677 w 894"/>
              <a:gd name="T19" fmla="*/ 205 h 285"/>
              <a:gd name="T20" fmla="*/ 716 w 894"/>
              <a:gd name="T21" fmla="*/ 211 h 285"/>
              <a:gd name="T22" fmla="*/ 792 w 894"/>
              <a:gd name="T23" fmla="*/ 170 h 285"/>
              <a:gd name="T24" fmla="*/ 875 w 894"/>
              <a:gd name="T25" fmla="*/ 109 h 285"/>
              <a:gd name="T26" fmla="*/ 877 w 894"/>
              <a:gd name="T27" fmla="*/ 0 h 285"/>
              <a:gd name="T28" fmla="*/ 15 w 894"/>
              <a:gd name="T29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94" h="285">
                <a:moveTo>
                  <a:pt x="15" y="0"/>
                </a:moveTo>
                <a:cubicBezTo>
                  <a:pt x="0" y="38"/>
                  <a:pt x="2" y="79"/>
                  <a:pt x="21" y="115"/>
                </a:cubicBezTo>
                <a:cubicBezTo>
                  <a:pt x="52" y="171"/>
                  <a:pt x="107" y="183"/>
                  <a:pt x="146" y="183"/>
                </a:cubicBezTo>
                <a:cubicBezTo>
                  <a:pt x="167" y="183"/>
                  <a:pt x="185" y="180"/>
                  <a:pt x="194" y="178"/>
                </a:cubicBezTo>
                <a:cubicBezTo>
                  <a:pt x="197" y="197"/>
                  <a:pt x="212" y="246"/>
                  <a:pt x="278" y="258"/>
                </a:cubicBezTo>
                <a:cubicBezTo>
                  <a:pt x="285" y="259"/>
                  <a:pt x="293" y="259"/>
                  <a:pt x="300" y="259"/>
                </a:cubicBezTo>
                <a:cubicBezTo>
                  <a:pt x="349" y="259"/>
                  <a:pt x="382" y="230"/>
                  <a:pt x="396" y="214"/>
                </a:cubicBezTo>
                <a:cubicBezTo>
                  <a:pt x="404" y="234"/>
                  <a:pt x="430" y="270"/>
                  <a:pt x="517" y="283"/>
                </a:cubicBezTo>
                <a:cubicBezTo>
                  <a:pt x="527" y="284"/>
                  <a:pt x="536" y="285"/>
                  <a:pt x="546" y="285"/>
                </a:cubicBezTo>
                <a:cubicBezTo>
                  <a:pt x="630" y="285"/>
                  <a:pt x="667" y="224"/>
                  <a:pt x="677" y="205"/>
                </a:cubicBezTo>
                <a:cubicBezTo>
                  <a:pt x="690" y="209"/>
                  <a:pt x="704" y="211"/>
                  <a:pt x="716" y="211"/>
                </a:cubicBezTo>
                <a:cubicBezTo>
                  <a:pt x="763" y="211"/>
                  <a:pt x="785" y="181"/>
                  <a:pt x="792" y="170"/>
                </a:cubicBezTo>
                <a:cubicBezTo>
                  <a:pt x="825" y="169"/>
                  <a:pt x="857" y="146"/>
                  <a:pt x="875" y="109"/>
                </a:cubicBezTo>
                <a:cubicBezTo>
                  <a:pt x="894" y="72"/>
                  <a:pt x="894" y="31"/>
                  <a:pt x="877" y="0"/>
                </a:cubicBezTo>
                <a:lnTo>
                  <a:pt x="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4" name="Freeform 20"/>
          <p:cNvSpPr>
            <a:spLocks/>
          </p:cNvSpPr>
          <p:nvPr/>
        </p:nvSpPr>
        <p:spPr bwMode="auto">
          <a:xfrm>
            <a:off x="9468843" y="0"/>
            <a:ext cx="2724744" cy="1886263"/>
          </a:xfrm>
          <a:custGeom>
            <a:avLst/>
            <a:gdLst>
              <a:gd name="T0" fmla="*/ 1130 w 1130"/>
              <a:gd name="T1" fmla="*/ 0 h 784"/>
              <a:gd name="T2" fmla="*/ 307 w 1130"/>
              <a:gd name="T3" fmla="*/ 0 h 784"/>
              <a:gd name="T4" fmla="*/ 242 w 1130"/>
              <a:gd name="T5" fmla="*/ 93 h 784"/>
              <a:gd name="T6" fmla="*/ 223 w 1130"/>
              <a:gd name="T7" fmla="*/ 92 h 784"/>
              <a:gd name="T8" fmla="*/ 50 w 1130"/>
              <a:gd name="T9" fmla="*/ 202 h 784"/>
              <a:gd name="T10" fmla="*/ 44 w 1130"/>
              <a:gd name="T11" fmla="*/ 458 h 784"/>
              <a:gd name="T12" fmla="*/ 283 w 1130"/>
              <a:gd name="T13" fmla="*/ 589 h 784"/>
              <a:gd name="T14" fmla="*/ 374 w 1130"/>
              <a:gd name="T15" fmla="*/ 579 h 784"/>
              <a:gd name="T16" fmla="*/ 535 w 1130"/>
              <a:gd name="T17" fmla="*/ 731 h 784"/>
              <a:gd name="T18" fmla="*/ 577 w 1130"/>
              <a:gd name="T19" fmla="*/ 735 h 784"/>
              <a:gd name="T20" fmla="*/ 761 w 1130"/>
              <a:gd name="T21" fmla="*/ 647 h 784"/>
              <a:gd name="T22" fmla="*/ 992 w 1130"/>
              <a:gd name="T23" fmla="*/ 780 h 784"/>
              <a:gd name="T24" fmla="*/ 1046 w 1130"/>
              <a:gd name="T25" fmla="*/ 784 h 784"/>
              <a:gd name="T26" fmla="*/ 1130 w 1130"/>
              <a:gd name="T27" fmla="*/ 772 h 784"/>
              <a:gd name="T28" fmla="*/ 1130 w 1130"/>
              <a:gd name="T29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0" h="784">
                <a:moveTo>
                  <a:pt x="1130" y="0"/>
                </a:moveTo>
                <a:cubicBezTo>
                  <a:pt x="307" y="0"/>
                  <a:pt x="307" y="0"/>
                  <a:pt x="307" y="0"/>
                </a:cubicBezTo>
                <a:cubicBezTo>
                  <a:pt x="266" y="29"/>
                  <a:pt x="249" y="72"/>
                  <a:pt x="242" y="93"/>
                </a:cubicBezTo>
                <a:cubicBezTo>
                  <a:pt x="236" y="92"/>
                  <a:pt x="229" y="92"/>
                  <a:pt x="223" y="92"/>
                </a:cubicBezTo>
                <a:cubicBezTo>
                  <a:pt x="157" y="92"/>
                  <a:pt x="90" y="134"/>
                  <a:pt x="50" y="202"/>
                </a:cubicBezTo>
                <a:cubicBezTo>
                  <a:pt x="2" y="283"/>
                  <a:pt x="0" y="378"/>
                  <a:pt x="44" y="458"/>
                </a:cubicBezTo>
                <a:cubicBezTo>
                  <a:pt x="104" y="566"/>
                  <a:pt x="207" y="589"/>
                  <a:pt x="283" y="589"/>
                </a:cubicBezTo>
                <a:cubicBezTo>
                  <a:pt x="323" y="589"/>
                  <a:pt x="357" y="583"/>
                  <a:pt x="374" y="579"/>
                </a:cubicBezTo>
                <a:cubicBezTo>
                  <a:pt x="381" y="616"/>
                  <a:pt x="410" y="709"/>
                  <a:pt x="535" y="731"/>
                </a:cubicBezTo>
                <a:cubicBezTo>
                  <a:pt x="549" y="734"/>
                  <a:pt x="563" y="735"/>
                  <a:pt x="577" y="735"/>
                </a:cubicBezTo>
                <a:cubicBezTo>
                  <a:pt x="671" y="735"/>
                  <a:pt x="733" y="679"/>
                  <a:pt x="761" y="647"/>
                </a:cubicBezTo>
                <a:cubicBezTo>
                  <a:pt x="775" y="686"/>
                  <a:pt x="825" y="755"/>
                  <a:pt x="992" y="780"/>
                </a:cubicBezTo>
                <a:cubicBezTo>
                  <a:pt x="1010" y="782"/>
                  <a:pt x="1029" y="784"/>
                  <a:pt x="1046" y="784"/>
                </a:cubicBezTo>
                <a:cubicBezTo>
                  <a:pt x="1078" y="784"/>
                  <a:pt x="1105" y="779"/>
                  <a:pt x="1130" y="772"/>
                </a:cubicBezTo>
                <a:lnTo>
                  <a:pt x="11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0" name="Freeform 24"/>
          <p:cNvSpPr>
            <a:spLocks/>
          </p:cNvSpPr>
          <p:nvPr/>
        </p:nvSpPr>
        <p:spPr bwMode="auto">
          <a:xfrm>
            <a:off x="1537065" y="6412786"/>
            <a:ext cx="847798" cy="460947"/>
          </a:xfrm>
          <a:custGeom>
            <a:avLst/>
            <a:gdLst>
              <a:gd name="T0" fmla="*/ 86 w 524"/>
              <a:gd name="T1" fmla="*/ 260 h 285"/>
              <a:gd name="T2" fmla="*/ 114 w 524"/>
              <a:gd name="T3" fmla="*/ 257 h 285"/>
              <a:gd name="T4" fmla="*/ 127 w 524"/>
              <a:gd name="T5" fmla="*/ 285 h 285"/>
              <a:gd name="T6" fmla="*/ 225 w 524"/>
              <a:gd name="T7" fmla="*/ 285 h 285"/>
              <a:gd name="T8" fmla="*/ 232 w 524"/>
              <a:gd name="T9" fmla="*/ 278 h 285"/>
              <a:gd name="T10" fmla="*/ 235 w 524"/>
              <a:gd name="T11" fmla="*/ 285 h 285"/>
              <a:gd name="T12" fmla="*/ 388 w 524"/>
              <a:gd name="T13" fmla="*/ 285 h 285"/>
              <a:gd name="T14" fmla="*/ 396 w 524"/>
              <a:gd name="T15" fmla="*/ 273 h 285"/>
              <a:gd name="T16" fmla="*/ 419 w 524"/>
              <a:gd name="T17" fmla="*/ 277 h 285"/>
              <a:gd name="T18" fmla="*/ 463 w 524"/>
              <a:gd name="T19" fmla="*/ 253 h 285"/>
              <a:gd name="T20" fmla="*/ 512 w 524"/>
              <a:gd name="T21" fmla="*/ 217 h 285"/>
              <a:gd name="T22" fmla="*/ 509 w 524"/>
              <a:gd name="T23" fmla="*/ 148 h 285"/>
              <a:gd name="T24" fmla="*/ 441 w 524"/>
              <a:gd name="T25" fmla="*/ 118 h 285"/>
              <a:gd name="T26" fmla="*/ 431 w 524"/>
              <a:gd name="T27" fmla="*/ 119 h 285"/>
              <a:gd name="T28" fmla="*/ 403 w 524"/>
              <a:gd name="T29" fmla="*/ 55 h 285"/>
              <a:gd name="T30" fmla="*/ 354 w 524"/>
              <a:gd name="T31" fmla="*/ 37 h 285"/>
              <a:gd name="T32" fmla="*/ 315 w 524"/>
              <a:gd name="T33" fmla="*/ 45 h 285"/>
              <a:gd name="T34" fmla="*/ 231 w 524"/>
              <a:gd name="T35" fmla="*/ 0 h 285"/>
              <a:gd name="T36" fmla="*/ 226 w 524"/>
              <a:gd name="T37" fmla="*/ 1 h 285"/>
              <a:gd name="T38" fmla="*/ 139 w 524"/>
              <a:gd name="T39" fmla="*/ 73 h 285"/>
              <a:gd name="T40" fmla="*/ 123 w 524"/>
              <a:gd name="T41" fmla="*/ 72 h 285"/>
              <a:gd name="T42" fmla="*/ 74 w 524"/>
              <a:gd name="T43" fmla="*/ 109 h 285"/>
              <a:gd name="T44" fmla="*/ 67 w 524"/>
              <a:gd name="T45" fmla="*/ 108 h 285"/>
              <a:gd name="T46" fmla="*/ 15 w 524"/>
              <a:gd name="T47" fmla="*/ 142 h 285"/>
              <a:gd name="T48" fmla="*/ 13 w 524"/>
              <a:gd name="T49" fmla="*/ 220 h 285"/>
              <a:gd name="T50" fmla="*/ 86 w 524"/>
              <a:gd name="T51" fmla="*/ 26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24" h="285">
                <a:moveTo>
                  <a:pt x="86" y="260"/>
                </a:moveTo>
                <a:cubicBezTo>
                  <a:pt x="98" y="260"/>
                  <a:pt x="108" y="258"/>
                  <a:pt x="114" y="257"/>
                </a:cubicBezTo>
                <a:cubicBezTo>
                  <a:pt x="115" y="263"/>
                  <a:pt x="118" y="275"/>
                  <a:pt x="127" y="285"/>
                </a:cubicBezTo>
                <a:cubicBezTo>
                  <a:pt x="225" y="285"/>
                  <a:pt x="225" y="285"/>
                  <a:pt x="225" y="285"/>
                </a:cubicBezTo>
                <a:cubicBezTo>
                  <a:pt x="228" y="283"/>
                  <a:pt x="230" y="280"/>
                  <a:pt x="232" y="278"/>
                </a:cubicBezTo>
                <a:cubicBezTo>
                  <a:pt x="233" y="280"/>
                  <a:pt x="234" y="283"/>
                  <a:pt x="235" y="285"/>
                </a:cubicBezTo>
                <a:cubicBezTo>
                  <a:pt x="388" y="285"/>
                  <a:pt x="388" y="285"/>
                  <a:pt x="388" y="285"/>
                </a:cubicBezTo>
                <a:cubicBezTo>
                  <a:pt x="392" y="280"/>
                  <a:pt x="394" y="276"/>
                  <a:pt x="396" y="273"/>
                </a:cubicBezTo>
                <a:cubicBezTo>
                  <a:pt x="404" y="275"/>
                  <a:pt x="411" y="277"/>
                  <a:pt x="419" y="277"/>
                </a:cubicBezTo>
                <a:cubicBezTo>
                  <a:pt x="446" y="277"/>
                  <a:pt x="459" y="259"/>
                  <a:pt x="463" y="253"/>
                </a:cubicBezTo>
                <a:cubicBezTo>
                  <a:pt x="482" y="252"/>
                  <a:pt x="501" y="239"/>
                  <a:pt x="512" y="217"/>
                </a:cubicBezTo>
                <a:cubicBezTo>
                  <a:pt x="524" y="193"/>
                  <a:pt x="523" y="167"/>
                  <a:pt x="509" y="148"/>
                </a:cubicBezTo>
                <a:cubicBezTo>
                  <a:pt x="489" y="122"/>
                  <a:pt x="458" y="118"/>
                  <a:pt x="441" y="118"/>
                </a:cubicBezTo>
                <a:cubicBezTo>
                  <a:pt x="437" y="118"/>
                  <a:pt x="434" y="119"/>
                  <a:pt x="431" y="119"/>
                </a:cubicBezTo>
                <a:cubicBezTo>
                  <a:pt x="433" y="108"/>
                  <a:pt x="432" y="81"/>
                  <a:pt x="403" y="55"/>
                </a:cubicBezTo>
                <a:cubicBezTo>
                  <a:pt x="390" y="43"/>
                  <a:pt x="373" y="37"/>
                  <a:pt x="354" y="37"/>
                </a:cubicBezTo>
                <a:cubicBezTo>
                  <a:pt x="337" y="37"/>
                  <a:pt x="322" y="42"/>
                  <a:pt x="315" y="45"/>
                </a:cubicBezTo>
                <a:cubicBezTo>
                  <a:pt x="309" y="33"/>
                  <a:pt x="287" y="0"/>
                  <a:pt x="231" y="0"/>
                </a:cubicBezTo>
                <a:cubicBezTo>
                  <a:pt x="229" y="0"/>
                  <a:pt x="227" y="0"/>
                  <a:pt x="226" y="1"/>
                </a:cubicBezTo>
                <a:cubicBezTo>
                  <a:pt x="157" y="3"/>
                  <a:pt x="142" y="58"/>
                  <a:pt x="139" y="73"/>
                </a:cubicBezTo>
                <a:cubicBezTo>
                  <a:pt x="133" y="72"/>
                  <a:pt x="128" y="72"/>
                  <a:pt x="123" y="72"/>
                </a:cubicBezTo>
                <a:cubicBezTo>
                  <a:pt x="88" y="72"/>
                  <a:pt x="77" y="99"/>
                  <a:pt x="74" y="109"/>
                </a:cubicBezTo>
                <a:cubicBezTo>
                  <a:pt x="72" y="109"/>
                  <a:pt x="70" y="108"/>
                  <a:pt x="67" y="108"/>
                </a:cubicBezTo>
                <a:cubicBezTo>
                  <a:pt x="47" y="108"/>
                  <a:pt x="27" y="121"/>
                  <a:pt x="15" y="142"/>
                </a:cubicBezTo>
                <a:cubicBezTo>
                  <a:pt x="0" y="167"/>
                  <a:pt x="0" y="196"/>
                  <a:pt x="13" y="220"/>
                </a:cubicBezTo>
                <a:cubicBezTo>
                  <a:pt x="31" y="253"/>
                  <a:pt x="63" y="260"/>
                  <a:pt x="86" y="26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1" name="Freeform 25"/>
          <p:cNvSpPr>
            <a:spLocks/>
          </p:cNvSpPr>
          <p:nvPr/>
        </p:nvSpPr>
        <p:spPr bwMode="auto">
          <a:xfrm>
            <a:off x="0" y="5670962"/>
            <a:ext cx="858998" cy="706498"/>
          </a:xfrm>
          <a:custGeom>
            <a:avLst/>
            <a:gdLst>
              <a:gd name="T0" fmla="*/ 510 w 531"/>
              <a:gd name="T1" fmla="*/ 194 h 437"/>
              <a:gd name="T2" fmla="*/ 438 w 531"/>
              <a:gd name="T3" fmla="*/ 148 h 437"/>
              <a:gd name="T4" fmla="*/ 429 w 531"/>
              <a:gd name="T5" fmla="*/ 148 h 437"/>
              <a:gd name="T6" fmla="*/ 361 w 531"/>
              <a:gd name="T7" fmla="*/ 98 h 437"/>
              <a:gd name="T8" fmla="*/ 340 w 531"/>
              <a:gd name="T9" fmla="*/ 100 h 437"/>
              <a:gd name="T10" fmla="*/ 221 w 531"/>
              <a:gd name="T11" fmla="*/ 0 h 437"/>
              <a:gd name="T12" fmla="*/ 214 w 531"/>
              <a:gd name="T13" fmla="*/ 0 h 437"/>
              <a:gd name="T14" fmla="*/ 99 w 531"/>
              <a:gd name="T15" fmla="*/ 60 h 437"/>
              <a:gd name="T16" fmla="*/ 45 w 531"/>
              <a:gd name="T17" fmla="*/ 50 h 437"/>
              <a:gd name="T18" fmla="*/ 0 w 531"/>
              <a:gd name="T19" fmla="*/ 60 h 437"/>
              <a:gd name="T20" fmla="*/ 0 w 531"/>
              <a:gd name="T21" fmla="*/ 391 h 437"/>
              <a:gd name="T22" fmla="*/ 93 w 531"/>
              <a:gd name="T23" fmla="*/ 437 h 437"/>
              <a:gd name="T24" fmla="*/ 116 w 531"/>
              <a:gd name="T25" fmla="*/ 435 h 437"/>
              <a:gd name="T26" fmla="*/ 213 w 531"/>
              <a:gd name="T27" fmla="*/ 380 h 437"/>
              <a:gd name="T28" fmla="*/ 290 w 531"/>
              <a:gd name="T29" fmla="*/ 417 h 437"/>
              <a:gd name="T30" fmla="*/ 307 w 531"/>
              <a:gd name="T31" fmla="*/ 415 h 437"/>
              <a:gd name="T32" fmla="*/ 374 w 531"/>
              <a:gd name="T33" fmla="*/ 351 h 437"/>
              <a:gd name="T34" fmla="*/ 412 w 531"/>
              <a:gd name="T35" fmla="*/ 356 h 437"/>
              <a:gd name="T36" fmla="*/ 512 w 531"/>
              <a:gd name="T37" fmla="*/ 301 h 437"/>
              <a:gd name="T38" fmla="*/ 510 w 531"/>
              <a:gd name="T39" fmla="*/ 194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31" h="437">
                <a:moveTo>
                  <a:pt x="510" y="194"/>
                </a:moveTo>
                <a:cubicBezTo>
                  <a:pt x="493" y="165"/>
                  <a:pt x="465" y="148"/>
                  <a:pt x="438" y="148"/>
                </a:cubicBezTo>
                <a:cubicBezTo>
                  <a:pt x="435" y="148"/>
                  <a:pt x="432" y="148"/>
                  <a:pt x="429" y="148"/>
                </a:cubicBezTo>
                <a:cubicBezTo>
                  <a:pt x="425" y="135"/>
                  <a:pt x="409" y="98"/>
                  <a:pt x="361" y="98"/>
                </a:cubicBezTo>
                <a:cubicBezTo>
                  <a:pt x="355" y="98"/>
                  <a:pt x="347" y="98"/>
                  <a:pt x="340" y="100"/>
                </a:cubicBezTo>
                <a:cubicBezTo>
                  <a:pt x="336" y="78"/>
                  <a:pt x="315" y="3"/>
                  <a:pt x="221" y="0"/>
                </a:cubicBezTo>
                <a:cubicBezTo>
                  <a:pt x="219" y="0"/>
                  <a:pt x="217" y="0"/>
                  <a:pt x="214" y="0"/>
                </a:cubicBezTo>
                <a:cubicBezTo>
                  <a:pt x="137" y="0"/>
                  <a:pt x="107" y="45"/>
                  <a:pt x="99" y="60"/>
                </a:cubicBezTo>
                <a:cubicBezTo>
                  <a:pt x="90" y="57"/>
                  <a:pt x="69" y="50"/>
                  <a:pt x="45" y="50"/>
                </a:cubicBezTo>
                <a:cubicBezTo>
                  <a:pt x="29" y="50"/>
                  <a:pt x="13" y="53"/>
                  <a:pt x="0" y="60"/>
                </a:cubicBezTo>
                <a:cubicBezTo>
                  <a:pt x="0" y="391"/>
                  <a:pt x="0" y="391"/>
                  <a:pt x="0" y="391"/>
                </a:cubicBezTo>
                <a:cubicBezTo>
                  <a:pt x="15" y="411"/>
                  <a:pt x="44" y="437"/>
                  <a:pt x="93" y="437"/>
                </a:cubicBezTo>
                <a:cubicBezTo>
                  <a:pt x="101" y="437"/>
                  <a:pt x="108" y="436"/>
                  <a:pt x="116" y="435"/>
                </a:cubicBezTo>
                <a:cubicBezTo>
                  <a:pt x="186" y="425"/>
                  <a:pt x="207" y="396"/>
                  <a:pt x="213" y="380"/>
                </a:cubicBezTo>
                <a:cubicBezTo>
                  <a:pt x="224" y="393"/>
                  <a:pt x="250" y="417"/>
                  <a:pt x="290" y="417"/>
                </a:cubicBezTo>
                <a:cubicBezTo>
                  <a:pt x="295" y="417"/>
                  <a:pt x="301" y="416"/>
                  <a:pt x="307" y="415"/>
                </a:cubicBezTo>
                <a:cubicBezTo>
                  <a:pt x="360" y="406"/>
                  <a:pt x="372" y="367"/>
                  <a:pt x="374" y="351"/>
                </a:cubicBezTo>
                <a:cubicBezTo>
                  <a:pt x="382" y="353"/>
                  <a:pt x="396" y="356"/>
                  <a:pt x="412" y="356"/>
                </a:cubicBezTo>
                <a:cubicBezTo>
                  <a:pt x="444" y="356"/>
                  <a:pt x="487" y="346"/>
                  <a:pt x="512" y="301"/>
                </a:cubicBezTo>
                <a:cubicBezTo>
                  <a:pt x="531" y="268"/>
                  <a:pt x="530" y="228"/>
                  <a:pt x="510" y="194"/>
                </a:cubicBez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2" name="Freeform 26"/>
          <p:cNvSpPr>
            <a:spLocks/>
          </p:cNvSpPr>
          <p:nvPr/>
        </p:nvSpPr>
        <p:spPr bwMode="auto">
          <a:xfrm>
            <a:off x="0" y="5851895"/>
            <a:ext cx="1849819" cy="1021838"/>
          </a:xfrm>
          <a:custGeom>
            <a:avLst/>
            <a:gdLst>
              <a:gd name="T0" fmla="*/ 1103 w 1143"/>
              <a:gd name="T1" fmla="*/ 371 h 632"/>
              <a:gd name="T2" fmla="*/ 965 w 1143"/>
              <a:gd name="T3" fmla="*/ 283 h 632"/>
              <a:gd name="T4" fmla="*/ 950 w 1143"/>
              <a:gd name="T5" fmla="*/ 284 h 632"/>
              <a:gd name="T6" fmla="*/ 820 w 1143"/>
              <a:gd name="T7" fmla="*/ 187 h 632"/>
              <a:gd name="T8" fmla="*/ 779 w 1143"/>
              <a:gd name="T9" fmla="*/ 191 h 632"/>
              <a:gd name="T10" fmla="*/ 552 w 1143"/>
              <a:gd name="T11" fmla="*/ 1 h 632"/>
              <a:gd name="T12" fmla="*/ 539 w 1143"/>
              <a:gd name="T13" fmla="*/ 0 h 632"/>
              <a:gd name="T14" fmla="*/ 319 w 1143"/>
              <a:gd name="T15" fmla="*/ 116 h 632"/>
              <a:gd name="T16" fmla="*/ 216 w 1143"/>
              <a:gd name="T17" fmla="*/ 95 h 632"/>
              <a:gd name="T18" fmla="*/ 89 w 1143"/>
              <a:gd name="T19" fmla="*/ 142 h 632"/>
              <a:gd name="T20" fmla="*/ 15 w 1143"/>
              <a:gd name="T21" fmla="*/ 310 h 632"/>
              <a:gd name="T22" fmla="*/ 0 w 1143"/>
              <a:gd name="T23" fmla="*/ 309 h 632"/>
              <a:gd name="T24" fmla="*/ 0 w 1143"/>
              <a:gd name="T25" fmla="*/ 632 h 632"/>
              <a:gd name="T26" fmla="*/ 1062 w 1143"/>
              <a:gd name="T27" fmla="*/ 632 h 632"/>
              <a:gd name="T28" fmla="*/ 1108 w 1143"/>
              <a:gd name="T29" fmla="*/ 575 h 632"/>
              <a:gd name="T30" fmla="*/ 1103 w 1143"/>
              <a:gd name="T31" fmla="*/ 37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43" h="632">
                <a:moveTo>
                  <a:pt x="1103" y="371"/>
                </a:moveTo>
                <a:cubicBezTo>
                  <a:pt x="1071" y="316"/>
                  <a:pt x="1018" y="283"/>
                  <a:pt x="965" y="283"/>
                </a:cubicBezTo>
                <a:cubicBezTo>
                  <a:pt x="960" y="283"/>
                  <a:pt x="955" y="283"/>
                  <a:pt x="950" y="284"/>
                </a:cubicBezTo>
                <a:cubicBezTo>
                  <a:pt x="942" y="258"/>
                  <a:pt x="911" y="187"/>
                  <a:pt x="820" y="187"/>
                </a:cubicBezTo>
                <a:cubicBezTo>
                  <a:pt x="807" y="187"/>
                  <a:pt x="793" y="188"/>
                  <a:pt x="779" y="191"/>
                </a:cubicBezTo>
                <a:cubicBezTo>
                  <a:pt x="771" y="150"/>
                  <a:pt x="731" y="6"/>
                  <a:pt x="552" y="1"/>
                </a:cubicBezTo>
                <a:cubicBezTo>
                  <a:pt x="548" y="0"/>
                  <a:pt x="543" y="0"/>
                  <a:pt x="539" y="0"/>
                </a:cubicBezTo>
                <a:cubicBezTo>
                  <a:pt x="391" y="0"/>
                  <a:pt x="334" y="87"/>
                  <a:pt x="319" y="116"/>
                </a:cubicBezTo>
                <a:cubicBezTo>
                  <a:pt x="301" y="109"/>
                  <a:pt x="262" y="95"/>
                  <a:pt x="216" y="95"/>
                </a:cubicBezTo>
                <a:cubicBezTo>
                  <a:pt x="166" y="95"/>
                  <a:pt x="123" y="111"/>
                  <a:pt x="89" y="142"/>
                </a:cubicBezTo>
                <a:cubicBezTo>
                  <a:pt x="13" y="211"/>
                  <a:pt x="11" y="281"/>
                  <a:pt x="15" y="310"/>
                </a:cubicBezTo>
                <a:cubicBezTo>
                  <a:pt x="11" y="310"/>
                  <a:pt x="6" y="309"/>
                  <a:pt x="0" y="309"/>
                </a:cubicBezTo>
                <a:cubicBezTo>
                  <a:pt x="0" y="632"/>
                  <a:pt x="0" y="632"/>
                  <a:pt x="0" y="632"/>
                </a:cubicBezTo>
                <a:cubicBezTo>
                  <a:pt x="1062" y="632"/>
                  <a:pt x="1062" y="632"/>
                  <a:pt x="1062" y="632"/>
                </a:cubicBezTo>
                <a:cubicBezTo>
                  <a:pt x="1079" y="617"/>
                  <a:pt x="1095" y="599"/>
                  <a:pt x="1108" y="575"/>
                </a:cubicBezTo>
                <a:cubicBezTo>
                  <a:pt x="1143" y="511"/>
                  <a:pt x="1141" y="435"/>
                  <a:pt x="1103" y="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8" name="Freeform 30"/>
          <p:cNvSpPr>
            <a:spLocks/>
          </p:cNvSpPr>
          <p:nvPr/>
        </p:nvSpPr>
        <p:spPr bwMode="auto">
          <a:xfrm>
            <a:off x="10519840" y="5842779"/>
            <a:ext cx="966222" cy="588532"/>
          </a:xfrm>
          <a:custGeom>
            <a:avLst/>
            <a:gdLst>
              <a:gd name="T0" fmla="*/ 378 w 620"/>
              <a:gd name="T1" fmla="*/ 378 h 378"/>
              <a:gd name="T2" fmla="*/ 358 w 620"/>
              <a:gd name="T3" fmla="*/ 377 h 378"/>
              <a:gd name="T4" fmla="*/ 275 w 620"/>
              <a:gd name="T5" fmla="*/ 329 h 378"/>
              <a:gd name="T6" fmla="*/ 209 w 620"/>
              <a:gd name="T7" fmla="*/ 360 h 378"/>
              <a:gd name="T8" fmla="*/ 194 w 620"/>
              <a:gd name="T9" fmla="*/ 359 h 378"/>
              <a:gd name="T10" fmla="*/ 136 w 620"/>
              <a:gd name="T11" fmla="*/ 304 h 378"/>
              <a:gd name="T12" fmla="*/ 103 w 620"/>
              <a:gd name="T13" fmla="*/ 308 h 378"/>
              <a:gd name="T14" fmla="*/ 16 w 620"/>
              <a:gd name="T15" fmla="*/ 260 h 378"/>
              <a:gd name="T16" fmla="*/ 18 w 620"/>
              <a:gd name="T17" fmla="*/ 168 h 378"/>
              <a:gd name="T18" fmla="*/ 81 w 620"/>
              <a:gd name="T19" fmla="*/ 128 h 378"/>
              <a:gd name="T20" fmla="*/ 88 w 620"/>
              <a:gd name="T21" fmla="*/ 129 h 378"/>
              <a:gd name="T22" fmla="*/ 147 w 620"/>
              <a:gd name="T23" fmla="*/ 85 h 378"/>
              <a:gd name="T24" fmla="*/ 165 w 620"/>
              <a:gd name="T25" fmla="*/ 87 h 378"/>
              <a:gd name="T26" fmla="*/ 268 w 620"/>
              <a:gd name="T27" fmla="*/ 1 h 378"/>
              <a:gd name="T28" fmla="*/ 274 w 620"/>
              <a:gd name="T29" fmla="*/ 0 h 378"/>
              <a:gd name="T30" fmla="*/ 373 w 620"/>
              <a:gd name="T31" fmla="*/ 53 h 378"/>
              <a:gd name="T32" fmla="*/ 420 w 620"/>
              <a:gd name="T33" fmla="*/ 43 h 378"/>
              <a:gd name="T34" fmla="*/ 477 w 620"/>
              <a:gd name="T35" fmla="*/ 65 h 378"/>
              <a:gd name="T36" fmla="*/ 511 w 620"/>
              <a:gd name="T37" fmla="*/ 141 h 378"/>
              <a:gd name="T38" fmla="*/ 522 w 620"/>
              <a:gd name="T39" fmla="*/ 140 h 378"/>
              <a:gd name="T40" fmla="*/ 603 w 620"/>
              <a:gd name="T41" fmla="*/ 175 h 378"/>
              <a:gd name="T42" fmla="*/ 606 w 620"/>
              <a:gd name="T43" fmla="*/ 257 h 378"/>
              <a:gd name="T44" fmla="*/ 548 w 620"/>
              <a:gd name="T45" fmla="*/ 299 h 378"/>
              <a:gd name="T46" fmla="*/ 496 w 620"/>
              <a:gd name="T47" fmla="*/ 327 h 378"/>
              <a:gd name="T48" fmla="*/ 469 w 620"/>
              <a:gd name="T49" fmla="*/ 323 h 378"/>
              <a:gd name="T50" fmla="*/ 378 w 620"/>
              <a:gd name="T51" fmla="*/ 37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0" h="378">
                <a:moveTo>
                  <a:pt x="378" y="378"/>
                </a:moveTo>
                <a:cubicBezTo>
                  <a:pt x="372" y="378"/>
                  <a:pt x="365" y="378"/>
                  <a:pt x="358" y="377"/>
                </a:cubicBezTo>
                <a:cubicBezTo>
                  <a:pt x="298" y="368"/>
                  <a:pt x="280" y="343"/>
                  <a:pt x="275" y="329"/>
                </a:cubicBezTo>
                <a:cubicBezTo>
                  <a:pt x="265" y="340"/>
                  <a:pt x="243" y="360"/>
                  <a:pt x="209" y="360"/>
                </a:cubicBezTo>
                <a:cubicBezTo>
                  <a:pt x="204" y="360"/>
                  <a:pt x="199" y="360"/>
                  <a:pt x="194" y="359"/>
                </a:cubicBezTo>
                <a:cubicBezTo>
                  <a:pt x="148" y="351"/>
                  <a:pt x="138" y="317"/>
                  <a:pt x="136" y="304"/>
                </a:cubicBezTo>
                <a:cubicBezTo>
                  <a:pt x="129" y="306"/>
                  <a:pt x="117" y="308"/>
                  <a:pt x="103" y="308"/>
                </a:cubicBezTo>
                <a:cubicBezTo>
                  <a:pt x="75" y="308"/>
                  <a:pt x="38" y="300"/>
                  <a:pt x="16" y="260"/>
                </a:cubicBezTo>
                <a:cubicBezTo>
                  <a:pt x="0" y="232"/>
                  <a:pt x="1" y="197"/>
                  <a:pt x="18" y="168"/>
                </a:cubicBezTo>
                <a:cubicBezTo>
                  <a:pt x="33" y="143"/>
                  <a:pt x="57" y="128"/>
                  <a:pt x="81" y="128"/>
                </a:cubicBezTo>
                <a:cubicBezTo>
                  <a:pt x="83" y="128"/>
                  <a:pt x="86" y="128"/>
                  <a:pt x="88" y="129"/>
                </a:cubicBezTo>
                <a:cubicBezTo>
                  <a:pt x="92" y="117"/>
                  <a:pt x="105" y="85"/>
                  <a:pt x="147" y="85"/>
                </a:cubicBezTo>
                <a:cubicBezTo>
                  <a:pt x="153" y="85"/>
                  <a:pt x="159" y="85"/>
                  <a:pt x="165" y="87"/>
                </a:cubicBezTo>
                <a:cubicBezTo>
                  <a:pt x="169" y="68"/>
                  <a:pt x="187" y="3"/>
                  <a:pt x="268" y="1"/>
                </a:cubicBezTo>
                <a:cubicBezTo>
                  <a:pt x="270" y="1"/>
                  <a:pt x="272" y="0"/>
                  <a:pt x="274" y="0"/>
                </a:cubicBezTo>
                <a:cubicBezTo>
                  <a:pt x="341" y="0"/>
                  <a:pt x="367" y="39"/>
                  <a:pt x="373" y="53"/>
                </a:cubicBezTo>
                <a:cubicBezTo>
                  <a:pt x="381" y="50"/>
                  <a:pt x="399" y="43"/>
                  <a:pt x="420" y="43"/>
                </a:cubicBezTo>
                <a:cubicBezTo>
                  <a:pt x="442" y="43"/>
                  <a:pt x="462" y="51"/>
                  <a:pt x="477" y="65"/>
                </a:cubicBezTo>
                <a:cubicBezTo>
                  <a:pt x="512" y="96"/>
                  <a:pt x="512" y="127"/>
                  <a:pt x="511" y="141"/>
                </a:cubicBezTo>
                <a:cubicBezTo>
                  <a:pt x="514" y="140"/>
                  <a:pt x="518" y="140"/>
                  <a:pt x="522" y="140"/>
                </a:cubicBezTo>
                <a:cubicBezTo>
                  <a:pt x="542" y="140"/>
                  <a:pt x="580" y="145"/>
                  <a:pt x="603" y="175"/>
                </a:cubicBezTo>
                <a:cubicBezTo>
                  <a:pt x="619" y="197"/>
                  <a:pt x="620" y="228"/>
                  <a:pt x="606" y="257"/>
                </a:cubicBezTo>
                <a:cubicBezTo>
                  <a:pt x="593" y="282"/>
                  <a:pt x="571" y="298"/>
                  <a:pt x="548" y="299"/>
                </a:cubicBezTo>
                <a:cubicBezTo>
                  <a:pt x="544" y="306"/>
                  <a:pt x="528" y="327"/>
                  <a:pt x="496" y="327"/>
                </a:cubicBezTo>
                <a:cubicBezTo>
                  <a:pt x="487" y="327"/>
                  <a:pt x="478" y="326"/>
                  <a:pt x="469" y="323"/>
                </a:cubicBezTo>
                <a:cubicBezTo>
                  <a:pt x="462" y="336"/>
                  <a:pt x="437" y="378"/>
                  <a:pt x="378" y="378"/>
                </a:cubicBez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9" name="Freeform 31"/>
          <p:cNvSpPr>
            <a:spLocks/>
          </p:cNvSpPr>
          <p:nvPr/>
        </p:nvSpPr>
        <p:spPr bwMode="auto">
          <a:xfrm>
            <a:off x="9879012" y="6239561"/>
            <a:ext cx="1312369" cy="628376"/>
          </a:xfrm>
          <a:custGeom>
            <a:avLst/>
            <a:gdLst>
              <a:gd name="T0" fmla="*/ 73 w 842"/>
              <a:gd name="T1" fmla="*/ 403 h 403"/>
              <a:gd name="T2" fmla="*/ 760 w 842"/>
              <a:gd name="T3" fmla="*/ 403 h 403"/>
              <a:gd name="T4" fmla="*/ 823 w 842"/>
              <a:gd name="T5" fmla="*/ 348 h 403"/>
              <a:gd name="T6" fmla="*/ 819 w 842"/>
              <a:gd name="T7" fmla="*/ 237 h 403"/>
              <a:gd name="T8" fmla="*/ 710 w 842"/>
              <a:gd name="T9" fmla="*/ 189 h 403"/>
              <a:gd name="T10" fmla="*/ 694 w 842"/>
              <a:gd name="T11" fmla="*/ 190 h 403"/>
              <a:gd name="T12" fmla="*/ 648 w 842"/>
              <a:gd name="T13" fmla="*/ 87 h 403"/>
              <a:gd name="T14" fmla="*/ 570 w 842"/>
              <a:gd name="T15" fmla="*/ 58 h 403"/>
              <a:gd name="T16" fmla="*/ 507 w 842"/>
              <a:gd name="T17" fmla="*/ 71 h 403"/>
              <a:gd name="T18" fmla="*/ 372 w 842"/>
              <a:gd name="T19" fmla="*/ 0 h 403"/>
              <a:gd name="T20" fmla="*/ 364 w 842"/>
              <a:gd name="T21" fmla="*/ 0 h 403"/>
              <a:gd name="T22" fmla="*/ 224 w 842"/>
              <a:gd name="T23" fmla="*/ 117 h 403"/>
              <a:gd name="T24" fmla="*/ 199 w 842"/>
              <a:gd name="T25" fmla="*/ 114 h 403"/>
              <a:gd name="T26" fmla="*/ 119 w 842"/>
              <a:gd name="T27" fmla="*/ 174 h 403"/>
              <a:gd name="T28" fmla="*/ 110 w 842"/>
              <a:gd name="T29" fmla="*/ 173 h 403"/>
              <a:gd name="T30" fmla="*/ 25 w 842"/>
              <a:gd name="T31" fmla="*/ 227 h 403"/>
              <a:gd name="T32" fmla="*/ 22 w 842"/>
              <a:gd name="T33" fmla="*/ 353 h 403"/>
              <a:gd name="T34" fmla="*/ 73 w 842"/>
              <a:gd name="T35" fmla="*/ 403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42" h="403">
                <a:moveTo>
                  <a:pt x="73" y="403"/>
                </a:moveTo>
                <a:cubicBezTo>
                  <a:pt x="760" y="403"/>
                  <a:pt x="760" y="403"/>
                  <a:pt x="760" y="403"/>
                </a:cubicBezTo>
                <a:cubicBezTo>
                  <a:pt x="785" y="397"/>
                  <a:pt x="809" y="377"/>
                  <a:pt x="823" y="348"/>
                </a:cubicBezTo>
                <a:cubicBezTo>
                  <a:pt x="842" y="309"/>
                  <a:pt x="841" y="267"/>
                  <a:pt x="819" y="237"/>
                </a:cubicBezTo>
                <a:cubicBezTo>
                  <a:pt x="787" y="196"/>
                  <a:pt x="737" y="189"/>
                  <a:pt x="710" y="189"/>
                </a:cubicBezTo>
                <a:cubicBezTo>
                  <a:pt x="703" y="189"/>
                  <a:pt x="698" y="190"/>
                  <a:pt x="694" y="190"/>
                </a:cubicBezTo>
                <a:cubicBezTo>
                  <a:pt x="696" y="172"/>
                  <a:pt x="695" y="129"/>
                  <a:pt x="648" y="87"/>
                </a:cubicBezTo>
                <a:cubicBezTo>
                  <a:pt x="627" y="68"/>
                  <a:pt x="601" y="58"/>
                  <a:pt x="570" y="58"/>
                </a:cubicBezTo>
                <a:cubicBezTo>
                  <a:pt x="542" y="58"/>
                  <a:pt x="518" y="66"/>
                  <a:pt x="507" y="71"/>
                </a:cubicBezTo>
                <a:cubicBezTo>
                  <a:pt x="498" y="53"/>
                  <a:pt x="463" y="0"/>
                  <a:pt x="372" y="0"/>
                </a:cubicBezTo>
                <a:cubicBezTo>
                  <a:pt x="369" y="0"/>
                  <a:pt x="366" y="0"/>
                  <a:pt x="364" y="0"/>
                </a:cubicBezTo>
                <a:cubicBezTo>
                  <a:pt x="253" y="3"/>
                  <a:pt x="229" y="91"/>
                  <a:pt x="224" y="117"/>
                </a:cubicBezTo>
                <a:cubicBezTo>
                  <a:pt x="215" y="115"/>
                  <a:pt x="207" y="114"/>
                  <a:pt x="199" y="114"/>
                </a:cubicBezTo>
                <a:cubicBezTo>
                  <a:pt x="143" y="114"/>
                  <a:pt x="124" y="158"/>
                  <a:pt x="119" y="174"/>
                </a:cubicBezTo>
                <a:cubicBezTo>
                  <a:pt x="116" y="173"/>
                  <a:pt x="113" y="173"/>
                  <a:pt x="110" y="173"/>
                </a:cubicBezTo>
                <a:cubicBezTo>
                  <a:pt x="77" y="173"/>
                  <a:pt x="45" y="194"/>
                  <a:pt x="25" y="227"/>
                </a:cubicBezTo>
                <a:cubicBezTo>
                  <a:pt x="2" y="267"/>
                  <a:pt x="0" y="314"/>
                  <a:pt x="22" y="353"/>
                </a:cubicBezTo>
                <a:cubicBezTo>
                  <a:pt x="36" y="378"/>
                  <a:pt x="54" y="393"/>
                  <a:pt x="73" y="4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0" name="Freeform 32"/>
          <p:cNvSpPr>
            <a:spLocks/>
          </p:cNvSpPr>
          <p:nvPr/>
        </p:nvSpPr>
        <p:spPr bwMode="auto">
          <a:xfrm>
            <a:off x="10539762" y="5697514"/>
            <a:ext cx="1660175" cy="1170422"/>
          </a:xfrm>
          <a:custGeom>
            <a:avLst/>
            <a:gdLst>
              <a:gd name="T0" fmla="*/ 162 w 1065"/>
              <a:gd name="T1" fmla="*/ 751 h 751"/>
              <a:gd name="T2" fmla="*/ 1065 w 1065"/>
              <a:gd name="T3" fmla="*/ 751 h 751"/>
              <a:gd name="T4" fmla="*/ 1065 w 1065"/>
              <a:gd name="T5" fmla="*/ 108 h 751"/>
              <a:gd name="T6" fmla="*/ 1044 w 1065"/>
              <a:gd name="T7" fmla="*/ 107 h 751"/>
              <a:gd name="T8" fmla="*/ 929 w 1065"/>
              <a:gd name="T9" fmla="*/ 130 h 751"/>
              <a:gd name="T10" fmla="*/ 680 w 1065"/>
              <a:gd name="T11" fmla="*/ 0 h 751"/>
              <a:gd name="T12" fmla="*/ 666 w 1065"/>
              <a:gd name="T13" fmla="*/ 0 h 751"/>
              <a:gd name="T14" fmla="*/ 410 w 1065"/>
              <a:gd name="T15" fmla="*/ 215 h 751"/>
              <a:gd name="T16" fmla="*/ 364 w 1065"/>
              <a:gd name="T17" fmla="*/ 210 h 751"/>
              <a:gd name="T18" fmla="*/ 217 w 1065"/>
              <a:gd name="T19" fmla="*/ 319 h 751"/>
              <a:gd name="T20" fmla="*/ 200 w 1065"/>
              <a:gd name="T21" fmla="*/ 318 h 751"/>
              <a:gd name="T22" fmla="*/ 44 w 1065"/>
              <a:gd name="T23" fmla="*/ 417 h 751"/>
              <a:gd name="T24" fmla="*/ 39 w 1065"/>
              <a:gd name="T25" fmla="*/ 647 h 751"/>
              <a:gd name="T26" fmla="*/ 162 w 1065"/>
              <a:gd name="T27" fmla="*/ 751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65" h="751">
                <a:moveTo>
                  <a:pt x="162" y="751"/>
                </a:moveTo>
                <a:cubicBezTo>
                  <a:pt x="1065" y="751"/>
                  <a:pt x="1065" y="751"/>
                  <a:pt x="1065" y="751"/>
                </a:cubicBezTo>
                <a:cubicBezTo>
                  <a:pt x="1065" y="108"/>
                  <a:pt x="1065" y="108"/>
                  <a:pt x="1065" y="108"/>
                </a:cubicBezTo>
                <a:cubicBezTo>
                  <a:pt x="1058" y="107"/>
                  <a:pt x="1051" y="107"/>
                  <a:pt x="1044" y="107"/>
                </a:cubicBezTo>
                <a:cubicBezTo>
                  <a:pt x="992" y="107"/>
                  <a:pt x="948" y="122"/>
                  <a:pt x="929" y="130"/>
                </a:cubicBezTo>
                <a:cubicBezTo>
                  <a:pt x="912" y="97"/>
                  <a:pt x="847" y="0"/>
                  <a:pt x="680" y="0"/>
                </a:cubicBezTo>
                <a:cubicBezTo>
                  <a:pt x="675" y="0"/>
                  <a:pt x="671" y="0"/>
                  <a:pt x="666" y="0"/>
                </a:cubicBezTo>
                <a:cubicBezTo>
                  <a:pt x="463" y="7"/>
                  <a:pt x="419" y="168"/>
                  <a:pt x="410" y="215"/>
                </a:cubicBezTo>
                <a:cubicBezTo>
                  <a:pt x="394" y="211"/>
                  <a:pt x="378" y="210"/>
                  <a:pt x="364" y="210"/>
                </a:cubicBezTo>
                <a:cubicBezTo>
                  <a:pt x="261" y="210"/>
                  <a:pt x="226" y="290"/>
                  <a:pt x="217" y="319"/>
                </a:cubicBezTo>
                <a:cubicBezTo>
                  <a:pt x="211" y="318"/>
                  <a:pt x="205" y="318"/>
                  <a:pt x="200" y="318"/>
                </a:cubicBezTo>
                <a:cubicBezTo>
                  <a:pt x="140" y="318"/>
                  <a:pt x="81" y="356"/>
                  <a:pt x="44" y="417"/>
                </a:cubicBezTo>
                <a:cubicBezTo>
                  <a:pt x="2" y="490"/>
                  <a:pt x="0" y="576"/>
                  <a:pt x="39" y="647"/>
                </a:cubicBezTo>
                <a:cubicBezTo>
                  <a:pt x="71" y="705"/>
                  <a:pt x="116" y="735"/>
                  <a:pt x="162" y="75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7" name="Freeform 36"/>
          <p:cNvSpPr>
            <a:spLocks/>
          </p:cNvSpPr>
          <p:nvPr/>
        </p:nvSpPr>
        <p:spPr bwMode="auto">
          <a:xfrm>
            <a:off x="9253272" y="1816887"/>
            <a:ext cx="1251479" cy="1521718"/>
          </a:xfrm>
          <a:custGeom>
            <a:avLst/>
            <a:gdLst>
              <a:gd name="T0" fmla="*/ 482 w 489"/>
              <a:gd name="T1" fmla="*/ 0 h 596"/>
              <a:gd name="T2" fmla="*/ 482 w 489"/>
              <a:gd name="T3" fmla="*/ 49 h 596"/>
              <a:gd name="T4" fmla="*/ 399 w 489"/>
              <a:gd name="T5" fmla="*/ 190 h 596"/>
              <a:gd name="T6" fmla="*/ 432 w 489"/>
              <a:gd name="T7" fmla="*/ 286 h 596"/>
              <a:gd name="T8" fmla="*/ 462 w 489"/>
              <a:gd name="T9" fmla="*/ 370 h 596"/>
              <a:gd name="T10" fmla="*/ 489 w 489"/>
              <a:gd name="T11" fmla="*/ 447 h 596"/>
              <a:gd name="T12" fmla="*/ 451 w 489"/>
              <a:gd name="T13" fmla="*/ 508 h 596"/>
              <a:gd name="T14" fmla="*/ 314 w 489"/>
              <a:gd name="T15" fmla="*/ 304 h 596"/>
              <a:gd name="T16" fmla="*/ 175 w 489"/>
              <a:gd name="T17" fmla="*/ 462 h 596"/>
              <a:gd name="T18" fmla="*/ 166 w 489"/>
              <a:gd name="T19" fmla="*/ 473 h 596"/>
              <a:gd name="T20" fmla="*/ 213 w 489"/>
              <a:gd name="T21" fmla="*/ 550 h 596"/>
              <a:gd name="T22" fmla="*/ 180 w 489"/>
              <a:gd name="T23" fmla="*/ 596 h 596"/>
              <a:gd name="T24" fmla="*/ 126 w 489"/>
              <a:gd name="T25" fmla="*/ 514 h 596"/>
              <a:gd name="T26" fmla="*/ 121 w 489"/>
              <a:gd name="T27" fmla="*/ 511 h 596"/>
              <a:gd name="T28" fmla="*/ 86 w 489"/>
              <a:gd name="T29" fmla="*/ 549 h 596"/>
              <a:gd name="T30" fmla="*/ 80 w 489"/>
              <a:gd name="T31" fmla="*/ 542 h 596"/>
              <a:gd name="T32" fmla="*/ 107 w 489"/>
              <a:gd name="T33" fmla="*/ 501 h 596"/>
              <a:gd name="T34" fmla="*/ 95 w 489"/>
              <a:gd name="T35" fmla="*/ 492 h 596"/>
              <a:gd name="T36" fmla="*/ 17 w 489"/>
              <a:gd name="T37" fmla="*/ 467 h 596"/>
              <a:gd name="T38" fmla="*/ 48 w 489"/>
              <a:gd name="T39" fmla="*/ 424 h 596"/>
              <a:gd name="T40" fmla="*/ 139 w 489"/>
              <a:gd name="T41" fmla="*/ 453 h 596"/>
              <a:gd name="T42" fmla="*/ 143 w 489"/>
              <a:gd name="T43" fmla="*/ 446 h 596"/>
              <a:gd name="T44" fmla="*/ 249 w 489"/>
              <a:gd name="T45" fmla="*/ 253 h 596"/>
              <a:gd name="T46" fmla="*/ 247 w 489"/>
              <a:gd name="T47" fmla="*/ 251 h 596"/>
              <a:gd name="T48" fmla="*/ 0 w 489"/>
              <a:gd name="T49" fmla="*/ 173 h 596"/>
              <a:gd name="T50" fmla="*/ 42 w 489"/>
              <a:gd name="T51" fmla="*/ 125 h 596"/>
              <a:gd name="T52" fmla="*/ 129 w 489"/>
              <a:gd name="T53" fmla="*/ 128 h 596"/>
              <a:gd name="T54" fmla="*/ 216 w 489"/>
              <a:gd name="T55" fmla="*/ 130 h 596"/>
              <a:gd name="T56" fmla="*/ 331 w 489"/>
              <a:gd name="T57" fmla="*/ 134 h 596"/>
              <a:gd name="T58" fmla="*/ 332 w 489"/>
              <a:gd name="T59" fmla="*/ 135 h 596"/>
              <a:gd name="T60" fmla="*/ 431 w 489"/>
              <a:gd name="T61" fmla="*/ 20 h 596"/>
              <a:gd name="T62" fmla="*/ 482 w 489"/>
              <a:gd name="T63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9" h="596">
                <a:moveTo>
                  <a:pt x="482" y="0"/>
                </a:moveTo>
                <a:cubicBezTo>
                  <a:pt x="482" y="49"/>
                  <a:pt x="482" y="49"/>
                  <a:pt x="482" y="49"/>
                </a:cubicBezTo>
                <a:cubicBezTo>
                  <a:pt x="399" y="190"/>
                  <a:pt x="399" y="190"/>
                  <a:pt x="399" y="190"/>
                </a:cubicBezTo>
                <a:cubicBezTo>
                  <a:pt x="432" y="286"/>
                  <a:pt x="432" y="286"/>
                  <a:pt x="432" y="286"/>
                </a:cubicBezTo>
                <a:cubicBezTo>
                  <a:pt x="462" y="370"/>
                  <a:pt x="462" y="370"/>
                  <a:pt x="462" y="370"/>
                </a:cubicBezTo>
                <a:cubicBezTo>
                  <a:pt x="489" y="447"/>
                  <a:pt x="489" y="447"/>
                  <a:pt x="489" y="447"/>
                </a:cubicBezTo>
                <a:cubicBezTo>
                  <a:pt x="451" y="508"/>
                  <a:pt x="451" y="508"/>
                  <a:pt x="451" y="508"/>
                </a:cubicBezTo>
                <a:cubicBezTo>
                  <a:pt x="314" y="304"/>
                  <a:pt x="314" y="304"/>
                  <a:pt x="314" y="304"/>
                </a:cubicBezTo>
                <a:cubicBezTo>
                  <a:pt x="175" y="462"/>
                  <a:pt x="175" y="462"/>
                  <a:pt x="175" y="462"/>
                </a:cubicBezTo>
                <a:cubicBezTo>
                  <a:pt x="172" y="466"/>
                  <a:pt x="169" y="470"/>
                  <a:pt x="166" y="473"/>
                </a:cubicBezTo>
                <a:cubicBezTo>
                  <a:pt x="213" y="550"/>
                  <a:pt x="213" y="550"/>
                  <a:pt x="213" y="550"/>
                </a:cubicBezTo>
                <a:cubicBezTo>
                  <a:pt x="180" y="596"/>
                  <a:pt x="180" y="596"/>
                  <a:pt x="180" y="596"/>
                </a:cubicBezTo>
                <a:cubicBezTo>
                  <a:pt x="126" y="514"/>
                  <a:pt x="126" y="514"/>
                  <a:pt x="126" y="514"/>
                </a:cubicBezTo>
                <a:cubicBezTo>
                  <a:pt x="121" y="511"/>
                  <a:pt x="121" y="511"/>
                  <a:pt x="121" y="511"/>
                </a:cubicBezTo>
                <a:cubicBezTo>
                  <a:pt x="86" y="549"/>
                  <a:pt x="86" y="549"/>
                  <a:pt x="86" y="549"/>
                </a:cubicBezTo>
                <a:cubicBezTo>
                  <a:pt x="80" y="542"/>
                  <a:pt x="80" y="542"/>
                  <a:pt x="80" y="542"/>
                </a:cubicBezTo>
                <a:cubicBezTo>
                  <a:pt x="107" y="501"/>
                  <a:pt x="107" y="501"/>
                  <a:pt x="107" y="501"/>
                </a:cubicBezTo>
                <a:cubicBezTo>
                  <a:pt x="95" y="492"/>
                  <a:pt x="95" y="492"/>
                  <a:pt x="95" y="492"/>
                </a:cubicBezTo>
                <a:cubicBezTo>
                  <a:pt x="17" y="467"/>
                  <a:pt x="17" y="467"/>
                  <a:pt x="17" y="467"/>
                </a:cubicBezTo>
                <a:cubicBezTo>
                  <a:pt x="48" y="424"/>
                  <a:pt x="48" y="424"/>
                  <a:pt x="48" y="424"/>
                </a:cubicBezTo>
                <a:cubicBezTo>
                  <a:pt x="139" y="453"/>
                  <a:pt x="139" y="453"/>
                  <a:pt x="139" y="453"/>
                </a:cubicBezTo>
                <a:cubicBezTo>
                  <a:pt x="140" y="451"/>
                  <a:pt x="141" y="448"/>
                  <a:pt x="143" y="446"/>
                </a:cubicBezTo>
                <a:cubicBezTo>
                  <a:pt x="249" y="253"/>
                  <a:pt x="249" y="253"/>
                  <a:pt x="249" y="253"/>
                </a:cubicBezTo>
                <a:cubicBezTo>
                  <a:pt x="247" y="251"/>
                  <a:pt x="247" y="251"/>
                  <a:pt x="247" y="251"/>
                </a:cubicBezTo>
                <a:cubicBezTo>
                  <a:pt x="0" y="173"/>
                  <a:pt x="0" y="173"/>
                  <a:pt x="0" y="173"/>
                </a:cubicBezTo>
                <a:cubicBezTo>
                  <a:pt x="42" y="125"/>
                  <a:pt x="42" y="125"/>
                  <a:pt x="42" y="125"/>
                </a:cubicBezTo>
                <a:cubicBezTo>
                  <a:pt x="129" y="128"/>
                  <a:pt x="129" y="128"/>
                  <a:pt x="129" y="128"/>
                </a:cubicBezTo>
                <a:cubicBezTo>
                  <a:pt x="216" y="130"/>
                  <a:pt x="216" y="130"/>
                  <a:pt x="216" y="130"/>
                </a:cubicBezTo>
                <a:cubicBezTo>
                  <a:pt x="331" y="134"/>
                  <a:pt x="331" y="134"/>
                  <a:pt x="331" y="134"/>
                </a:cubicBezTo>
                <a:cubicBezTo>
                  <a:pt x="332" y="135"/>
                  <a:pt x="332" y="135"/>
                  <a:pt x="332" y="135"/>
                </a:cubicBezTo>
                <a:cubicBezTo>
                  <a:pt x="431" y="20"/>
                  <a:pt x="431" y="20"/>
                  <a:pt x="431" y="20"/>
                </a:cubicBezTo>
                <a:lnTo>
                  <a:pt x="48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" name="TextBox 16">
            <a:extLst>
              <a:ext uri="{FF2B5EF4-FFF2-40B4-BE49-F238E27FC236}">
                <a16:creationId xmlns:a16="http://schemas.microsoft.com/office/drawing/2014/main" id="{971DEF6D-54CC-4AB0-8C8D-A5A8F6675C1B}"/>
              </a:ext>
            </a:extLst>
          </p:cNvPr>
          <p:cNvSpPr txBox="1"/>
          <p:nvPr/>
        </p:nvSpPr>
        <p:spPr>
          <a:xfrm>
            <a:off x="1747837" y="1457439"/>
            <a:ext cx="7648635" cy="23852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4800" b="1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Tourism Travel Chatbot with </a:t>
            </a:r>
          </a:p>
          <a:p>
            <a:pPr lvl="0"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4800" b="1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Voice Assistant</a:t>
            </a:r>
            <a:endParaRPr lang="en-US" sz="4800" dirty="0"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BE5D2AC4-C96D-AD39-1A3C-D4344B388492}"/>
              </a:ext>
            </a:extLst>
          </p:cNvPr>
          <p:cNvSpPr txBox="1"/>
          <p:nvPr/>
        </p:nvSpPr>
        <p:spPr>
          <a:xfrm>
            <a:off x="1744661" y="4460577"/>
            <a:ext cx="765651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000" b="1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Team Captain Name: </a:t>
            </a:r>
            <a:r>
              <a:rPr lang="en-US" sz="20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 .Uma </a:t>
            </a:r>
            <a:r>
              <a:rPr lang="en-US" sz="2000" dirty="0" err="1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Maheswararao</a:t>
            </a:r>
            <a:endParaRPr lang="en-US" sz="2000" dirty="0"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C11F7-4A43-39DB-8645-02ABBA7B182D}"/>
              </a:ext>
            </a:extLst>
          </p:cNvPr>
          <p:cNvSpPr txBox="1"/>
          <p:nvPr/>
        </p:nvSpPr>
        <p:spPr>
          <a:xfrm>
            <a:off x="5645005" y="298072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95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2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E3703-80AD-0955-D405-7A5E2364A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5" y="63032"/>
            <a:ext cx="11779623" cy="66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3D151-195F-E532-FAE2-D637C4C4C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" y="256096"/>
            <a:ext cx="11860306" cy="64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4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DCAF9-B330-84FF-DCDF-307EF7D4CD7A}"/>
              </a:ext>
            </a:extLst>
          </p:cNvPr>
          <p:cNvSpPr txBox="1"/>
          <p:nvPr/>
        </p:nvSpPr>
        <p:spPr>
          <a:xfrm>
            <a:off x="600635" y="484094"/>
            <a:ext cx="1004943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Dependencies:</a:t>
            </a:r>
          </a:p>
          <a:p>
            <a:endParaRPr lang="en-IN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Stable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 must have a device(PC)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Web Browser is needed to access the chatbot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B6254-DCAE-713E-B0B0-3775EE414F1F}"/>
              </a:ext>
            </a:extLst>
          </p:cNvPr>
          <p:cNvSpPr txBox="1"/>
          <p:nvPr/>
        </p:nvSpPr>
        <p:spPr>
          <a:xfrm>
            <a:off x="582706" y="3429000"/>
            <a:ext cx="11026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Drawbacks:</a:t>
            </a:r>
          </a:p>
          <a:p>
            <a:endParaRPr lang="en-IN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Our chatbot will work perfectly but if there is internet issue then it will give delay in response.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Right now we didn`t deployed our chatbot in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5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AB90EE-CDF8-49AD-7E7E-1DC5B1874B75}"/>
              </a:ext>
            </a:extLst>
          </p:cNvPr>
          <p:cNvSpPr txBox="1"/>
          <p:nvPr/>
        </p:nvSpPr>
        <p:spPr>
          <a:xfrm>
            <a:off x="642910" y="495649"/>
            <a:ext cx="3641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575E2-794B-A49D-1119-0282D6184FA8}"/>
              </a:ext>
            </a:extLst>
          </p:cNvPr>
          <p:cNvSpPr txBox="1"/>
          <p:nvPr/>
        </p:nvSpPr>
        <p:spPr>
          <a:xfrm>
            <a:off x="642910" y="1203535"/>
            <a:ext cx="5228900" cy="134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 algn="l">
              <a:lnSpc>
                <a:spcPct val="114999"/>
              </a:lnSpc>
              <a:spcBef>
                <a:spcPts val="600"/>
              </a:spcBef>
              <a:spcAft>
                <a:spcPts val="0"/>
              </a:spcAft>
              <a:buSzPts val="1400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buClrTx/>
              <a:buSzPts val="1400"/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  <a:p>
            <a:pPr marL="425450" indent="-285750">
              <a:lnSpc>
                <a:spcPct val="115000"/>
              </a:lnSpc>
              <a:buClrTx/>
              <a:buSzPts val="1400"/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Python, Flask</a:t>
            </a:r>
          </a:p>
          <a:p>
            <a:pPr marL="425450" indent="-285750">
              <a:lnSpc>
                <a:spcPct val="115000"/>
              </a:lnSpc>
              <a:buClrTx/>
              <a:buSzPts val="1400"/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AD5F7-049A-EE88-4F60-761BAFF02482}"/>
              </a:ext>
            </a:extLst>
          </p:cNvPr>
          <p:cNvSpPr txBox="1"/>
          <p:nvPr/>
        </p:nvSpPr>
        <p:spPr>
          <a:xfrm>
            <a:off x="705663" y="2761129"/>
            <a:ext cx="6965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Suggestions: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FF4DC-5B35-E584-8964-243986CEAC6E}"/>
              </a:ext>
            </a:extLst>
          </p:cNvPr>
          <p:cNvSpPr txBox="1"/>
          <p:nvPr/>
        </p:nvSpPr>
        <p:spPr>
          <a:xfrm>
            <a:off x="851647" y="3657598"/>
            <a:ext cx="8471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1.They asked </a:t>
            </a:r>
            <a:r>
              <a:rPr lang="en-I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atleast</a:t>
            </a:r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3 languages(</a:t>
            </a:r>
            <a:r>
              <a:rPr lang="en-I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telugu,hindi,English</a:t>
            </a:r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When user enters invalid input they asked for the restriction</a:t>
            </a:r>
          </a:p>
          <a:p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3.Asked about novelty and impact on society</a:t>
            </a:r>
          </a:p>
          <a:p>
            <a:endParaRPr lang="en-I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22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99920D-9D6F-F52F-CDF2-CD3267CA075E}"/>
              </a:ext>
            </a:extLst>
          </p:cNvPr>
          <p:cNvSpPr txBox="1"/>
          <p:nvPr/>
        </p:nvSpPr>
        <p:spPr>
          <a:xfrm>
            <a:off x="188259" y="184920"/>
            <a:ext cx="8211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Solutions:</a:t>
            </a:r>
          </a:p>
          <a:p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We have used </a:t>
            </a:r>
            <a:r>
              <a:rPr lang="en-I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googletrans</a:t>
            </a:r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to translate into multiple languages</a:t>
            </a:r>
          </a:p>
          <a:p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We have successfully restricted invalid input from user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046A1-2D81-7163-EEDF-8E3F8C739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99" y="1694329"/>
            <a:ext cx="10529959" cy="417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E502C-63EC-3D16-8216-3C8E7B959514}"/>
              </a:ext>
            </a:extLst>
          </p:cNvPr>
          <p:cNvSpPr txBox="1"/>
          <p:nvPr/>
        </p:nvSpPr>
        <p:spPr>
          <a:xfrm>
            <a:off x="251007" y="5836348"/>
            <a:ext cx="11797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3.We provide multiple language interface through voice.</a:t>
            </a:r>
          </a:p>
          <a:p>
            <a:r>
              <a:rPr lang="en-I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we ask personalized requirements based on user preference and provide response which is not at implemented in any tourism chatbot</a:t>
            </a:r>
          </a:p>
        </p:txBody>
      </p:sp>
    </p:spTree>
    <p:extLst>
      <p:ext uri="{BB962C8B-B14F-4D97-AF65-F5344CB8AC3E}">
        <p14:creationId xmlns:p14="http://schemas.microsoft.com/office/powerpoint/2010/main" val="26669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6165099" y="2827870"/>
            <a:ext cx="4303848" cy="9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THANK YOU!</a:t>
            </a:r>
            <a:endParaRPr kumimoji="0" lang="en-ID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419225" y="3128963"/>
            <a:ext cx="2097088" cy="1976438"/>
          </a:xfrm>
          <a:custGeom>
            <a:avLst/>
            <a:gdLst>
              <a:gd name="T0" fmla="*/ 0 w 1321"/>
              <a:gd name="T1" fmla="*/ 1245 h 1245"/>
              <a:gd name="T2" fmla="*/ 640 w 1321"/>
              <a:gd name="T3" fmla="*/ 0 h 1245"/>
              <a:gd name="T4" fmla="*/ 1321 w 1321"/>
              <a:gd name="T5" fmla="*/ 1245 h 1245"/>
              <a:gd name="T6" fmla="*/ 0 w 1321"/>
              <a:gd name="T7" fmla="*/ 1245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21" h="1245">
                <a:moveTo>
                  <a:pt x="0" y="1245"/>
                </a:moveTo>
                <a:lnTo>
                  <a:pt x="640" y="0"/>
                </a:lnTo>
                <a:lnTo>
                  <a:pt x="1321" y="1245"/>
                </a:lnTo>
                <a:lnTo>
                  <a:pt x="0" y="1245"/>
                </a:lnTo>
                <a:close/>
              </a:path>
            </a:pathLst>
          </a:custGeom>
          <a:solidFill>
            <a:srgbClr val="91B4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2435225" y="3128963"/>
            <a:ext cx="1081088" cy="1976438"/>
          </a:xfrm>
          <a:custGeom>
            <a:avLst/>
            <a:gdLst>
              <a:gd name="T0" fmla="*/ 681 w 681"/>
              <a:gd name="T1" fmla="*/ 1245 h 1245"/>
              <a:gd name="T2" fmla="*/ 0 w 681"/>
              <a:gd name="T3" fmla="*/ 0 h 1245"/>
              <a:gd name="T4" fmla="*/ 0 w 681"/>
              <a:gd name="T5" fmla="*/ 1245 h 1245"/>
              <a:gd name="T6" fmla="*/ 681 w 681"/>
              <a:gd name="T7" fmla="*/ 1245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1" h="1245">
                <a:moveTo>
                  <a:pt x="681" y="1245"/>
                </a:moveTo>
                <a:lnTo>
                  <a:pt x="0" y="0"/>
                </a:lnTo>
                <a:lnTo>
                  <a:pt x="0" y="1245"/>
                </a:lnTo>
                <a:lnTo>
                  <a:pt x="681" y="1245"/>
                </a:lnTo>
                <a:close/>
              </a:path>
            </a:pathLst>
          </a:custGeom>
          <a:solidFill>
            <a:srgbClr val="87A6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2127250" y="3128963"/>
            <a:ext cx="692150" cy="908050"/>
          </a:xfrm>
          <a:custGeom>
            <a:avLst/>
            <a:gdLst>
              <a:gd name="T0" fmla="*/ 0 w 436"/>
              <a:gd name="T1" fmla="*/ 379 h 572"/>
              <a:gd name="T2" fmla="*/ 86 w 436"/>
              <a:gd name="T3" fmla="*/ 340 h 572"/>
              <a:gd name="T4" fmla="*/ 68 w 436"/>
              <a:gd name="T5" fmla="*/ 485 h 572"/>
              <a:gd name="T6" fmla="*/ 156 w 436"/>
              <a:gd name="T7" fmla="*/ 374 h 572"/>
              <a:gd name="T8" fmla="*/ 194 w 436"/>
              <a:gd name="T9" fmla="*/ 572 h 572"/>
              <a:gd name="T10" fmla="*/ 267 w 436"/>
              <a:gd name="T11" fmla="*/ 336 h 572"/>
              <a:gd name="T12" fmla="*/ 436 w 436"/>
              <a:gd name="T13" fmla="*/ 438 h 572"/>
              <a:gd name="T14" fmla="*/ 384 w 436"/>
              <a:gd name="T15" fmla="*/ 345 h 572"/>
              <a:gd name="T16" fmla="*/ 194 w 436"/>
              <a:gd name="T17" fmla="*/ 0 h 572"/>
              <a:gd name="T18" fmla="*/ 0 w 436"/>
              <a:gd name="T19" fmla="*/ 379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6" h="572">
                <a:moveTo>
                  <a:pt x="0" y="379"/>
                </a:moveTo>
                <a:lnTo>
                  <a:pt x="86" y="340"/>
                </a:lnTo>
                <a:lnTo>
                  <a:pt x="68" y="485"/>
                </a:lnTo>
                <a:lnTo>
                  <a:pt x="156" y="374"/>
                </a:lnTo>
                <a:lnTo>
                  <a:pt x="194" y="572"/>
                </a:lnTo>
                <a:lnTo>
                  <a:pt x="267" y="336"/>
                </a:lnTo>
                <a:lnTo>
                  <a:pt x="436" y="438"/>
                </a:lnTo>
                <a:lnTo>
                  <a:pt x="384" y="345"/>
                </a:lnTo>
                <a:lnTo>
                  <a:pt x="194" y="0"/>
                </a:lnTo>
                <a:lnTo>
                  <a:pt x="0" y="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2805113" y="3581400"/>
            <a:ext cx="1985963" cy="1524000"/>
          </a:xfrm>
          <a:custGeom>
            <a:avLst/>
            <a:gdLst>
              <a:gd name="T0" fmla="*/ 0 w 1251"/>
              <a:gd name="T1" fmla="*/ 960 h 960"/>
              <a:gd name="T2" fmla="*/ 606 w 1251"/>
              <a:gd name="T3" fmla="*/ 0 h 960"/>
              <a:gd name="T4" fmla="*/ 1251 w 1251"/>
              <a:gd name="T5" fmla="*/ 960 h 960"/>
              <a:gd name="T6" fmla="*/ 0 w 1251"/>
              <a:gd name="T7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1" h="960">
                <a:moveTo>
                  <a:pt x="0" y="960"/>
                </a:moveTo>
                <a:lnTo>
                  <a:pt x="606" y="0"/>
                </a:lnTo>
                <a:lnTo>
                  <a:pt x="1251" y="960"/>
                </a:lnTo>
                <a:lnTo>
                  <a:pt x="0" y="960"/>
                </a:lnTo>
                <a:close/>
              </a:path>
            </a:pathLst>
          </a:custGeom>
          <a:solidFill>
            <a:srgbClr val="91B4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3767138" y="3581400"/>
            <a:ext cx="1023938" cy="1524000"/>
          </a:xfrm>
          <a:custGeom>
            <a:avLst/>
            <a:gdLst>
              <a:gd name="T0" fmla="*/ 645 w 645"/>
              <a:gd name="T1" fmla="*/ 960 h 960"/>
              <a:gd name="T2" fmla="*/ 0 w 645"/>
              <a:gd name="T3" fmla="*/ 0 h 960"/>
              <a:gd name="T4" fmla="*/ 0 w 645"/>
              <a:gd name="T5" fmla="*/ 960 h 960"/>
              <a:gd name="T6" fmla="*/ 645 w 645"/>
              <a:gd name="T7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5" h="960">
                <a:moveTo>
                  <a:pt x="645" y="960"/>
                </a:moveTo>
                <a:lnTo>
                  <a:pt x="0" y="0"/>
                </a:lnTo>
                <a:lnTo>
                  <a:pt x="0" y="960"/>
                </a:lnTo>
                <a:lnTo>
                  <a:pt x="645" y="960"/>
                </a:lnTo>
                <a:close/>
              </a:path>
            </a:pathLst>
          </a:custGeom>
          <a:solidFill>
            <a:srgbClr val="87A6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476625" y="3581400"/>
            <a:ext cx="654050" cy="703263"/>
          </a:xfrm>
          <a:custGeom>
            <a:avLst/>
            <a:gdLst>
              <a:gd name="T0" fmla="*/ 0 w 412"/>
              <a:gd name="T1" fmla="*/ 292 h 443"/>
              <a:gd name="T2" fmla="*/ 81 w 412"/>
              <a:gd name="T3" fmla="*/ 262 h 443"/>
              <a:gd name="T4" fmla="*/ 64 w 412"/>
              <a:gd name="T5" fmla="*/ 375 h 443"/>
              <a:gd name="T6" fmla="*/ 147 w 412"/>
              <a:gd name="T7" fmla="*/ 287 h 443"/>
              <a:gd name="T8" fmla="*/ 183 w 412"/>
              <a:gd name="T9" fmla="*/ 443 h 443"/>
              <a:gd name="T10" fmla="*/ 254 w 412"/>
              <a:gd name="T11" fmla="*/ 258 h 443"/>
              <a:gd name="T12" fmla="*/ 412 w 412"/>
              <a:gd name="T13" fmla="*/ 338 h 443"/>
              <a:gd name="T14" fmla="*/ 363 w 412"/>
              <a:gd name="T15" fmla="*/ 266 h 443"/>
              <a:gd name="T16" fmla="*/ 183 w 412"/>
              <a:gd name="T17" fmla="*/ 0 h 443"/>
              <a:gd name="T18" fmla="*/ 0 w 412"/>
              <a:gd name="T19" fmla="*/ 292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2" h="443">
                <a:moveTo>
                  <a:pt x="0" y="292"/>
                </a:moveTo>
                <a:lnTo>
                  <a:pt x="81" y="262"/>
                </a:lnTo>
                <a:lnTo>
                  <a:pt x="64" y="375"/>
                </a:lnTo>
                <a:lnTo>
                  <a:pt x="147" y="287"/>
                </a:lnTo>
                <a:lnTo>
                  <a:pt x="183" y="443"/>
                </a:lnTo>
                <a:lnTo>
                  <a:pt x="254" y="258"/>
                </a:lnTo>
                <a:lnTo>
                  <a:pt x="412" y="338"/>
                </a:lnTo>
                <a:lnTo>
                  <a:pt x="363" y="266"/>
                </a:lnTo>
                <a:lnTo>
                  <a:pt x="183" y="0"/>
                </a:lnTo>
                <a:lnTo>
                  <a:pt x="0" y="2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1117600" y="5168900"/>
            <a:ext cx="4148138" cy="136525"/>
          </a:xfrm>
          <a:custGeom>
            <a:avLst/>
            <a:gdLst>
              <a:gd name="T0" fmla="*/ 1224 w 1224"/>
              <a:gd name="T1" fmla="*/ 20 h 40"/>
              <a:gd name="T2" fmla="*/ 1208 w 1224"/>
              <a:gd name="T3" fmla="*/ 40 h 40"/>
              <a:gd name="T4" fmla="*/ 16 w 1224"/>
              <a:gd name="T5" fmla="*/ 40 h 40"/>
              <a:gd name="T6" fmla="*/ 0 w 1224"/>
              <a:gd name="T7" fmla="*/ 20 h 40"/>
              <a:gd name="T8" fmla="*/ 16 w 1224"/>
              <a:gd name="T9" fmla="*/ 0 h 40"/>
              <a:gd name="T10" fmla="*/ 1208 w 1224"/>
              <a:gd name="T11" fmla="*/ 0 h 40"/>
              <a:gd name="T12" fmla="*/ 1224 w 1224"/>
              <a:gd name="T13" fmla="*/ 2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4" h="40">
                <a:moveTo>
                  <a:pt x="1224" y="20"/>
                </a:moveTo>
                <a:cubicBezTo>
                  <a:pt x="1224" y="31"/>
                  <a:pt x="1217" y="40"/>
                  <a:pt x="1208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7" y="40"/>
                  <a:pt x="0" y="31"/>
                  <a:pt x="0" y="20"/>
                </a:cubicBezTo>
                <a:cubicBezTo>
                  <a:pt x="0" y="9"/>
                  <a:pt x="7" y="0"/>
                  <a:pt x="16" y="0"/>
                </a:cubicBezTo>
                <a:cubicBezTo>
                  <a:pt x="1208" y="0"/>
                  <a:pt x="1208" y="0"/>
                  <a:pt x="1208" y="0"/>
                </a:cubicBezTo>
                <a:cubicBezTo>
                  <a:pt x="1217" y="0"/>
                  <a:pt x="1224" y="9"/>
                  <a:pt x="1224" y="20"/>
                </a:cubicBezTo>
                <a:close/>
              </a:path>
            </a:pathLst>
          </a:custGeom>
          <a:solidFill>
            <a:srgbClr val="A3B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3079750" y="4791075"/>
            <a:ext cx="227013" cy="263525"/>
          </a:xfrm>
          <a:custGeom>
            <a:avLst/>
            <a:gdLst>
              <a:gd name="T0" fmla="*/ 143 w 143"/>
              <a:gd name="T1" fmla="*/ 166 h 166"/>
              <a:gd name="T2" fmla="*/ 0 w 143"/>
              <a:gd name="T3" fmla="*/ 166 h 166"/>
              <a:gd name="T4" fmla="*/ 0 w 143"/>
              <a:gd name="T5" fmla="*/ 55 h 166"/>
              <a:gd name="T6" fmla="*/ 70 w 143"/>
              <a:gd name="T7" fmla="*/ 0 h 166"/>
              <a:gd name="T8" fmla="*/ 143 w 143"/>
              <a:gd name="T9" fmla="*/ 55 h 166"/>
              <a:gd name="T10" fmla="*/ 143 w 143"/>
              <a:gd name="T11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3" h="166">
                <a:moveTo>
                  <a:pt x="143" y="166"/>
                </a:moveTo>
                <a:lnTo>
                  <a:pt x="0" y="166"/>
                </a:lnTo>
                <a:lnTo>
                  <a:pt x="0" y="55"/>
                </a:lnTo>
                <a:lnTo>
                  <a:pt x="70" y="0"/>
                </a:lnTo>
                <a:lnTo>
                  <a:pt x="143" y="55"/>
                </a:lnTo>
                <a:lnTo>
                  <a:pt x="143" y="166"/>
                </a:lnTo>
                <a:close/>
              </a:path>
            </a:pathLst>
          </a:custGeom>
          <a:solidFill>
            <a:srgbClr val="E6B8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117850" y="4875213"/>
            <a:ext cx="128588" cy="71438"/>
          </a:xfrm>
          <a:prstGeom prst="rect">
            <a:avLst/>
          </a:prstGeom>
          <a:solidFill>
            <a:srgbClr val="E391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3187700" y="4883150"/>
            <a:ext cx="47625" cy="57150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3130550" y="4883150"/>
            <a:ext cx="44450" cy="57150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3046413" y="4751388"/>
            <a:ext cx="290513" cy="138113"/>
          </a:xfrm>
          <a:custGeom>
            <a:avLst/>
            <a:gdLst>
              <a:gd name="T0" fmla="*/ 80 w 86"/>
              <a:gd name="T1" fmla="*/ 40 h 41"/>
              <a:gd name="T2" fmla="*/ 76 w 86"/>
              <a:gd name="T3" fmla="*/ 39 h 41"/>
              <a:gd name="T4" fmla="*/ 43 w 86"/>
              <a:gd name="T5" fmla="*/ 14 h 41"/>
              <a:gd name="T6" fmla="*/ 10 w 86"/>
              <a:gd name="T7" fmla="*/ 39 h 41"/>
              <a:gd name="T8" fmla="*/ 2 w 86"/>
              <a:gd name="T9" fmla="*/ 38 h 41"/>
              <a:gd name="T10" fmla="*/ 3 w 86"/>
              <a:gd name="T11" fmla="*/ 29 h 41"/>
              <a:gd name="T12" fmla="*/ 40 w 86"/>
              <a:gd name="T13" fmla="*/ 2 h 41"/>
              <a:gd name="T14" fmla="*/ 47 w 86"/>
              <a:gd name="T15" fmla="*/ 2 h 41"/>
              <a:gd name="T16" fmla="*/ 83 w 86"/>
              <a:gd name="T17" fmla="*/ 29 h 41"/>
              <a:gd name="T18" fmla="*/ 84 w 86"/>
              <a:gd name="T19" fmla="*/ 38 h 41"/>
              <a:gd name="T20" fmla="*/ 80 w 86"/>
              <a:gd name="T21" fmla="*/ 4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41">
                <a:moveTo>
                  <a:pt x="80" y="40"/>
                </a:moveTo>
                <a:cubicBezTo>
                  <a:pt x="78" y="40"/>
                  <a:pt x="77" y="40"/>
                  <a:pt x="76" y="39"/>
                </a:cubicBezTo>
                <a:cubicBezTo>
                  <a:pt x="43" y="14"/>
                  <a:pt x="43" y="14"/>
                  <a:pt x="43" y="14"/>
                </a:cubicBezTo>
                <a:cubicBezTo>
                  <a:pt x="10" y="39"/>
                  <a:pt x="10" y="39"/>
                  <a:pt x="10" y="39"/>
                </a:cubicBezTo>
                <a:cubicBezTo>
                  <a:pt x="8" y="41"/>
                  <a:pt x="4" y="40"/>
                  <a:pt x="2" y="38"/>
                </a:cubicBezTo>
                <a:cubicBezTo>
                  <a:pt x="0" y="35"/>
                  <a:pt x="0" y="31"/>
                  <a:pt x="3" y="29"/>
                </a:cubicBezTo>
                <a:cubicBezTo>
                  <a:pt x="40" y="2"/>
                  <a:pt x="40" y="2"/>
                  <a:pt x="40" y="2"/>
                </a:cubicBezTo>
                <a:cubicBezTo>
                  <a:pt x="42" y="0"/>
                  <a:pt x="45" y="0"/>
                  <a:pt x="47" y="2"/>
                </a:cubicBezTo>
                <a:cubicBezTo>
                  <a:pt x="83" y="29"/>
                  <a:pt x="83" y="29"/>
                  <a:pt x="83" y="29"/>
                </a:cubicBezTo>
                <a:cubicBezTo>
                  <a:pt x="86" y="31"/>
                  <a:pt x="86" y="35"/>
                  <a:pt x="84" y="38"/>
                </a:cubicBezTo>
                <a:cubicBezTo>
                  <a:pt x="83" y="39"/>
                  <a:pt x="82" y="40"/>
                  <a:pt x="80" y="40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3273425" y="4770438"/>
            <a:ext cx="33338" cy="68263"/>
          </a:xfrm>
          <a:prstGeom prst="rect">
            <a:avLst/>
          </a:pr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3270250" y="4757738"/>
            <a:ext cx="36513" cy="12700"/>
          </a:xfrm>
          <a:prstGeom prst="rect">
            <a:avLst/>
          </a:pr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2252663" y="4332288"/>
            <a:ext cx="203200" cy="236538"/>
          </a:xfrm>
          <a:custGeom>
            <a:avLst/>
            <a:gdLst>
              <a:gd name="T0" fmla="*/ 128 w 128"/>
              <a:gd name="T1" fmla="*/ 149 h 149"/>
              <a:gd name="T2" fmla="*/ 0 w 128"/>
              <a:gd name="T3" fmla="*/ 149 h 149"/>
              <a:gd name="T4" fmla="*/ 0 w 128"/>
              <a:gd name="T5" fmla="*/ 46 h 149"/>
              <a:gd name="T6" fmla="*/ 64 w 128"/>
              <a:gd name="T7" fmla="*/ 0 h 149"/>
              <a:gd name="T8" fmla="*/ 128 w 128"/>
              <a:gd name="T9" fmla="*/ 46 h 149"/>
              <a:gd name="T10" fmla="*/ 128 w 128"/>
              <a:gd name="T11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" h="149">
                <a:moveTo>
                  <a:pt x="128" y="149"/>
                </a:moveTo>
                <a:lnTo>
                  <a:pt x="0" y="149"/>
                </a:lnTo>
                <a:lnTo>
                  <a:pt x="0" y="46"/>
                </a:lnTo>
                <a:lnTo>
                  <a:pt x="64" y="0"/>
                </a:lnTo>
                <a:lnTo>
                  <a:pt x="128" y="46"/>
                </a:lnTo>
                <a:lnTo>
                  <a:pt x="128" y="149"/>
                </a:lnTo>
                <a:close/>
              </a:path>
            </a:pathLst>
          </a:custGeom>
          <a:solidFill>
            <a:srgbClr val="E8C4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2286000" y="4402138"/>
            <a:ext cx="115888" cy="68263"/>
          </a:xfrm>
          <a:prstGeom prst="rect">
            <a:avLst/>
          </a:prstGeom>
          <a:solidFill>
            <a:srgbClr val="E391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2351088" y="4413250"/>
            <a:ext cx="41275" cy="46038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2297113" y="4413250"/>
            <a:ext cx="41275" cy="46038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>
            <a:off x="2222500" y="4294188"/>
            <a:ext cx="260350" cy="122238"/>
          </a:xfrm>
          <a:custGeom>
            <a:avLst/>
            <a:gdLst>
              <a:gd name="T0" fmla="*/ 71 w 77"/>
              <a:gd name="T1" fmla="*/ 35 h 36"/>
              <a:gd name="T2" fmla="*/ 68 w 77"/>
              <a:gd name="T3" fmla="*/ 34 h 36"/>
              <a:gd name="T4" fmla="*/ 39 w 77"/>
              <a:gd name="T5" fmla="*/ 12 h 36"/>
              <a:gd name="T6" fmla="*/ 9 w 77"/>
              <a:gd name="T7" fmla="*/ 34 h 36"/>
              <a:gd name="T8" fmla="*/ 2 w 77"/>
              <a:gd name="T9" fmla="*/ 33 h 36"/>
              <a:gd name="T10" fmla="*/ 3 w 77"/>
              <a:gd name="T11" fmla="*/ 26 h 36"/>
              <a:gd name="T12" fmla="*/ 35 w 77"/>
              <a:gd name="T13" fmla="*/ 1 h 36"/>
              <a:gd name="T14" fmla="*/ 42 w 77"/>
              <a:gd name="T15" fmla="*/ 1 h 36"/>
              <a:gd name="T16" fmla="*/ 75 w 77"/>
              <a:gd name="T17" fmla="*/ 26 h 36"/>
              <a:gd name="T18" fmla="*/ 76 w 77"/>
              <a:gd name="T19" fmla="*/ 33 h 36"/>
              <a:gd name="T20" fmla="*/ 71 w 77"/>
              <a:gd name="T21" fmla="*/ 3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7" h="36">
                <a:moveTo>
                  <a:pt x="71" y="35"/>
                </a:moveTo>
                <a:cubicBezTo>
                  <a:pt x="70" y="35"/>
                  <a:pt x="69" y="35"/>
                  <a:pt x="68" y="34"/>
                </a:cubicBezTo>
                <a:cubicBezTo>
                  <a:pt x="39" y="12"/>
                  <a:pt x="39" y="12"/>
                  <a:pt x="39" y="12"/>
                </a:cubicBezTo>
                <a:cubicBezTo>
                  <a:pt x="9" y="34"/>
                  <a:pt x="9" y="34"/>
                  <a:pt x="9" y="34"/>
                </a:cubicBezTo>
                <a:cubicBezTo>
                  <a:pt x="7" y="36"/>
                  <a:pt x="3" y="36"/>
                  <a:pt x="2" y="33"/>
                </a:cubicBezTo>
                <a:cubicBezTo>
                  <a:pt x="0" y="31"/>
                  <a:pt x="0" y="28"/>
                  <a:pt x="3" y="26"/>
                </a:cubicBezTo>
                <a:cubicBezTo>
                  <a:pt x="35" y="1"/>
                  <a:pt x="35" y="1"/>
                  <a:pt x="35" y="1"/>
                </a:cubicBezTo>
                <a:cubicBezTo>
                  <a:pt x="37" y="0"/>
                  <a:pt x="40" y="0"/>
                  <a:pt x="42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77" y="28"/>
                  <a:pt x="77" y="31"/>
                  <a:pt x="76" y="33"/>
                </a:cubicBezTo>
                <a:cubicBezTo>
                  <a:pt x="74" y="35"/>
                  <a:pt x="73" y="35"/>
                  <a:pt x="71" y="35"/>
                </a:cubicBezTo>
                <a:close/>
              </a:path>
            </a:pathLst>
          </a:custGeom>
          <a:solidFill>
            <a:srgbClr val="D06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2425700" y="4311650"/>
            <a:ext cx="30163" cy="60325"/>
          </a:xfrm>
          <a:prstGeom prst="rect">
            <a:avLst/>
          </a:prstGeom>
          <a:solidFill>
            <a:srgbClr val="D06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2422525" y="4300538"/>
            <a:ext cx="33338" cy="11113"/>
          </a:xfrm>
          <a:prstGeom prst="rect">
            <a:avLst/>
          </a:prstGeom>
          <a:solidFill>
            <a:srgbClr val="D061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>
            <a:off x="1711325" y="2120900"/>
            <a:ext cx="904875" cy="550863"/>
          </a:xfrm>
          <a:custGeom>
            <a:avLst/>
            <a:gdLst>
              <a:gd name="T0" fmla="*/ 213 w 267"/>
              <a:gd name="T1" fmla="*/ 54 h 163"/>
              <a:gd name="T2" fmla="*/ 212 w 267"/>
              <a:gd name="T3" fmla="*/ 54 h 163"/>
              <a:gd name="T4" fmla="*/ 151 w 267"/>
              <a:gd name="T5" fmla="*/ 0 h 163"/>
              <a:gd name="T6" fmla="*/ 89 w 267"/>
              <a:gd name="T7" fmla="*/ 62 h 163"/>
              <a:gd name="T8" fmla="*/ 89 w 267"/>
              <a:gd name="T9" fmla="*/ 63 h 163"/>
              <a:gd name="T10" fmla="*/ 81 w 267"/>
              <a:gd name="T11" fmla="*/ 62 h 163"/>
              <a:gd name="T12" fmla="*/ 50 w 267"/>
              <a:gd name="T13" fmla="*/ 90 h 163"/>
              <a:gd name="T14" fmla="*/ 38 w 267"/>
              <a:gd name="T15" fmla="*/ 88 h 163"/>
              <a:gd name="T16" fmla="*/ 0 w 267"/>
              <a:gd name="T17" fmla="*/ 125 h 163"/>
              <a:gd name="T18" fmla="*/ 38 w 267"/>
              <a:gd name="T19" fmla="*/ 163 h 163"/>
              <a:gd name="T20" fmla="*/ 213 w 267"/>
              <a:gd name="T21" fmla="*/ 163 h 163"/>
              <a:gd name="T22" fmla="*/ 267 w 267"/>
              <a:gd name="T23" fmla="*/ 109 h 163"/>
              <a:gd name="T24" fmla="*/ 213 w 267"/>
              <a:gd name="T25" fmla="*/ 5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7" h="163">
                <a:moveTo>
                  <a:pt x="213" y="54"/>
                </a:moveTo>
                <a:cubicBezTo>
                  <a:pt x="212" y="54"/>
                  <a:pt x="212" y="54"/>
                  <a:pt x="212" y="54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2"/>
                  <a:pt x="84" y="62"/>
                  <a:pt x="81" y="62"/>
                </a:cubicBezTo>
                <a:cubicBezTo>
                  <a:pt x="65" y="62"/>
                  <a:pt x="52" y="74"/>
                  <a:pt x="50" y="90"/>
                </a:cubicBezTo>
                <a:cubicBezTo>
                  <a:pt x="46" y="88"/>
                  <a:pt x="42" y="88"/>
                  <a:pt x="38" y="88"/>
                </a:cubicBezTo>
                <a:cubicBezTo>
                  <a:pt x="17" y="88"/>
                  <a:pt x="0" y="104"/>
                  <a:pt x="0" y="125"/>
                </a:cubicBezTo>
                <a:cubicBezTo>
                  <a:pt x="0" y="146"/>
                  <a:pt x="17" y="163"/>
                  <a:pt x="38" y="163"/>
                </a:cubicBezTo>
                <a:cubicBezTo>
                  <a:pt x="213" y="163"/>
                  <a:pt x="213" y="163"/>
                  <a:pt x="213" y="163"/>
                </a:cubicBezTo>
                <a:cubicBezTo>
                  <a:pt x="243" y="163"/>
                  <a:pt x="267" y="139"/>
                  <a:pt x="267" y="109"/>
                </a:cubicBezTo>
                <a:cubicBezTo>
                  <a:pt x="267" y="79"/>
                  <a:pt x="243" y="54"/>
                  <a:pt x="213" y="54"/>
                </a:cubicBezTo>
              </a:path>
            </a:pathLst>
          </a:custGeom>
          <a:solidFill>
            <a:srgbClr val="DAED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1711325" y="2120900"/>
            <a:ext cx="904875" cy="496888"/>
          </a:xfrm>
          <a:custGeom>
            <a:avLst/>
            <a:gdLst>
              <a:gd name="T0" fmla="*/ 27 w 267"/>
              <a:gd name="T1" fmla="*/ 141 h 147"/>
              <a:gd name="T2" fmla="*/ 39 w 267"/>
              <a:gd name="T3" fmla="*/ 143 h 147"/>
              <a:gd name="T4" fmla="*/ 71 w 267"/>
              <a:gd name="T5" fmla="*/ 115 h 147"/>
              <a:gd name="T6" fmla="*/ 78 w 267"/>
              <a:gd name="T7" fmla="*/ 116 h 147"/>
              <a:gd name="T8" fmla="*/ 78 w 267"/>
              <a:gd name="T9" fmla="*/ 115 h 147"/>
              <a:gd name="T10" fmla="*/ 140 w 267"/>
              <a:gd name="T11" fmla="*/ 53 h 147"/>
              <a:gd name="T12" fmla="*/ 202 w 267"/>
              <a:gd name="T13" fmla="*/ 108 h 147"/>
              <a:gd name="T14" fmla="*/ 202 w 267"/>
              <a:gd name="T15" fmla="*/ 108 h 147"/>
              <a:gd name="T16" fmla="*/ 254 w 267"/>
              <a:gd name="T17" fmla="*/ 145 h 147"/>
              <a:gd name="T18" fmla="*/ 267 w 267"/>
              <a:gd name="T19" fmla="*/ 109 h 147"/>
              <a:gd name="T20" fmla="*/ 213 w 267"/>
              <a:gd name="T21" fmla="*/ 54 h 147"/>
              <a:gd name="T22" fmla="*/ 212 w 267"/>
              <a:gd name="T23" fmla="*/ 54 h 147"/>
              <a:gd name="T24" fmla="*/ 151 w 267"/>
              <a:gd name="T25" fmla="*/ 0 h 147"/>
              <a:gd name="T26" fmla="*/ 89 w 267"/>
              <a:gd name="T27" fmla="*/ 62 h 147"/>
              <a:gd name="T28" fmla="*/ 89 w 267"/>
              <a:gd name="T29" fmla="*/ 63 h 147"/>
              <a:gd name="T30" fmla="*/ 81 w 267"/>
              <a:gd name="T31" fmla="*/ 62 h 147"/>
              <a:gd name="T32" fmla="*/ 50 w 267"/>
              <a:gd name="T33" fmla="*/ 90 h 147"/>
              <a:gd name="T34" fmla="*/ 38 w 267"/>
              <a:gd name="T35" fmla="*/ 88 h 147"/>
              <a:gd name="T36" fmla="*/ 0 w 267"/>
              <a:gd name="T37" fmla="*/ 125 h 147"/>
              <a:gd name="T38" fmla="*/ 7 w 267"/>
              <a:gd name="T39" fmla="*/ 147 h 147"/>
              <a:gd name="T40" fmla="*/ 27 w 267"/>
              <a:gd name="T41" fmla="*/ 14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7" h="147">
                <a:moveTo>
                  <a:pt x="27" y="141"/>
                </a:moveTo>
                <a:cubicBezTo>
                  <a:pt x="31" y="141"/>
                  <a:pt x="36" y="142"/>
                  <a:pt x="39" y="143"/>
                </a:cubicBezTo>
                <a:cubicBezTo>
                  <a:pt x="41" y="127"/>
                  <a:pt x="55" y="115"/>
                  <a:pt x="71" y="115"/>
                </a:cubicBezTo>
                <a:cubicBezTo>
                  <a:pt x="73" y="115"/>
                  <a:pt x="76" y="116"/>
                  <a:pt x="78" y="116"/>
                </a:cubicBezTo>
                <a:cubicBezTo>
                  <a:pt x="78" y="115"/>
                  <a:pt x="78" y="115"/>
                  <a:pt x="78" y="115"/>
                </a:cubicBezTo>
                <a:cubicBezTo>
                  <a:pt x="78" y="81"/>
                  <a:pt x="106" y="53"/>
                  <a:pt x="140" y="53"/>
                </a:cubicBezTo>
                <a:cubicBezTo>
                  <a:pt x="172" y="53"/>
                  <a:pt x="198" y="77"/>
                  <a:pt x="202" y="108"/>
                </a:cubicBezTo>
                <a:cubicBezTo>
                  <a:pt x="202" y="108"/>
                  <a:pt x="202" y="108"/>
                  <a:pt x="202" y="108"/>
                </a:cubicBezTo>
                <a:cubicBezTo>
                  <a:pt x="226" y="108"/>
                  <a:pt x="247" y="123"/>
                  <a:pt x="254" y="145"/>
                </a:cubicBezTo>
                <a:cubicBezTo>
                  <a:pt x="262" y="135"/>
                  <a:pt x="267" y="122"/>
                  <a:pt x="267" y="109"/>
                </a:cubicBezTo>
                <a:cubicBezTo>
                  <a:pt x="267" y="79"/>
                  <a:pt x="243" y="54"/>
                  <a:pt x="213" y="54"/>
                </a:cubicBezTo>
                <a:cubicBezTo>
                  <a:pt x="212" y="54"/>
                  <a:pt x="212" y="54"/>
                  <a:pt x="212" y="54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2"/>
                  <a:pt x="84" y="62"/>
                  <a:pt x="81" y="62"/>
                </a:cubicBezTo>
                <a:cubicBezTo>
                  <a:pt x="65" y="62"/>
                  <a:pt x="52" y="74"/>
                  <a:pt x="50" y="90"/>
                </a:cubicBezTo>
                <a:cubicBezTo>
                  <a:pt x="46" y="88"/>
                  <a:pt x="42" y="88"/>
                  <a:pt x="38" y="88"/>
                </a:cubicBezTo>
                <a:cubicBezTo>
                  <a:pt x="17" y="88"/>
                  <a:pt x="0" y="104"/>
                  <a:pt x="0" y="125"/>
                </a:cubicBezTo>
                <a:cubicBezTo>
                  <a:pt x="0" y="133"/>
                  <a:pt x="2" y="141"/>
                  <a:pt x="7" y="147"/>
                </a:cubicBezTo>
                <a:cubicBezTo>
                  <a:pt x="13" y="143"/>
                  <a:pt x="19" y="141"/>
                  <a:pt x="27" y="141"/>
                </a:cubicBezTo>
                <a:close/>
              </a:path>
            </a:pathLst>
          </a:custGeom>
          <a:solidFill>
            <a:srgbClr val="FCF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2921000" y="2814638"/>
            <a:ext cx="908050" cy="550863"/>
          </a:xfrm>
          <a:custGeom>
            <a:avLst/>
            <a:gdLst>
              <a:gd name="T0" fmla="*/ 213 w 268"/>
              <a:gd name="T1" fmla="*/ 55 h 163"/>
              <a:gd name="T2" fmla="*/ 213 w 268"/>
              <a:gd name="T3" fmla="*/ 55 h 163"/>
              <a:gd name="T4" fmla="*/ 151 w 268"/>
              <a:gd name="T5" fmla="*/ 0 h 163"/>
              <a:gd name="T6" fmla="*/ 89 w 268"/>
              <a:gd name="T7" fmla="*/ 62 h 163"/>
              <a:gd name="T8" fmla="*/ 89 w 268"/>
              <a:gd name="T9" fmla="*/ 63 h 163"/>
              <a:gd name="T10" fmla="*/ 82 w 268"/>
              <a:gd name="T11" fmla="*/ 62 h 163"/>
              <a:gd name="T12" fmla="*/ 50 w 268"/>
              <a:gd name="T13" fmla="*/ 90 h 163"/>
              <a:gd name="T14" fmla="*/ 38 w 268"/>
              <a:gd name="T15" fmla="*/ 88 h 163"/>
              <a:gd name="T16" fmla="*/ 0 w 268"/>
              <a:gd name="T17" fmla="*/ 126 h 163"/>
              <a:gd name="T18" fmla="*/ 38 w 268"/>
              <a:gd name="T19" fmla="*/ 163 h 163"/>
              <a:gd name="T20" fmla="*/ 213 w 268"/>
              <a:gd name="T21" fmla="*/ 163 h 163"/>
              <a:gd name="T22" fmla="*/ 268 w 268"/>
              <a:gd name="T23" fmla="*/ 109 h 163"/>
              <a:gd name="T24" fmla="*/ 213 w 268"/>
              <a:gd name="T25" fmla="*/ 55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8" h="163">
                <a:moveTo>
                  <a:pt x="213" y="55"/>
                </a:moveTo>
                <a:cubicBezTo>
                  <a:pt x="213" y="55"/>
                  <a:pt x="213" y="55"/>
                  <a:pt x="213" y="55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3"/>
                  <a:pt x="84" y="62"/>
                  <a:pt x="82" y="62"/>
                </a:cubicBezTo>
                <a:cubicBezTo>
                  <a:pt x="65" y="62"/>
                  <a:pt x="52" y="74"/>
                  <a:pt x="50" y="90"/>
                </a:cubicBezTo>
                <a:cubicBezTo>
                  <a:pt x="46" y="89"/>
                  <a:pt x="42" y="88"/>
                  <a:pt x="38" y="88"/>
                </a:cubicBezTo>
                <a:cubicBezTo>
                  <a:pt x="17" y="88"/>
                  <a:pt x="0" y="105"/>
                  <a:pt x="0" y="126"/>
                </a:cubicBezTo>
                <a:cubicBezTo>
                  <a:pt x="0" y="147"/>
                  <a:pt x="17" y="163"/>
                  <a:pt x="38" y="163"/>
                </a:cubicBezTo>
                <a:cubicBezTo>
                  <a:pt x="213" y="163"/>
                  <a:pt x="213" y="163"/>
                  <a:pt x="213" y="163"/>
                </a:cubicBezTo>
                <a:cubicBezTo>
                  <a:pt x="243" y="163"/>
                  <a:pt x="268" y="139"/>
                  <a:pt x="268" y="109"/>
                </a:cubicBezTo>
                <a:cubicBezTo>
                  <a:pt x="268" y="79"/>
                  <a:pt x="243" y="55"/>
                  <a:pt x="213" y="55"/>
                </a:cubicBezTo>
              </a:path>
            </a:pathLst>
          </a:custGeom>
          <a:solidFill>
            <a:srgbClr val="DAED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2921000" y="2814638"/>
            <a:ext cx="908050" cy="496888"/>
          </a:xfrm>
          <a:custGeom>
            <a:avLst/>
            <a:gdLst>
              <a:gd name="T0" fmla="*/ 27 w 268"/>
              <a:gd name="T1" fmla="*/ 141 h 147"/>
              <a:gd name="T2" fmla="*/ 40 w 268"/>
              <a:gd name="T3" fmla="*/ 143 h 147"/>
              <a:gd name="T4" fmla="*/ 71 w 268"/>
              <a:gd name="T5" fmla="*/ 116 h 147"/>
              <a:gd name="T6" fmla="*/ 79 w 268"/>
              <a:gd name="T7" fmla="*/ 117 h 147"/>
              <a:gd name="T8" fmla="*/ 79 w 268"/>
              <a:gd name="T9" fmla="*/ 116 h 147"/>
              <a:gd name="T10" fmla="*/ 141 w 268"/>
              <a:gd name="T11" fmla="*/ 54 h 147"/>
              <a:gd name="T12" fmla="*/ 202 w 268"/>
              <a:gd name="T13" fmla="*/ 108 h 147"/>
              <a:gd name="T14" fmla="*/ 202 w 268"/>
              <a:gd name="T15" fmla="*/ 108 h 147"/>
              <a:gd name="T16" fmla="*/ 254 w 268"/>
              <a:gd name="T17" fmla="*/ 145 h 147"/>
              <a:gd name="T18" fmla="*/ 268 w 268"/>
              <a:gd name="T19" fmla="*/ 109 h 147"/>
              <a:gd name="T20" fmla="*/ 213 w 268"/>
              <a:gd name="T21" fmla="*/ 55 h 147"/>
              <a:gd name="T22" fmla="*/ 213 w 268"/>
              <a:gd name="T23" fmla="*/ 55 h 147"/>
              <a:gd name="T24" fmla="*/ 151 w 268"/>
              <a:gd name="T25" fmla="*/ 0 h 147"/>
              <a:gd name="T26" fmla="*/ 89 w 268"/>
              <a:gd name="T27" fmla="*/ 62 h 147"/>
              <a:gd name="T28" fmla="*/ 89 w 268"/>
              <a:gd name="T29" fmla="*/ 63 h 147"/>
              <a:gd name="T30" fmla="*/ 82 w 268"/>
              <a:gd name="T31" fmla="*/ 62 h 147"/>
              <a:gd name="T32" fmla="*/ 50 w 268"/>
              <a:gd name="T33" fmla="*/ 90 h 147"/>
              <a:gd name="T34" fmla="*/ 38 w 268"/>
              <a:gd name="T35" fmla="*/ 88 h 147"/>
              <a:gd name="T36" fmla="*/ 0 w 268"/>
              <a:gd name="T37" fmla="*/ 126 h 147"/>
              <a:gd name="T38" fmla="*/ 7 w 268"/>
              <a:gd name="T39" fmla="*/ 147 h 147"/>
              <a:gd name="T40" fmla="*/ 27 w 268"/>
              <a:gd name="T41" fmla="*/ 14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8" h="147">
                <a:moveTo>
                  <a:pt x="27" y="141"/>
                </a:moveTo>
                <a:cubicBezTo>
                  <a:pt x="32" y="141"/>
                  <a:pt x="36" y="142"/>
                  <a:pt x="40" y="143"/>
                </a:cubicBezTo>
                <a:cubicBezTo>
                  <a:pt x="42" y="128"/>
                  <a:pt x="55" y="116"/>
                  <a:pt x="71" y="116"/>
                </a:cubicBezTo>
                <a:cubicBezTo>
                  <a:pt x="74" y="116"/>
                  <a:pt x="76" y="116"/>
                  <a:pt x="79" y="117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81"/>
                  <a:pt x="106" y="54"/>
                  <a:pt x="141" y="54"/>
                </a:cubicBezTo>
                <a:cubicBezTo>
                  <a:pt x="172" y="54"/>
                  <a:pt x="198" y="77"/>
                  <a:pt x="202" y="108"/>
                </a:cubicBezTo>
                <a:cubicBezTo>
                  <a:pt x="202" y="108"/>
                  <a:pt x="202" y="108"/>
                  <a:pt x="202" y="108"/>
                </a:cubicBezTo>
                <a:cubicBezTo>
                  <a:pt x="226" y="108"/>
                  <a:pt x="247" y="124"/>
                  <a:pt x="254" y="145"/>
                </a:cubicBezTo>
                <a:cubicBezTo>
                  <a:pt x="262" y="135"/>
                  <a:pt x="268" y="123"/>
                  <a:pt x="268" y="109"/>
                </a:cubicBezTo>
                <a:cubicBezTo>
                  <a:pt x="268" y="79"/>
                  <a:pt x="243" y="55"/>
                  <a:pt x="213" y="55"/>
                </a:cubicBezTo>
                <a:cubicBezTo>
                  <a:pt x="213" y="55"/>
                  <a:pt x="213" y="55"/>
                  <a:pt x="213" y="55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3"/>
                  <a:pt x="84" y="62"/>
                  <a:pt x="82" y="62"/>
                </a:cubicBezTo>
                <a:cubicBezTo>
                  <a:pt x="65" y="62"/>
                  <a:pt x="52" y="74"/>
                  <a:pt x="50" y="90"/>
                </a:cubicBezTo>
                <a:cubicBezTo>
                  <a:pt x="46" y="89"/>
                  <a:pt x="42" y="88"/>
                  <a:pt x="38" y="88"/>
                </a:cubicBezTo>
                <a:cubicBezTo>
                  <a:pt x="17" y="88"/>
                  <a:pt x="0" y="105"/>
                  <a:pt x="0" y="126"/>
                </a:cubicBezTo>
                <a:cubicBezTo>
                  <a:pt x="0" y="134"/>
                  <a:pt x="3" y="141"/>
                  <a:pt x="7" y="147"/>
                </a:cubicBezTo>
                <a:cubicBezTo>
                  <a:pt x="13" y="144"/>
                  <a:pt x="20" y="141"/>
                  <a:pt x="27" y="141"/>
                </a:cubicBezTo>
              </a:path>
            </a:pathLst>
          </a:custGeom>
          <a:solidFill>
            <a:srgbClr val="FCF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" name="Freeform 30"/>
          <p:cNvSpPr>
            <a:spLocks/>
          </p:cNvSpPr>
          <p:nvPr/>
        </p:nvSpPr>
        <p:spPr bwMode="auto">
          <a:xfrm>
            <a:off x="4333875" y="3536950"/>
            <a:ext cx="606425" cy="368300"/>
          </a:xfrm>
          <a:custGeom>
            <a:avLst/>
            <a:gdLst>
              <a:gd name="T0" fmla="*/ 142 w 179"/>
              <a:gd name="T1" fmla="*/ 37 h 109"/>
              <a:gd name="T2" fmla="*/ 142 w 179"/>
              <a:gd name="T3" fmla="*/ 37 h 109"/>
              <a:gd name="T4" fmla="*/ 101 w 179"/>
              <a:gd name="T5" fmla="*/ 0 h 109"/>
              <a:gd name="T6" fmla="*/ 60 w 179"/>
              <a:gd name="T7" fmla="*/ 42 h 109"/>
              <a:gd name="T8" fmla="*/ 60 w 179"/>
              <a:gd name="T9" fmla="*/ 42 h 109"/>
              <a:gd name="T10" fmla="*/ 55 w 179"/>
              <a:gd name="T11" fmla="*/ 42 h 109"/>
              <a:gd name="T12" fmla="*/ 34 w 179"/>
              <a:gd name="T13" fmla="*/ 60 h 109"/>
              <a:gd name="T14" fmla="*/ 26 w 179"/>
              <a:gd name="T15" fmla="*/ 59 h 109"/>
              <a:gd name="T16" fmla="*/ 0 w 179"/>
              <a:gd name="T17" fmla="*/ 84 h 109"/>
              <a:gd name="T18" fmla="*/ 26 w 179"/>
              <a:gd name="T19" fmla="*/ 109 h 109"/>
              <a:gd name="T20" fmla="*/ 142 w 179"/>
              <a:gd name="T21" fmla="*/ 109 h 109"/>
              <a:gd name="T22" fmla="*/ 179 w 179"/>
              <a:gd name="T23" fmla="*/ 73 h 109"/>
              <a:gd name="T24" fmla="*/ 142 w 179"/>
              <a:gd name="T25" fmla="*/ 37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9" h="109">
                <a:moveTo>
                  <a:pt x="142" y="37"/>
                </a:moveTo>
                <a:cubicBezTo>
                  <a:pt x="142" y="37"/>
                  <a:pt x="142" y="37"/>
                  <a:pt x="142" y="37"/>
                </a:cubicBezTo>
                <a:cubicBezTo>
                  <a:pt x="139" y="16"/>
                  <a:pt x="122" y="0"/>
                  <a:pt x="101" y="0"/>
                </a:cubicBezTo>
                <a:cubicBezTo>
                  <a:pt x="78" y="0"/>
                  <a:pt x="60" y="19"/>
                  <a:pt x="60" y="42"/>
                </a:cubicBezTo>
                <a:cubicBezTo>
                  <a:pt x="60" y="42"/>
                  <a:pt x="60" y="42"/>
                  <a:pt x="60" y="42"/>
                </a:cubicBezTo>
                <a:cubicBezTo>
                  <a:pt x="58" y="42"/>
                  <a:pt x="56" y="42"/>
                  <a:pt x="55" y="42"/>
                </a:cubicBezTo>
                <a:cubicBezTo>
                  <a:pt x="44" y="42"/>
                  <a:pt x="35" y="50"/>
                  <a:pt x="34" y="60"/>
                </a:cubicBezTo>
                <a:cubicBezTo>
                  <a:pt x="31" y="59"/>
                  <a:pt x="28" y="59"/>
                  <a:pt x="26" y="59"/>
                </a:cubicBezTo>
                <a:cubicBezTo>
                  <a:pt x="12" y="59"/>
                  <a:pt x="0" y="70"/>
                  <a:pt x="0" y="84"/>
                </a:cubicBezTo>
                <a:cubicBezTo>
                  <a:pt x="0" y="98"/>
                  <a:pt x="12" y="109"/>
                  <a:pt x="26" y="109"/>
                </a:cubicBezTo>
                <a:cubicBezTo>
                  <a:pt x="142" y="109"/>
                  <a:pt x="142" y="109"/>
                  <a:pt x="142" y="109"/>
                </a:cubicBezTo>
                <a:cubicBezTo>
                  <a:pt x="162" y="109"/>
                  <a:pt x="179" y="93"/>
                  <a:pt x="179" y="73"/>
                </a:cubicBezTo>
                <a:cubicBezTo>
                  <a:pt x="179" y="53"/>
                  <a:pt x="162" y="37"/>
                  <a:pt x="142" y="37"/>
                </a:cubicBezTo>
                <a:close/>
              </a:path>
            </a:pathLst>
          </a:custGeom>
          <a:solidFill>
            <a:srgbClr val="DAED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" name="Freeform 31"/>
          <p:cNvSpPr>
            <a:spLocks/>
          </p:cNvSpPr>
          <p:nvPr/>
        </p:nvSpPr>
        <p:spPr bwMode="auto">
          <a:xfrm>
            <a:off x="4333875" y="3536950"/>
            <a:ext cx="606425" cy="331788"/>
          </a:xfrm>
          <a:custGeom>
            <a:avLst/>
            <a:gdLst>
              <a:gd name="T0" fmla="*/ 18 w 179"/>
              <a:gd name="T1" fmla="*/ 94 h 98"/>
              <a:gd name="T2" fmla="*/ 27 w 179"/>
              <a:gd name="T3" fmla="*/ 96 h 98"/>
              <a:gd name="T4" fmla="*/ 48 w 179"/>
              <a:gd name="T5" fmla="*/ 77 h 98"/>
              <a:gd name="T6" fmla="*/ 53 w 179"/>
              <a:gd name="T7" fmla="*/ 78 h 98"/>
              <a:gd name="T8" fmla="*/ 53 w 179"/>
              <a:gd name="T9" fmla="*/ 77 h 98"/>
              <a:gd name="T10" fmla="*/ 94 w 179"/>
              <a:gd name="T11" fmla="*/ 36 h 98"/>
              <a:gd name="T12" fmla="*/ 135 w 179"/>
              <a:gd name="T13" fmla="*/ 72 h 98"/>
              <a:gd name="T14" fmla="*/ 135 w 179"/>
              <a:gd name="T15" fmla="*/ 72 h 98"/>
              <a:gd name="T16" fmla="*/ 170 w 179"/>
              <a:gd name="T17" fmla="*/ 97 h 98"/>
              <a:gd name="T18" fmla="*/ 179 w 179"/>
              <a:gd name="T19" fmla="*/ 73 h 98"/>
              <a:gd name="T20" fmla="*/ 142 w 179"/>
              <a:gd name="T21" fmla="*/ 37 h 98"/>
              <a:gd name="T22" fmla="*/ 142 w 179"/>
              <a:gd name="T23" fmla="*/ 37 h 98"/>
              <a:gd name="T24" fmla="*/ 101 w 179"/>
              <a:gd name="T25" fmla="*/ 0 h 98"/>
              <a:gd name="T26" fmla="*/ 60 w 179"/>
              <a:gd name="T27" fmla="*/ 42 h 98"/>
              <a:gd name="T28" fmla="*/ 60 w 179"/>
              <a:gd name="T29" fmla="*/ 42 h 98"/>
              <a:gd name="T30" fmla="*/ 55 w 179"/>
              <a:gd name="T31" fmla="*/ 42 h 98"/>
              <a:gd name="T32" fmla="*/ 34 w 179"/>
              <a:gd name="T33" fmla="*/ 60 h 98"/>
              <a:gd name="T34" fmla="*/ 26 w 179"/>
              <a:gd name="T35" fmla="*/ 59 h 98"/>
              <a:gd name="T36" fmla="*/ 0 w 179"/>
              <a:gd name="T37" fmla="*/ 84 h 98"/>
              <a:gd name="T38" fmla="*/ 5 w 179"/>
              <a:gd name="T39" fmla="*/ 98 h 98"/>
              <a:gd name="T40" fmla="*/ 18 w 179"/>
              <a:gd name="T41" fmla="*/ 9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9" h="98">
                <a:moveTo>
                  <a:pt x="18" y="94"/>
                </a:moveTo>
                <a:cubicBezTo>
                  <a:pt x="21" y="94"/>
                  <a:pt x="24" y="95"/>
                  <a:pt x="27" y="96"/>
                </a:cubicBezTo>
                <a:cubicBezTo>
                  <a:pt x="28" y="85"/>
                  <a:pt x="37" y="77"/>
                  <a:pt x="48" y="77"/>
                </a:cubicBezTo>
                <a:cubicBezTo>
                  <a:pt x="49" y="77"/>
                  <a:pt x="51" y="78"/>
                  <a:pt x="53" y="78"/>
                </a:cubicBezTo>
                <a:cubicBezTo>
                  <a:pt x="53" y="77"/>
                  <a:pt x="53" y="77"/>
                  <a:pt x="53" y="77"/>
                </a:cubicBezTo>
                <a:cubicBezTo>
                  <a:pt x="53" y="54"/>
                  <a:pt x="71" y="36"/>
                  <a:pt x="94" y="36"/>
                </a:cubicBezTo>
                <a:cubicBezTo>
                  <a:pt x="115" y="36"/>
                  <a:pt x="132" y="52"/>
                  <a:pt x="135" y="72"/>
                </a:cubicBezTo>
                <a:cubicBezTo>
                  <a:pt x="135" y="72"/>
                  <a:pt x="135" y="72"/>
                  <a:pt x="135" y="72"/>
                </a:cubicBezTo>
                <a:cubicBezTo>
                  <a:pt x="151" y="72"/>
                  <a:pt x="165" y="83"/>
                  <a:pt x="170" y="97"/>
                </a:cubicBezTo>
                <a:cubicBezTo>
                  <a:pt x="175" y="90"/>
                  <a:pt x="179" y="82"/>
                  <a:pt x="179" y="73"/>
                </a:cubicBezTo>
                <a:cubicBezTo>
                  <a:pt x="179" y="53"/>
                  <a:pt x="162" y="37"/>
                  <a:pt x="142" y="37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39" y="16"/>
                  <a:pt x="122" y="0"/>
                  <a:pt x="101" y="0"/>
                </a:cubicBezTo>
                <a:cubicBezTo>
                  <a:pt x="78" y="0"/>
                  <a:pt x="60" y="19"/>
                  <a:pt x="60" y="42"/>
                </a:cubicBezTo>
                <a:cubicBezTo>
                  <a:pt x="60" y="42"/>
                  <a:pt x="60" y="42"/>
                  <a:pt x="60" y="42"/>
                </a:cubicBezTo>
                <a:cubicBezTo>
                  <a:pt x="58" y="42"/>
                  <a:pt x="56" y="42"/>
                  <a:pt x="55" y="42"/>
                </a:cubicBezTo>
                <a:cubicBezTo>
                  <a:pt x="44" y="42"/>
                  <a:pt x="35" y="50"/>
                  <a:pt x="34" y="60"/>
                </a:cubicBezTo>
                <a:cubicBezTo>
                  <a:pt x="31" y="59"/>
                  <a:pt x="28" y="59"/>
                  <a:pt x="26" y="59"/>
                </a:cubicBezTo>
                <a:cubicBezTo>
                  <a:pt x="12" y="59"/>
                  <a:pt x="0" y="70"/>
                  <a:pt x="0" y="84"/>
                </a:cubicBezTo>
                <a:cubicBezTo>
                  <a:pt x="0" y="89"/>
                  <a:pt x="2" y="94"/>
                  <a:pt x="5" y="98"/>
                </a:cubicBezTo>
                <a:cubicBezTo>
                  <a:pt x="9" y="96"/>
                  <a:pt x="13" y="94"/>
                  <a:pt x="18" y="94"/>
                </a:cubicBezTo>
                <a:close/>
              </a:path>
            </a:pathLst>
          </a:custGeom>
          <a:solidFill>
            <a:srgbClr val="FCF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1239838" y="5305425"/>
            <a:ext cx="3662363" cy="742950"/>
          </a:xfrm>
          <a:custGeom>
            <a:avLst/>
            <a:gdLst>
              <a:gd name="T0" fmla="*/ 0 w 2307"/>
              <a:gd name="T1" fmla="*/ 2 h 468"/>
              <a:gd name="T2" fmla="*/ 753 w 2307"/>
              <a:gd name="T3" fmla="*/ 304 h 468"/>
              <a:gd name="T4" fmla="*/ 1063 w 2307"/>
              <a:gd name="T5" fmla="*/ 159 h 468"/>
              <a:gd name="T6" fmla="*/ 1556 w 2307"/>
              <a:gd name="T7" fmla="*/ 468 h 468"/>
              <a:gd name="T8" fmla="*/ 1823 w 2307"/>
              <a:gd name="T9" fmla="*/ 176 h 468"/>
              <a:gd name="T10" fmla="*/ 2135 w 2307"/>
              <a:gd name="T11" fmla="*/ 176 h 468"/>
              <a:gd name="T12" fmla="*/ 2307 w 2307"/>
              <a:gd name="T13" fmla="*/ 0 h 468"/>
              <a:gd name="T14" fmla="*/ 0 w 2307"/>
              <a:gd name="T15" fmla="*/ 2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07" h="468">
                <a:moveTo>
                  <a:pt x="0" y="2"/>
                </a:moveTo>
                <a:lnTo>
                  <a:pt x="753" y="304"/>
                </a:lnTo>
                <a:lnTo>
                  <a:pt x="1063" y="159"/>
                </a:lnTo>
                <a:lnTo>
                  <a:pt x="1556" y="468"/>
                </a:lnTo>
                <a:lnTo>
                  <a:pt x="1823" y="176"/>
                </a:lnTo>
                <a:lnTo>
                  <a:pt x="2135" y="176"/>
                </a:lnTo>
                <a:lnTo>
                  <a:pt x="2307" y="0"/>
                </a:lnTo>
                <a:lnTo>
                  <a:pt x="0" y="2"/>
                </a:lnTo>
                <a:close/>
              </a:path>
            </a:pathLst>
          </a:custGeom>
          <a:solidFill>
            <a:srgbClr val="8871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3" name="Freeform 33"/>
          <p:cNvSpPr>
            <a:spLocks/>
          </p:cNvSpPr>
          <p:nvPr/>
        </p:nvSpPr>
        <p:spPr bwMode="auto">
          <a:xfrm>
            <a:off x="2114550" y="5557838"/>
            <a:ext cx="469900" cy="230188"/>
          </a:xfrm>
          <a:custGeom>
            <a:avLst/>
            <a:gdLst>
              <a:gd name="T0" fmla="*/ 134 w 296"/>
              <a:gd name="T1" fmla="*/ 0 h 145"/>
              <a:gd name="T2" fmla="*/ 0 w 296"/>
              <a:gd name="T3" fmla="*/ 62 h 145"/>
              <a:gd name="T4" fmla="*/ 202 w 296"/>
              <a:gd name="T5" fmla="*/ 145 h 145"/>
              <a:gd name="T6" fmla="*/ 296 w 296"/>
              <a:gd name="T7" fmla="*/ 100 h 145"/>
              <a:gd name="T8" fmla="*/ 134 w 296"/>
              <a:gd name="T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6" h="145">
                <a:moveTo>
                  <a:pt x="134" y="0"/>
                </a:moveTo>
                <a:lnTo>
                  <a:pt x="0" y="62"/>
                </a:lnTo>
                <a:lnTo>
                  <a:pt x="202" y="145"/>
                </a:lnTo>
                <a:lnTo>
                  <a:pt x="296" y="100"/>
                </a:lnTo>
                <a:lnTo>
                  <a:pt x="134" y="0"/>
                </a:lnTo>
                <a:close/>
              </a:path>
            </a:pathLst>
          </a:custGeom>
          <a:solidFill>
            <a:srgbClr val="B299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" name="Freeform 34"/>
          <p:cNvSpPr>
            <a:spLocks/>
          </p:cNvSpPr>
          <p:nvPr/>
        </p:nvSpPr>
        <p:spPr bwMode="auto">
          <a:xfrm>
            <a:off x="3330575" y="5305425"/>
            <a:ext cx="1571625" cy="742950"/>
          </a:xfrm>
          <a:custGeom>
            <a:avLst/>
            <a:gdLst>
              <a:gd name="T0" fmla="*/ 613 w 990"/>
              <a:gd name="T1" fmla="*/ 2 h 468"/>
              <a:gd name="T2" fmla="*/ 440 w 990"/>
              <a:gd name="T3" fmla="*/ 176 h 468"/>
              <a:gd name="T4" fmla="*/ 128 w 990"/>
              <a:gd name="T5" fmla="*/ 176 h 468"/>
              <a:gd name="T6" fmla="*/ 0 w 990"/>
              <a:gd name="T7" fmla="*/ 317 h 468"/>
              <a:gd name="T8" fmla="*/ 239 w 990"/>
              <a:gd name="T9" fmla="*/ 468 h 468"/>
              <a:gd name="T10" fmla="*/ 506 w 990"/>
              <a:gd name="T11" fmla="*/ 176 h 468"/>
              <a:gd name="T12" fmla="*/ 818 w 990"/>
              <a:gd name="T13" fmla="*/ 176 h 468"/>
              <a:gd name="T14" fmla="*/ 990 w 990"/>
              <a:gd name="T15" fmla="*/ 0 h 468"/>
              <a:gd name="T16" fmla="*/ 613 w 990"/>
              <a:gd name="T17" fmla="*/ 2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0" h="468">
                <a:moveTo>
                  <a:pt x="613" y="2"/>
                </a:moveTo>
                <a:lnTo>
                  <a:pt x="440" y="176"/>
                </a:lnTo>
                <a:lnTo>
                  <a:pt x="128" y="176"/>
                </a:lnTo>
                <a:lnTo>
                  <a:pt x="0" y="317"/>
                </a:lnTo>
                <a:lnTo>
                  <a:pt x="239" y="468"/>
                </a:lnTo>
                <a:lnTo>
                  <a:pt x="506" y="176"/>
                </a:lnTo>
                <a:lnTo>
                  <a:pt x="818" y="176"/>
                </a:lnTo>
                <a:lnTo>
                  <a:pt x="990" y="0"/>
                </a:lnTo>
                <a:lnTo>
                  <a:pt x="613" y="2"/>
                </a:lnTo>
                <a:close/>
              </a:path>
            </a:pathLst>
          </a:custGeom>
          <a:solidFill>
            <a:srgbClr val="B299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1174750" y="4506913"/>
            <a:ext cx="2355850" cy="661988"/>
          </a:xfrm>
          <a:custGeom>
            <a:avLst/>
            <a:gdLst>
              <a:gd name="T0" fmla="*/ 0 w 695"/>
              <a:gd name="T1" fmla="*/ 196 h 196"/>
              <a:gd name="T2" fmla="*/ 158 w 695"/>
              <a:gd name="T3" fmla="*/ 120 h 196"/>
              <a:gd name="T4" fmla="*/ 348 w 695"/>
              <a:gd name="T5" fmla="*/ 0 h 196"/>
              <a:gd name="T6" fmla="*/ 695 w 695"/>
              <a:gd name="T7" fmla="*/ 196 h 196"/>
              <a:gd name="T8" fmla="*/ 0 w 695"/>
              <a:gd name="T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5" h="196">
                <a:moveTo>
                  <a:pt x="0" y="196"/>
                </a:moveTo>
                <a:cubicBezTo>
                  <a:pt x="0" y="196"/>
                  <a:pt x="105" y="169"/>
                  <a:pt x="158" y="120"/>
                </a:cubicBezTo>
                <a:cubicBezTo>
                  <a:pt x="231" y="53"/>
                  <a:pt x="269" y="0"/>
                  <a:pt x="348" y="0"/>
                </a:cubicBezTo>
                <a:cubicBezTo>
                  <a:pt x="436" y="0"/>
                  <a:pt x="561" y="183"/>
                  <a:pt x="695" y="196"/>
                </a:cubicBezTo>
                <a:cubicBezTo>
                  <a:pt x="338" y="196"/>
                  <a:pt x="0" y="196"/>
                  <a:pt x="0" y="196"/>
                </a:cubicBezTo>
                <a:close/>
              </a:path>
            </a:pathLst>
          </a:custGeom>
          <a:solidFill>
            <a:srgbClr val="C5E3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2032000" y="4506913"/>
            <a:ext cx="1498600" cy="661988"/>
          </a:xfrm>
          <a:custGeom>
            <a:avLst/>
            <a:gdLst>
              <a:gd name="T0" fmla="*/ 182 w 442"/>
              <a:gd name="T1" fmla="*/ 196 h 196"/>
              <a:gd name="T2" fmla="*/ 442 w 442"/>
              <a:gd name="T3" fmla="*/ 196 h 196"/>
              <a:gd name="T4" fmla="*/ 95 w 442"/>
              <a:gd name="T5" fmla="*/ 0 h 196"/>
              <a:gd name="T6" fmla="*/ 0 w 442"/>
              <a:gd name="T7" fmla="*/ 33 h 196"/>
              <a:gd name="T8" fmla="*/ 182 w 442"/>
              <a:gd name="T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2" h="196">
                <a:moveTo>
                  <a:pt x="182" y="196"/>
                </a:moveTo>
                <a:cubicBezTo>
                  <a:pt x="264" y="196"/>
                  <a:pt x="353" y="196"/>
                  <a:pt x="442" y="196"/>
                </a:cubicBezTo>
                <a:cubicBezTo>
                  <a:pt x="308" y="183"/>
                  <a:pt x="183" y="0"/>
                  <a:pt x="95" y="0"/>
                </a:cubicBezTo>
                <a:cubicBezTo>
                  <a:pt x="56" y="0"/>
                  <a:pt x="28" y="12"/>
                  <a:pt x="0" y="33"/>
                </a:cubicBezTo>
                <a:cubicBezTo>
                  <a:pt x="69" y="52"/>
                  <a:pt x="162" y="146"/>
                  <a:pt x="182" y="196"/>
                </a:cubicBezTo>
                <a:close/>
              </a:path>
            </a:pathLst>
          </a:custGeom>
          <a:solidFill>
            <a:srgbClr val="A3B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7" name="Freeform 37"/>
          <p:cNvSpPr>
            <a:spLocks/>
          </p:cNvSpPr>
          <p:nvPr/>
        </p:nvSpPr>
        <p:spPr bwMode="auto">
          <a:xfrm>
            <a:off x="2808288" y="4514850"/>
            <a:ext cx="2416175" cy="654050"/>
          </a:xfrm>
          <a:custGeom>
            <a:avLst/>
            <a:gdLst>
              <a:gd name="T0" fmla="*/ 0 w 713"/>
              <a:gd name="T1" fmla="*/ 194 h 194"/>
              <a:gd name="T2" fmla="*/ 163 w 713"/>
              <a:gd name="T3" fmla="*/ 118 h 194"/>
              <a:gd name="T4" fmla="*/ 356 w 713"/>
              <a:gd name="T5" fmla="*/ 0 h 194"/>
              <a:gd name="T6" fmla="*/ 713 w 713"/>
              <a:gd name="T7" fmla="*/ 194 h 194"/>
              <a:gd name="T8" fmla="*/ 0 w 713"/>
              <a:gd name="T9" fmla="*/ 19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3" h="194">
                <a:moveTo>
                  <a:pt x="0" y="194"/>
                </a:moveTo>
                <a:cubicBezTo>
                  <a:pt x="0" y="194"/>
                  <a:pt x="108" y="167"/>
                  <a:pt x="163" y="118"/>
                </a:cubicBezTo>
                <a:cubicBezTo>
                  <a:pt x="237" y="53"/>
                  <a:pt x="276" y="0"/>
                  <a:pt x="356" y="0"/>
                </a:cubicBezTo>
                <a:cubicBezTo>
                  <a:pt x="447" y="0"/>
                  <a:pt x="575" y="181"/>
                  <a:pt x="713" y="194"/>
                </a:cubicBezTo>
                <a:cubicBezTo>
                  <a:pt x="346" y="194"/>
                  <a:pt x="0" y="194"/>
                  <a:pt x="0" y="194"/>
                </a:cubicBezTo>
                <a:close/>
              </a:path>
            </a:pathLst>
          </a:custGeom>
          <a:solidFill>
            <a:srgbClr val="C5E3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" name="Freeform 38"/>
          <p:cNvSpPr>
            <a:spLocks/>
          </p:cNvSpPr>
          <p:nvPr/>
        </p:nvSpPr>
        <p:spPr bwMode="auto">
          <a:xfrm>
            <a:off x="3686175" y="4514850"/>
            <a:ext cx="1538288" cy="654050"/>
          </a:xfrm>
          <a:custGeom>
            <a:avLst/>
            <a:gdLst>
              <a:gd name="T0" fmla="*/ 187 w 454"/>
              <a:gd name="T1" fmla="*/ 194 h 194"/>
              <a:gd name="T2" fmla="*/ 454 w 454"/>
              <a:gd name="T3" fmla="*/ 194 h 194"/>
              <a:gd name="T4" fmla="*/ 97 w 454"/>
              <a:gd name="T5" fmla="*/ 0 h 194"/>
              <a:gd name="T6" fmla="*/ 0 w 454"/>
              <a:gd name="T7" fmla="*/ 33 h 194"/>
              <a:gd name="T8" fmla="*/ 187 w 454"/>
              <a:gd name="T9" fmla="*/ 19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4" h="194">
                <a:moveTo>
                  <a:pt x="187" y="194"/>
                </a:moveTo>
                <a:cubicBezTo>
                  <a:pt x="271" y="194"/>
                  <a:pt x="362" y="194"/>
                  <a:pt x="454" y="194"/>
                </a:cubicBezTo>
                <a:cubicBezTo>
                  <a:pt x="316" y="181"/>
                  <a:pt x="188" y="0"/>
                  <a:pt x="97" y="0"/>
                </a:cubicBezTo>
                <a:cubicBezTo>
                  <a:pt x="58" y="0"/>
                  <a:pt x="29" y="12"/>
                  <a:pt x="0" y="33"/>
                </a:cubicBezTo>
                <a:cubicBezTo>
                  <a:pt x="71" y="52"/>
                  <a:pt x="167" y="144"/>
                  <a:pt x="187" y="194"/>
                </a:cubicBezTo>
                <a:close/>
              </a:path>
            </a:pathLst>
          </a:custGeom>
          <a:solidFill>
            <a:srgbClr val="A3BC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9" name="Freeform 39"/>
          <p:cNvSpPr>
            <a:spLocks/>
          </p:cNvSpPr>
          <p:nvPr/>
        </p:nvSpPr>
        <p:spPr bwMode="auto">
          <a:xfrm>
            <a:off x="3736975" y="4652963"/>
            <a:ext cx="166688" cy="209550"/>
          </a:xfrm>
          <a:custGeom>
            <a:avLst/>
            <a:gdLst>
              <a:gd name="T0" fmla="*/ 0 w 105"/>
              <a:gd name="T1" fmla="*/ 132 h 132"/>
              <a:gd name="T2" fmla="*/ 105 w 105"/>
              <a:gd name="T3" fmla="*/ 132 h 132"/>
              <a:gd name="T4" fmla="*/ 49 w 105"/>
              <a:gd name="T5" fmla="*/ 0 h 132"/>
              <a:gd name="T6" fmla="*/ 0 w 105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" h="132">
                <a:moveTo>
                  <a:pt x="0" y="132"/>
                </a:moveTo>
                <a:lnTo>
                  <a:pt x="105" y="132"/>
                </a:lnTo>
                <a:lnTo>
                  <a:pt x="49" y="0"/>
                </a:lnTo>
                <a:lnTo>
                  <a:pt x="0" y="13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3802063" y="4862513"/>
            <a:ext cx="26988" cy="20638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1" name="Freeform 41"/>
          <p:cNvSpPr>
            <a:spLocks/>
          </p:cNvSpPr>
          <p:nvPr/>
        </p:nvSpPr>
        <p:spPr bwMode="auto">
          <a:xfrm>
            <a:off x="3814763" y="4652963"/>
            <a:ext cx="88900" cy="209550"/>
          </a:xfrm>
          <a:custGeom>
            <a:avLst/>
            <a:gdLst>
              <a:gd name="T0" fmla="*/ 0 w 56"/>
              <a:gd name="T1" fmla="*/ 132 h 132"/>
              <a:gd name="T2" fmla="*/ 56 w 56"/>
              <a:gd name="T3" fmla="*/ 132 h 132"/>
              <a:gd name="T4" fmla="*/ 0 w 56"/>
              <a:gd name="T5" fmla="*/ 0 h 132"/>
              <a:gd name="T6" fmla="*/ 0 w 56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132">
                <a:moveTo>
                  <a:pt x="0" y="132"/>
                </a:moveTo>
                <a:lnTo>
                  <a:pt x="56" y="132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2" name="Freeform 42"/>
          <p:cNvSpPr>
            <a:spLocks/>
          </p:cNvSpPr>
          <p:nvPr/>
        </p:nvSpPr>
        <p:spPr bwMode="auto">
          <a:xfrm>
            <a:off x="4346575" y="4910138"/>
            <a:ext cx="163513" cy="209550"/>
          </a:xfrm>
          <a:custGeom>
            <a:avLst/>
            <a:gdLst>
              <a:gd name="T0" fmla="*/ 0 w 103"/>
              <a:gd name="T1" fmla="*/ 132 h 132"/>
              <a:gd name="T2" fmla="*/ 103 w 103"/>
              <a:gd name="T3" fmla="*/ 132 h 132"/>
              <a:gd name="T4" fmla="*/ 47 w 103"/>
              <a:gd name="T5" fmla="*/ 0 h 132"/>
              <a:gd name="T6" fmla="*/ 0 w 103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132">
                <a:moveTo>
                  <a:pt x="0" y="132"/>
                </a:moveTo>
                <a:lnTo>
                  <a:pt x="103" y="132"/>
                </a:lnTo>
                <a:lnTo>
                  <a:pt x="47" y="0"/>
                </a:lnTo>
                <a:lnTo>
                  <a:pt x="0" y="13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4408488" y="5119688"/>
            <a:ext cx="26988" cy="19050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4" name="Freeform 44"/>
          <p:cNvSpPr>
            <a:spLocks/>
          </p:cNvSpPr>
          <p:nvPr/>
        </p:nvSpPr>
        <p:spPr bwMode="auto">
          <a:xfrm>
            <a:off x="4421188" y="4910138"/>
            <a:ext cx="88900" cy="209550"/>
          </a:xfrm>
          <a:custGeom>
            <a:avLst/>
            <a:gdLst>
              <a:gd name="T0" fmla="*/ 0 w 56"/>
              <a:gd name="T1" fmla="*/ 132 h 132"/>
              <a:gd name="T2" fmla="*/ 56 w 56"/>
              <a:gd name="T3" fmla="*/ 132 h 132"/>
              <a:gd name="T4" fmla="*/ 0 w 56"/>
              <a:gd name="T5" fmla="*/ 0 h 132"/>
              <a:gd name="T6" fmla="*/ 0 w 56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132">
                <a:moveTo>
                  <a:pt x="0" y="132"/>
                </a:moveTo>
                <a:lnTo>
                  <a:pt x="56" y="132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" name="Freeform 45"/>
          <p:cNvSpPr>
            <a:spLocks/>
          </p:cNvSpPr>
          <p:nvPr/>
        </p:nvSpPr>
        <p:spPr bwMode="auto">
          <a:xfrm>
            <a:off x="2079625" y="4767263"/>
            <a:ext cx="166688" cy="209550"/>
          </a:xfrm>
          <a:custGeom>
            <a:avLst/>
            <a:gdLst>
              <a:gd name="T0" fmla="*/ 0 w 105"/>
              <a:gd name="T1" fmla="*/ 132 h 132"/>
              <a:gd name="T2" fmla="*/ 105 w 105"/>
              <a:gd name="T3" fmla="*/ 132 h 132"/>
              <a:gd name="T4" fmla="*/ 49 w 105"/>
              <a:gd name="T5" fmla="*/ 0 h 132"/>
              <a:gd name="T6" fmla="*/ 0 w 105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" h="132">
                <a:moveTo>
                  <a:pt x="0" y="132"/>
                </a:moveTo>
                <a:lnTo>
                  <a:pt x="105" y="132"/>
                </a:lnTo>
                <a:lnTo>
                  <a:pt x="49" y="0"/>
                </a:lnTo>
                <a:lnTo>
                  <a:pt x="0" y="13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" name="Rectangle 46"/>
          <p:cNvSpPr>
            <a:spLocks noChangeArrowheads="1"/>
          </p:cNvSpPr>
          <p:nvPr/>
        </p:nvSpPr>
        <p:spPr bwMode="auto">
          <a:xfrm>
            <a:off x="2144713" y="4976813"/>
            <a:ext cx="26988" cy="23813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7" name="Freeform 47"/>
          <p:cNvSpPr>
            <a:spLocks/>
          </p:cNvSpPr>
          <p:nvPr/>
        </p:nvSpPr>
        <p:spPr bwMode="auto">
          <a:xfrm>
            <a:off x="2157413" y="4767263"/>
            <a:ext cx="88900" cy="209550"/>
          </a:xfrm>
          <a:custGeom>
            <a:avLst/>
            <a:gdLst>
              <a:gd name="T0" fmla="*/ 0 w 56"/>
              <a:gd name="T1" fmla="*/ 132 h 132"/>
              <a:gd name="T2" fmla="*/ 56 w 56"/>
              <a:gd name="T3" fmla="*/ 132 h 132"/>
              <a:gd name="T4" fmla="*/ 0 w 56"/>
              <a:gd name="T5" fmla="*/ 0 h 132"/>
              <a:gd name="T6" fmla="*/ 0 w 56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132">
                <a:moveTo>
                  <a:pt x="0" y="132"/>
                </a:moveTo>
                <a:lnTo>
                  <a:pt x="56" y="132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" name="Freeform 48"/>
          <p:cNvSpPr>
            <a:spLocks/>
          </p:cNvSpPr>
          <p:nvPr/>
        </p:nvSpPr>
        <p:spPr bwMode="auto">
          <a:xfrm>
            <a:off x="2063750" y="4389438"/>
            <a:ext cx="161925" cy="209550"/>
          </a:xfrm>
          <a:custGeom>
            <a:avLst/>
            <a:gdLst>
              <a:gd name="T0" fmla="*/ 0 w 102"/>
              <a:gd name="T1" fmla="*/ 132 h 132"/>
              <a:gd name="T2" fmla="*/ 102 w 102"/>
              <a:gd name="T3" fmla="*/ 132 h 132"/>
              <a:gd name="T4" fmla="*/ 47 w 102"/>
              <a:gd name="T5" fmla="*/ 0 h 132"/>
              <a:gd name="T6" fmla="*/ 0 w 102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132">
                <a:moveTo>
                  <a:pt x="0" y="132"/>
                </a:moveTo>
                <a:lnTo>
                  <a:pt x="102" y="132"/>
                </a:lnTo>
                <a:lnTo>
                  <a:pt x="47" y="0"/>
                </a:lnTo>
                <a:lnTo>
                  <a:pt x="0" y="13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9" name="Rectangle 49"/>
          <p:cNvSpPr>
            <a:spLocks noChangeArrowheads="1"/>
          </p:cNvSpPr>
          <p:nvPr/>
        </p:nvSpPr>
        <p:spPr bwMode="auto">
          <a:xfrm>
            <a:off x="2124075" y="4598988"/>
            <a:ext cx="26988" cy="23813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0" name="Freeform 50"/>
          <p:cNvSpPr>
            <a:spLocks/>
          </p:cNvSpPr>
          <p:nvPr/>
        </p:nvSpPr>
        <p:spPr bwMode="auto">
          <a:xfrm>
            <a:off x="2138363" y="4389438"/>
            <a:ext cx="87313" cy="209550"/>
          </a:xfrm>
          <a:custGeom>
            <a:avLst/>
            <a:gdLst>
              <a:gd name="T0" fmla="*/ 0 w 55"/>
              <a:gd name="T1" fmla="*/ 132 h 132"/>
              <a:gd name="T2" fmla="*/ 55 w 55"/>
              <a:gd name="T3" fmla="*/ 132 h 132"/>
              <a:gd name="T4" fmla="*/ 0 w 55"/>
              <a:gd name="T5" fmla="*/ 0 h 132"/>
              <a:gd name="T6" fmla="*/ 0 w 55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" h="132">
                <a:moveTo>
                  <a:pt x="0" y="132"/>
                </a:moveTo>
                <a:lnTo>
                  <a:pt x="55" y="132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1" name="Freeform 51"/>
          <p:cNvSpPr>
            <a:spLocks/>
          </p:cNvSpPr>
          <p:nvPr/>
        </p:nvSpPr>
        <p:spPr bwMode="auto">
          <a:xfrm>
            <a:off x="2662238" y="4811713"/>
            <a:ext cx="163513" cy="209550"/>
          </a:xfrm>
          <a:custGeom>
            <a:avLst/>
            <a:gdLst>
              <a:gd name="T0" fmla="*/ 0 w 103"/>
              <a:gd name="T1" fmla="*/ 132 h 132"/>
              <a:gd name="T2" fmla="*/ 103 w 103"/>
              <a:gd name="T3" fmla="*/ 132 h 132"/>
              <a:gd name="T4" fmla="*/ 47 w 103"/>
              <a:gd name="T5" fmla="*/ 0 h 132"/>
              <a:gd name="T6" fmla="*/ 0 w 103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" h="132">
                <a:moveTo>
                  <a:pt x="0" y="132"/>
                </a:moveTo>
                <a:lnTo>
                  <a:pt x="103" y="132"/>
                </a:lnTo>
                <a:lnTo>
                  <a:pt x="47" y="0"/>
                </a:lnTo>
                <a:lnTo>
                  <a:pt x="0" y="13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4" name="Rectangle 52"/>
          <p:cNvSpPr>
            <a:spLocks noChangeArrowheads="1"/>
          </p:cNvSpPr>
          <p:nvPr/>
        </p:nvSpPr>
        <p:spPr bwMode="auto">
          <a:xfrm>
            <a:off x="2724150" y="5021263"/>
            <a:ext cx="26988" cy="23813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5" name="Freeform 53"/>
          <p:cNvSpPr>
            <a:spLocks/>
          </p:cNvSpPr>
          <p:nvPr/>
        </p:nvSpPr>
        <p:spPr bwMode="auto">
          <a:xfrm>
            <a:off x="2736850" y="4811713"/>
            <a:ext cx="88900" cy="209550"/>
          </a:xfrm>
          <a:custGeom>
            <a:avLst/>
            <a:gdLst>
              <a:gd name="T0" fmla="*/ 0 w 56"/>
              <a:gd name="T1" fmla="*/ 132 h 132"/>
              <a:gd name="T2" fmla="*/ 56 w 56"/>
              <a:gd name="T3" fmla="*/ 132 h 132"/>
              <a:gd name="T4" fmla="*/ 0 w 56"/>
              <a:gd name="T5" fmla="*/ 0 h 132"/>
              <a:gd name="T6" fmla="*/ 0 w 56"/>
              <a:gd name="T7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132">
                <a:moveTo>
                  <a:pt x="0" y="132"/>
                </a:moveTo>
                <a:lnTo>
                  <a:pt x="56" y="132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6" name="Freeform 54"/>
          <p:cNvSpPr>
            <a:spLocks/>
          </p:cNvSpPr>
          <p:nvPr/>
        </p:nvSpPr>
        <p:spPr bwMode="auto">
          <a:xfrm>
            <a:off x="3856038" y="4341813"/>
            <a:ext cx="203200" cy="236538"/>
          </a:xfrm>
          <a:custGeom>
            <a:avLst/>
            <a:gdLst>
              <a:gd name="T0" fmla="*/ 128 w 128"/>
              <a:gd name="T1" fmla="*/ 149 h 149"/>
              <a:gd name="T2" fmla="*/ 0 w 128"/>
              <a:gd name="T3" fmla="*/ 149 h 149"/>
              <a:gd name="T4" fmla="*/ 0 w 128"/>
              <a:gd name="T5" fmla="*/ 49 h 149"/>
              <a:gd name="T6" fmla="*/ 64 w 128"/>
              <a:gd name="T7" fmla="*/ 0 h 149"/>
              <a:gd name="T8" fmla="*/ 128 w 128"/>
              <a:gd name="T9" fmla="*/ 49 h 149"/>
              <a:gd name="T10" fmla="*/ 128 w 128"/>
              <a:gd name="T11" fmla="*/ 1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" h="149">
                <a:moveTo>
                  <a:pt x="128" y="149"/>
                </a:moveTo>
                <a:lnTo>
                  <a:pt x="0" y="149"/>
                </a:lnTo>
                <a:lnTo>
                  <a:pt x="0" y="49"/>
                </a:lnTo>
                <a:lnTo>
                  <a:pt x="64" y="0"/>
                </a:lnTo>
                <a:lnTo>
                  <a:pt x="128" y="49"/>
                </a:lnTo>
                <a:lnTo>
                  <a:pt x="128" y="149"/>
                </a:lnTo>
                <a:close/>
              </a:path>
            </a:pathLst>
          </a:custGeom>
          <a:solidFill>
            <a:srgbClr val="E6E3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7" name="Rectangle 55"/>
          <p:cNvSpPr>
            <a:spLocks noChangeArrowheads="1"/>
          </p:cNvSpPr>
          <p:nvPr/>
        </p:nvSpPr>
        <p:spPr bwMode="auto">
          <a:xfrm>
            <a:off x="3951288" y="4432300"/>
            <a:ext cx="63500" cy="115888"/>
          </a:xfrm>
          <a:prstGeom prst="rect">
            <a:avLst/>
          </a:prstGeom>
          <a:solidFill>
            <a:srgbClr val="6D49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8" name="Rectangle 56"/>
          <p:cNvSpPr>
            <a:spLocks noChangeArrowheads="1"/>
          </p:cNvSpPr>
          <p:nvPr/>
        </p:nvSpPr>
        <p:spPr bwMode="auto">
          <a:xfrm>
            <a:off x="3963988" y="4446588"/>
            <a:ext cx="41275" cy="87313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9" name="Rectangle 57"/>
          <p:cNvSpPr>
            <a:spLocks noChangeArrowheads="1"/>
          </p:cNvSpPr>
          <p:nvPr/>
        </p:nvSpPr>
        <p:spPr bwMode="auto">
          <a:xfrm>
            <a:off x="3889375" y="4446588"/>
            <a:ext cx="41275" cy="39688"/>
          </a:xfrm>
          <a:prstGeom prst="rect">
            <a:avLst/>
          </a:prstGeom>
          <a:solidFill>
            <a:srgbClr val="223C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0" name="Freeform 58"/>
          <p:cNvSpPr>
            <a:spLocks/>
          </p:cNvSpPr>
          <p:nvPr/>
        </p:nvSpPr>
        <p:spPr bwMode="auto">
          <a:xfrm>
            <a:off x="3825875" y="4305300"/>
            <a:ext cx="260350" cy="120650"/>
          </a:xfrm>
          <a:custGeom>
            <a:avLst/>
            <a:gdLst>
              <a:gd name="T0" fmla="*/ 71 w 77"/>
              <a:gd name="T1" fmla="*/ 36 h 36"/>
              <a:gd name="T2" fmla="*/ 68 w 77"/>
              <a:gd name="T3" fmla="*/ 35 h 36"/>
              <a:gd name="T4" fmla="*/ 9 w 77"/>
              <a:gd name="T5" fmla="*/ 35 h 36"/>
              <a:gd name="T6" fmla="*/ 2 w 77"/>
              <a:gd name="T7" fmla="*/ 34 h 36"/>
              <a:gd name="T8" fmla="*/ 3 w 77"/>
              <a:gd name="T9" fmla="*/ 26 h 36"/>
              <a:gd name="T10" fmla="*/ 36 w 77"/>
              <a:gd name="T11" fmla="*/ 1 h 36"/>
              <a:gd name="T12" fmla="*/ 42 w 77"/>
              <a:gd name="T13" fmla="*/ 1 h 36"/>
              <a:gd name="T14" fmla="*/ 75 w 77"/>
              <a:gd name="T15" fmla="*/ 26 h 36"/>
              <a:gd name="T16" fmla="*/ 76 w 77"/>
              <a:gd name="T17" fmla="*/ 34 h 36"/>
              <a:gd name="T18" fmla="*/ 71 w 77"/>
              <a:gd name="T1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7" h="36">
                <a:moveTo>
                  <a:pt x="71" y="36"/>
                </a:moveTo>
                <a:cubicBezTo>
                  <a:pt x="70" y="36"/>
                  <a:pt x="69" y="35"/>
                  <a:pt x="68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7" y="36"/>
                  <a:pt x="4" y="36"/>
                  <a:pt x="2" y="34"/>
                </a:cubicBezTo>
                <a:cubicBezTo>
                  <a:pt x="0" y="31"/>
                  <a:pt x="1" y="28"/>
                  <a:pt x="3" y="26"/>
                </a:cubicBezTo>
                <a:cubicBezTo>
                  <a:pt x="36" y="1"/>
                  <a:pt x="36" y="1"/>
                  <a:pt x="36" y="1"/>
                </a:cubicBezTo>
                <a:cubicBezTo>
                  <a:pt x="37" y="0"/>
                  <a:pt x="40" y="0"/>
                  <a:pt x="42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77" y="28"/>
                  <a:pt x="77" y="31"/>
                  <a:pt x="76" y="34"/>
                </a:cubicBezTo>
                <a:cubicBezTo>
                  <a:pt x="75" y="35"/>
                  <a:pt x="73" y="36"/>
                  <a:pt x="71" y="36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1" name="Rectangle 59"/>
          <p:cNvSpPr>
            <a:spLocks noChangeArrowheads="1"/>
          </p:cNvSpPr>
          <p:nvPr/>
        </p:nvSpPr>
        <p:spPr bwMode="auto">
          <a:xfrm>
            <a:off x="4029075" y="4321175"/>
            <a:ext cx="30163" cy="61913"/>
          </a:xfrm>
          <a:prstGeom prst="rect">
            <a:avLst/>
          </a:pr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2" name="Rectangle 60"/>
          <p:cNvSpPr>
            <a:spLocks noChangeArrowheads="1"/>
          </p:cNvSpPr>
          <p:nvPr/>
        </p:nvSpPr>
        <p:spPr bwMode="auto">
          <a:xfrm>
            <a:off x="4025900" y="4311650"/>
            <a:ext cx="33338" cy="9525"/>
          </a:xfrm>
          <a:prstGeom prst="rect">
            <a:avLst/>
          </a:pr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3" name="Freeform 61"/>
          <p:cNvSpPr>
            <a:spLocks/>
          </p:cNvSpPr>
          <p:nvPr/>
        </p:nvSpPr>
        <p:spPr bwMode="auto">
          <a:xfrm>
            <a:off x="4005263" y="4395788"/>
            <a:ext cx="200025" cy="273050"/>
          </a:xfrm>
          <a:custGeom>
            <a:avLst/>
            <a:gdLst>
              <a:gd name="T0" fmla="*/ 0 w 126"/>
              <a:gd name="T1" fmla="*/ 172 h 172"/>
              <a:gd name="T2" fmla="*/ 126 w 126"/>
              <a:gd name="T3" fmla="*/ 172 h 172"/>
              <a:gd name="T4" fmla="*/ 57 w 126"/>
              <a:gd name="T5" fmla="*/ 0 h 172"/>
              <a:gd name="T6" fmla="*/ 0 w 126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6" h="172">
                <a:moveTo>
                  <a:pt x="0" y="172"/>
                </a:moveTo>
                <a:lnTo>
                  <a:pt x="126" y="172"/>
                </a:lnTo>
                <a:lnTo>
                  <a:pt x="57" y="0"/>
                </a:lnTo>
                <a:lnTo>
                  <a:pt x="0" y="172"/>
                </a:lnTo>
                <a:close/>
              </a:path>
            </a:pathLst>
          </a:custGeom>
          <a:solidFill>
            <a:srgbClr val="5E9B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4" name="Rectangle 62"/>
          <p:cNvSpPr>
            <a:spLocks noChangeArrowheads="1"/>
          </p:cNvSpPr>
          <p:nvPr/>
        </p:nvSpPr>
        <p:spPr bwMode="auto">
          <a:xfrm>
            <a:off x="4083050" y="4668838"/>
            <a:ext cx="30163" cy="31750"/>
          </a:xfrm>
          <a:prstGeom prst="rect">
            <a:avLst/>
          </a:pr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" name="Freeform 63"/>
          <p:cNvSpPr>
            <a:spLocks/>
          </p:cNvSpPr>
          <p:nvPr/>
        </p:nvSpPr>
        <p:spPr bwMode="auto">
          <a:xfrm>
            <a:off x="4095750" y="4395788"/>
            <a:ext cx="109538" cy="273050"/>
          </a:xfrm>
          <a:custGeom>
            <a:avLst/>
            <a:gdLst>
              <a:gd name="T0" fmla="*/ 0 w 69"/>
              <a:gd name="T1" fmla="*/ 172 h 172"/>
              <a:gd name="T2" fmla="*/ 69 w 69"/>
              <a:gd name="T3" fmla="*/ 172 h 172"/>
              <a:gd name="T4" fmla="*/ 0 w 69"/>
              <a:gd name="T5" fmla="*/ 0 h 172"/>
              <a:gd name="T6" fmla="*/ 0 w 69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" h="172">
                <a:moveTo>
                  <a:pt x="0" y="172"/>
                </a:moveTo>
                <a:lnTo>
                  <a:pt x="69" y="172"/>
                </a:lnTo>
                <a:lnTo>
                  <a:pt x="0" y="0"/>
                </a:lnTo>
                <a:lnTo>
                  <a:pt x="0" y="172"/>
                </a:lnTo>
                <a:close/>
              </a:path>
            </a:pathLst>
          </a:custGeom>
          <a:solidFill>
            <a:srgbClr val="334C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" name="Oval 64"/>
          <p:cNvSpPr>
            <a:spLocks noChangeArrowheads="1"/>
          </p:cNvSpPr>
          <p:nvPr/>
        </p:nvSpPr>
        <p:spPr bwMode="auto">
          <a:xfrm>
            <a:off x="3530600" y="4425950"/>
            <a:ext cx="227013" cy="223838"/>
          </a:xfrm>
          <a:prstGeom prst="ellipse">
            <a:avLst/>
          </a:prstGeom>
          <a:solidFill>
            <a:srgbClr val="6BB3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" name="Freeform 65"/>
          <p:cNvSpPr>
            <a:spLocks/>
          </p:cNvSpPr>
          <p:nvPr/>
        </p:nvSpPr>
        <p:spPr bwMode="auto">
          <a:xfrm>
            <a:off x="3584575" y="4557713"/>
            <a:ext cx="128588" cy="188913"/>
          </a:xfrm>
          <a:custGeom>
            <a:avLst/>
            <a:gdLst>
              <a:gd name="T0" fmla="*/ 32 w 81"/>
              <a:gd name="T1" fmla="*/ 119 h 119"/>
              <a:gd name="T2" fmla="*/ 34 w 81"/>
              <a:gd name="T3" fmla="*/ 43 h 119"/>
              <a:gd name="T4" fmla="*/ 0 w 81"/>
              <a:gd name="T5" fmla="*/ 2 h 119"/>
              <a:gd name="T6" fmla="*/ 32 w 81"/>
              <a:gd name="T7" fmla="*/ 30 h 119"/>
              <a:gd name="T8" fmla="*/ 39 w 81"/>
              <a:gd name="T9" fmla="*/ 0 h 119"/>
              <a:gd name="T10" fmla="*/ 45 w 81"/>
              <a:gd name="T11" fmla="*/ 34 h 119"/>
              <a:gd name="T12" fmla="*/ 81 w 81"/>
              <a:gd name="T13" fmla="*/ 7 h 119"/>
              <a:gd name="T14" fmla="*/ 45 w 81"/>
              <a:gd name="T15" fmla="*/ 43 h 119"/>
              <a:gd name="T16" fmla="*/ 45 w 81"/>
              <a:gd name="T17" fmla="*/ 119 h 119"/>
              <a:gd name="T18" fmla="*/ 32 w 81"/>
              <a:gd name="T19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" h="119">
                <a:moveTo>
                  <a:pt x="32" y="119"/>
                </a:moveTo>
                <a:lnTo>
                  <a:pt x="34" y="43"/>
                </a:lnTo>
                <a:lnTo>
                  <a:pt x="0" y="2"/>
                </a:lnTo>
                <a:lnTo>
                  <a:pt x="32" y="30"/>
                </a:lnTo>
                <a:lnTo>
                  <a:pt x="39" y="0"/>
                </a:lnTo>
                <a:lnTo>
                  <a:pt x="45" y="34"/>
                </a:lnTo>
                <a:lnTo>
                  <a:pt x="81" y="7"/>
                </a:lnTo>
                <a:lnTo>
                  <a:pt x="45" y="43"/>
                </a:lnTo>
                <a:lnTo>
                  <a:pt x="45" y="119"/>
                </a:lnTo>
                <a:lnTo>
                  <a:pt x="32" y="119"/>
                </a:lnTo>
                <a:close/>
              </a:path>
            </a:pathLst>
          </a:cu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" name="Oval 66"/>
          <p:cNvSpPr>
            <a:spLocks noChangeArrowheads="1"/>
          </p:cNvSpPr>
          <p:nvPr/>
        </p:nvSpPr>
        <p:spPr bwMode="auto">
          <a:xfrm>
            <a:off x="2713038" y="4557713"/>
            <a:ext cx="223838" cy="223838"/>
          </a:xfrm>
          <a:prstGeom prst="ellipse">
            <a:avLst/>
          </a:prstGeom>
          <a:solidFill>
            <a:srgbClr val="6BB3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" name="Freeform 67"/>
          <p:cNvSpPr>
            <a:spLocks/>
          </p:cNvSpPr>
          <p:nvPr/>
        </p:nvSpPr>
        <p:spPr bwMode="auto">
          <a:xfrm>
            <a:off x="2763838" y="4689475"/>
            <a:ext cx="133350" cy="188913"/>
          </a:xfrm>
          <a:custGeom>
            <a:avLst/>
            <a:gdLst>
              <a:gd name="T0" fmla="*/ 35 w 84"/>
              <a:gd name="T1" fmla="*/ 119 h 119"/>
              <a:gd name="T2" fmla="*/ 35 w 84"/>
              <a:gd name="T3" fmla="*/ 43 h 119"/>
              <a:gd name="T4" fmla="*/ 0 w 84"/>
              <a:gd name="T5" fmla="*/ 2 h 119"/>
              <a:gd name="T6" fmla="*/ 35 w 84"/>
              <a:gd name="T7" fmla="*/ 30 h 119"/>
              <a:gd name="T8" fmla="*/ 39 w 84"/>
              <a:gd name="T9" fmla="*/ 0 h 119"/>
              <a:gd name="T10" fmla="*/ 45 w 84"/>
              <a:gd name="T11" fmla="*/ 34 h 119"/>
              <a:gd name="T12" fmla="*/ 84 w 84"/>
              <a:gd name="T13" fmla="*/ 7 h 119"/>
              <a:gd name="T14" fmla="*/ 45 w 84"/>
              <a:gd name="T15" fmla="*/ 43 h 119"/>
              <a:gd name="T16" fmla="*/ 45 w 84"/>
              <a:gd name="T17" fmla="*/ 119 h 119"/>
              <a:gd name="T18" fmla="*/ 35 w 84"/>
              <a:gd name="T19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119">
                <a:moveTo>
                  <a:pt x="35" y="119"/>
                </a:moveTo>
                <a:lnTo>
                  <a:pt x="35" y="43"/>
                </a:lnTo>
                <a:lnTo>
                  <a:pt x="0" y="2"/>
                </a:lnTo>
                <a:lnTo>
                  <a:pt x="35" y="30"/>
                </a:lnTo>
                <a:lnTo>
                  <a:pt x="39" y="0"/>
                </a:lnTo>
                <a:lnTo>
                  <a:pt x="45" y="34"/>
                </a:lnTo>
                <a:lnTo>
                  <a:pt x="84" y="7"/>
                </a:lnTo>
                <a:lnTo>
                  <a:pt x="45" y="43"/>
                </a:lnTo>
                <a:lnTo>
                  <a:pt x="45" y="119"/>
                </a:lnTo>
                <a:lnTo>
                  <a:pt x="35" y="119"/>
                </a:lnTo>
                <a:close/>
              </a:path>
            </a:pathLst>
          </a:cu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" name="Oval 68"/>
          <p:cNvSpPr>
            <a:spLocks noChangeArrowheads="1"/>
          </p:cNvSpPr>
          <p:nvPr/>
        </p:nvSpPr>
        <p:spPr bwMode="auto">
          <a:xfrm>
            <a:off x="1619250" y="4700588"/>
            <a:ext cx="227013" cy="222250"/>
          </a:xfrm>
          <a:prstGeom prst="ellipse">
            <a:avLst/>
          </a:prstGeom>
          <a:solidFill>
            <a:srgbClr val="6BB3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" name="Freeform 69"/>
          <p:cNvSpPr>
            <a:spLocks/>
          </p:cNvSpPr>
          <p:nvPr/>
        </p:nvSpPr>
        <p:spPr bwMode="auto">
          <a:xfrm>
            <a:off x="1673225" y="4832350"/>
            <a:ext cx="128588" cy="188913"/>
          </a:xfrm>
          <a:custGeom>
            <a:avLst/>
            <a:gdLst>
              <a:gd name="T0" fmla="*/ 32 w 81"/>
              <a:gd name="T1" fmla="*/ 119 h 119"/>
              <a:gd name="T2" fmla="*/ 34 w 81"/>
              <a:gd name="T3" fmla="*/ 42 h 119"/>
              <a:gd name="T4" fmla="*/ 0 w 81"/>
              <a:gd name="T5" fmla="*/ 2 h 119"/>
              <a:gd name="T6" fmla="*/ 32 w 81"/>
              <a:gd name="T7" fmla="*/ 29 h 119"/>
              <a:gd name="T8" fmla="*/ 39 w 81"/>
              <a:gd name="T9" fmla="*/ 0 h 119"/>
              <a:gd name="T10" fmla="*/ 45 w 81"/>
              <a:gd name="T11" fmla="*/ 32 h 119"/>
              <a:gd name="T12" fmla="*/ 81 w 81"/>
              <a:gd name="T13" fmla="*/ 6 h 119"/>
              <a:gd name="T14" fmla="*/ 45 w 81"/>
              <a:gd name="T15" fmla="*/ 42 h 119"/>
              <a:gd name="T16" fmla="*/ 43 w 81"/>
              <a:gd name="T17" fmla="*/ 119 h 119"/>
              <a:gd name="T18" fmla="*/ 32 w 81"/>
              <a:gd name="T19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" h="119">
                <a:moveTo>
                  <a:pt x="32" y="119"/>
                </a:moveTo>
                <a:lnTo>
                  <a:pt x="34" y="42"/>
                </a:lnTo>
                <a:lnTo>
                  <a:pt x="0" y="2"/>
                </a:lnTo>
                <a:lnTo>
                  <a:pt x="32" y="29"/>
                </a:lnTo>
                <a:lnTo>
                  <a:pt x="39" y="0"/>
                </a:lnTo>
                <a:lnTo>
                  <a:pt x="45" y="32"/>
                </a:lnTo>
                <a:lnTo>
                  <a:pt x="81" y="6"/>
                </a:lnTo>
                <a:lnTo>
                  <a:pt x="45" y="42"/>
                </a:lnTo>
                <a:lnTo>
                  <a:pt x="43" y="119"/>
                </a:lnTo>
                <a:lnTo>
                  <a:pt x="32" y="119"/>
                </a:lnTo>
                <a:close/>
              </a:path>
            </a:pathLst>
          </a:custGeom>
          <a:solidFill>
            <a:srgbClr val="5945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" name="Freeform 70"/>
          <p:cNvSpPr>
            <a:spLocks/>
          </p:cNvSpPr>
          <p:nvPr/>
        </p:nvSpPr>
        <p:spPr bwMode="auto">
          <a:xfrm>
            <a:off x="4221163" y="4953000"/>
            <a:ext cx="17463" cy="95250"/>
          </a:xfrm>
          <a:custGeom>
            <a:avLst/>
            <a:gdLst>
              <a:gd name="T0" fmla="*/ 2 w 5"/>
              <a:gd name="T1" fmla="*/ 28 h 28"/>
              <a:gd name="T2" fmla="*/ 5 w 5"/>
              <a:gd name="T3" fmla="*/ 26 h 28"/>
              <a:gd name="T4" fmla="*/ 5 w 5"/>
              <a:gd name="T5" fmla="*/ 3 h 28"/>
              <a:gd name="T6" fmla="*/ 2 w 5"/>
              <a:gd name="T7" fmla="*/ 0 h 28"/>
              <a:gd name="T8" fmla="*/ 0 w 5"/>
              <a:gd name="T9" fmla="*/ 3 h 28"/>
              <a:gd name="T10" fmla="*/ 0 w 5"/>
              <a:gd name="T11" fmla="*/ 26 h 28"/>
              <a:gd name="T12" fmla="*/ 2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2" y="28"/>
                </a:moveTo>
                <a:cubicBezTo>
                  <a:pt x="4" y="28"/>
                  <a:pt x="5" y="27"/>
                  <a:pt x="5" y="26"/>
                </a:cubicBezTo>
                <a:cubicBezTo>
                  <a:pt x="5" y="3"/>
                  <a:pt x="5" y="3"/>
                  <a:pt x="5" y="3"/>
                </a:cubicBezTo>
                <a:cubicBezTo>
                  <a:pt x="5" y="1"/>
                  <a:pt x="4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5" name="Freeform 71"/>
          <p:cNvSpPr>
            <a:spLocks/>
          </p:cNvSpPr>
          <p:nvPr/>
        </p:nvSpPr>
        <p:spPr bwMode="auto">
          <a:xfrm>
            <a:off x="4259263" y="4878388"/>
            <a:ext cx="17463" cy="95250"/>
          </a:xfrm>
          <a:custGeom>
            <a:avLst/>
            <a:gdLst>
              <a:gd name="T0" fmla="*/ 3 w 5"/>
              <a:gd name="T1" fmla="*/ 28 h 28"/>
              <a:gd name="T2" fmla="*/ 5 w 5"/>
              <a:gd name="T3" fmla="*/ 26 h 28"/>
              <a:gd name="T4" fmla="*/ 5 w 5"/>
              <a:gd name="T5" fmla="*/ 2 h 28"/>
              <a:gd name="T6" fmla="*/ 3 w 5"/>
              <a:gd name="T7" fmla="*/ 0 h 28"/>
              <a:gd name="T8" fmla="*/ 0 w 5"/>
              <a:gd name="T9" fmla="*/ 2 h 28"/>
              <a:gd name="T10" fmla="*/ 0 w 5"/>
              <a:gd name="T11" fmla="*/ 26 h 28"/>
              <a:gd name="T12" fmla="*/ 3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3" y="28"/>
                </a:moveTo>
                <a:cubicBezTo>
                  <a:pt x="4" y="28"/>
                  <a:pt x="5" y="27"/>
                  <a:pt x="5" y="26"/>
                </a:cubicBezTo>
                <a:cubicBezTo>
                  <a:pt x="5" y="2"/>
                  <a:pt x="5" y="2"/>
                  <a:pt x="5" y="2"/>
                </a:cubicBezTo>
                <a:cubicBezTo>
                  <a:pt x="5" y="1"/>
                  <a:pt x="4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1" y="28"/>
                  <a:pt x="3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6" name="Freeform 72"/>
          <p:cNvSpPr>
            <a:spLocks/>
          </p:cNvSpPr>
          <p:nvPr/>
        </p:nvSpPr>
        <p:spPr bwMode="auto">
          <a:xfrm>
            <a:off x="4235450" y="4784725"/>
            <a:ext cx="12700" cy="93663"/>
          </a:xfrm>
          <a:custGeom>
            <a:avLst/>
            <a:gdLst>
              <a:gd name="T0" fmla="*/ 2 w 4"/>
              <a:gd name="T1" fmla="*/ 28 h 28"/>
              <a:gd name="T2" fmla="*/ 4 w 4"/>
              <a:gd name="T3" fmla="*/ 26 h 28"/>
              <a:gd name="T4" fmla="*/ 4 w 4"/>
              <a:gd name="T5" fmla="*/ 3 h 28"/>
              <a:gd name="T6" fmla="*/ 2 w 4"/>
              <a:gd name="T7" fmla="*/ 0 h 28"/>
              <a:gd name="T8" fmla="*/ 0 w 4"/>
              <a:gd name="T9" fmla="*/ 3 h 28"/>
              <a:gd name="T10" fmla="*/ 0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6"/>
                </a:cubicBezTo>
                <a:cubicBezTo>
                  <a:pt x="4" y="3"/>
                  <a:pt x="4" y="3"/>
                  <a:pt x="4" y="3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" name="Freeform 73"/>
          <p:cNvSpPr>
            <a:spLocks/>
          </p:cNvSpPr>
          <p:nvPr/>
        </p:nvSpPr>
        <p:spPr bwMode="auto">
          <a:xfrm>
            <a:off x="4151313" y="4946650"/>
            <a:ext cx="12700" cy="95250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8" name="Freeform 74"/>
          <p:cNvSpPr>
            <a:spLocks/>
          </p:cNvSpPr>
          <p:nvPr/>
        </p:nvSpPr>
        <p:spPr bwMode="auto">
          <a:xfrm>
            <a:off x="4092575" y="4916488"/>
            <a:ext cx="14288" cy="93663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9" name="Freeform 75"/>
          <p:cNvSpPr>
            <a:spLocks/>
          </p:cNvSpPr>
          <p:nvPr/>
        </p:nvSpPr>
        <p:spPr bwMode="auto">
          <a:xfrm>
            <a:off x="4008438" y="4916488"/>
            <a:ext cx="12700" cy="93663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" name="Freeform 76"/>
          <p:cNvSpPr>
            <a:spLocks/>
          </p:cNvSpPr>
          <p:nvPr/>
        </p:nvSpPr>
        <p:spPr bwMode="auto">
          <a:xfrm>
            <a:off x="3930650" y="4946650"/>
            <a:ext cx="12700" cy="95250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" name="Freeform 77"/>
          <p:cNvSpPr>
            <a:spLocks/>
          </p:cNvSpPr>
          <p:nvPr/>
        </p:nvSpPr>
        <p:spPr bwMode="auto">
          <a:xfrm>
            <a:off x="3841750" y="4916488"/>
            <a:ext cx="14288" cy="93663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0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2" name="Freeform 78"/>
          <p:cNvSpPr>
            <a:spLocks/>
          </p:cNvSpPr>
          <p:nvPr/>
        </p:nvSpPr>
        <p:spPr bwMode="auto">
          <a:xfrm>
            <a:off x="3767138" y="4905375"/>
            <a:ext cx="14288" cy="95250"/>
          </a:xfrm>
          <a:custGeom>
            <a:avLst/>
            <a:gdLst>
              <a:gd name="T0" fmla="*/ 2 w 4"/>
              <a:gd name="T1" fmla="*/ 28 h 28"/>
              <a:gd name="T2" fmla="*/ 4 w 4"/>
              <a:gd name="T3" fmla="*/ 26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4" y="28"/>
                  <a:pt x="4" y="27"/>
                  <a:pt x="4" y="26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4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3" name="Freeform 79"/>
          <p:cNvSpPr>
            <a:spLocks/>
          </p:cNvSpPr>
          <p:nvPr/>
        </p:nvSpPr>
        <p:spPr bwMode="auto">
          <a:xfrm>
            <a:off x="3692525" y="4916488"/>
            <a:ext cx="14288" cy="93663"/>
          </a:xfrm>
          <a:custGeom>
            <a:avLst/>
            <a:gdLst>
              <a:gd name="T0" fmla="*/ 2 w 4"/>
              <a:gd name="T1" fmla="*/ 28 h 28"/>
              <a:gd name="T2" fmla="*/ 4 w 4"/>
              <a:gd name="T3" fmla="*/ 25 h 28"/>
              <a:gd name="T4" fmla="*/ 4 w 4"/>
              <a:gd name="T5" fmla="*/ 2 h 28"/>
              <a:gd name="T6" fmla="*/ 2 w 4"/>
              <a:gd name="T7" fmla="*/ 0 h 28"/>
              <a:gd name="T8" fmla="*/ 0 w 4"/>
              <a:gd name="T9" fmla="*/ 2 h 28"/>
              <a:gd name="T10" fmla="*/ 0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3" y="28"/>
                  <a:pt x="4" y="27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4" name="Freeform 80"/>
          <p:cNvSpPr>
            <a:spLocks/>
          </p:cNvSpPr>
          <p:nvPr/>
        </p:nvSpPr>
        <p:spPr bwMode="auto">
          <a:xfrm>
            <a:off x="3697288" y="4818063"/>
            <a:ext cx="574675" cy="192088"/>
          </a:xfrm>
          <a:custGeom>
            <a:avLst/>
            <a:gdLst>
              <a:gd name="T0" fmla="*/ 159 w 170"/>
              <a:gd name="T1" fmla="*/ 57 h 57"/>
              <a:gd name="T2" fmla="*/ 160 w 170"/>
              <a:gd name="T3" fmla="*/ 56 h 57"/>
              <a:gd name="T4" fmla="*/ 170 w 170"/>
              <a:gd name="T5" fmla="*/ 35 h 57"/>
              <a:gd name="T6" fmla="*/ 170 w 170"/>
              <a:gd name="T7" fmla="*/ 34 h 57"/>
              <a:gd name="T8" fmla="*/ 162 w 170"/>
              <a:gd name="T9" fmla="*/ 1 h 57"/>
              <a:gd name="T10" fmla="*/ 161 w 170"/>
              <a:gd name="T11" fmla="*/ 0 h 57"/>
              <a:gd name="T12" fmla="*/ 160 w 170"/>
              <a:gd name="T13" fmla="*/ 2 h 57"/>
              <a:gd name="T14" fmla="*/ 167 w 170"/>
              <a:gd name="T15" fmla="*/ 34 h 57"/>
              <a:gd name="T16" fmla="*/ 158 w 170"/>
              <a:gd name="T17" fmla="*/ 54 h 57"/>
              <a:gd name="T18" fmla="*/ 137 w 170"/>
              <a:gd name="T19" fmla="*/ 51 h 57"/>
              <a:gd name="T20" fmla="*/ 120 w 170"/>
              <a:gd name="T21" fmla="*/ 42 h 57"/>
              <a:gd name="T22" fmla="*/ 119 w 170"/>
              <a:gd name="T23" fmla="*/ 42 h 57"/>
              <a:gd name="T24" fmla="*/ 95 w 170"/>
              <a:gd name="T25" fmla="*/ 42 h 57"/>
              <a:gd name="T26" fmla="*/ 95 w 170"/>
              <a:gd name="T27" fmla="*/ 42 h 57"/>
              <a:gd name="T28" fmla="*/ 71 w 170"/>
              <a:gd name="T29" fmla="*/ 48 h 57"/>
              <a:gd name="T30" fmla="*/ 45 w 170"/>
              <a:gd name="T31" fmla="*/ 39 h 57"/>
              <a:gd name="T32" fmla="*/ 45 w 170"/>
              <a:gd name="T33" fmla="*/ 39 h 57"/>
              <a:gd name="T34" fmla="*/ 23 w 170"/>
              <a:gd name="T35" fmla="*/ 39 h 57"/>
              <a:gd name="T36" fmla="*/ 1 w 170"/>
              <a:gd name="T37" fmla="*/ 42 h 57"/>
              <a:gd name="T38" fmla="*/ 0 w 170"/>
              <a:gd name="T39" fmla="*/ 43 h 57"/>
              <a:gd name="T40" fmla="*/ 1 w 170"/>
              <a:gd name="T41" fmla="*/ 44 h 57"/>
              <a:gd name="T42" fmla="*/ 23 w 170"/>
              <a:gd name="T43" fmla="*/ 41 h 57"/>
              <a:gd name="T44" fmla="*/ 44 w 170"/>
              <a:gd name="T45" fmla="*/ 41 h 57"/>
              <a:gd name="T46" fmla="*/ 70 w 170"/>
              <a:gd name="T47" fmla="*/ 50 h 57"/>
              <a:gd name="T48" fmla="*/ 71 w 170"/>
              <a:gd name="T49" fmla="*/ 50 h 57"/>
              <a:gd name="T50" fmla="*/ 95 w 170"/>
              <a:gd name="T51" fmla="*/ 44 h 57"/>
              <a:gd name="T52" fmla="*/ 119 w 170"/>
              <a:gd name="T53" fmla="*/ 44 h 57"/>
              <a:gd name="T54" fmla="*/ 136 w 170"/>
              <a:gd name="T55" fmla="*/ 53 h 57"/>
              <a:gd name="T56" fmla="*/ 136 w 170"/>
              <a:gd name="T57" fmla="*/ 53 h 57"/>
              <a:gd name="T58" fmla="*/ 158 w 170"/>
              <a:gd name="T59" fmla="*/ 57 h 57"/>
              <a:gd name="T60" fmla="*/ 159 w 170"/>
              <a:gd name="T61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0" h="57">
                <a:moveTo>
                  <a:pt x="159" y="57"/>
                </a:moveTo>
                <a:cubicBezTo>
                  <a:pt x="159" y="57"/>
                  <a:pt x="159" y="56"/>
                  <a:pt x="160" y="56"/>
                </a:cubicBezTo>
                <a:cubicBezTo>
                  <a:pt x="170" y="35"/>
                  <a:pt x="170" y="35"/>
                  <a:pt x="170" y="35"/>
                </a:cubicBezTo>
                <a:cubicBezTo>
                  <a:pt x="170" y="34"/>
                  <a:pt x="170" y="34"/>
                  <a:pt x="170" y="34"/>
                </a:cubicBezTo>
                <a:cubicBezTo>
                  <a:pt x="162" y="1"/>
                  <a:pt x="162" y="1"/>
                  <a:pt x="162" y="1"/>
                </a:cubicBezTo>
                <a:cubicBezTo>
                  <a:pt x="162" y="0"/>
                  <a:pt x="161" y="0"/>
                  <a:pt x="161" y="0"/>
                </a:cubicBezTo>
                <a:cubicBezTo>
                  <a:pt x="160" y="0"/>
                  <a:pt x="160" y="1"/>
                  <a:pt x="160" y="2"/>
                </a:cubicBezTo>
                <a:cubicBezTo>
                  <a:pt x="167" y="34"/>
                  <a:pt x="167" y="34"/>
                  <a:pt x="167" y="34"/>
                </a:cubicBezTo>
                <a:cubicBezTo>
                  <a:pt x="158" y="54"/>
                  <a:pt x="158" y="54"/>
                  <a:pt x="158" y="54"/>
                </a:cubicBezTo>
                <a:cubicBezTo>
                  <a:pt x="137" y="51"/>
                  <a:pt x="137" y="51"/>
                  <a:pt x="137" y="51"/>
                </a:cubicBezTo>
                <a:cubicBezTo>
                  <a:pt x="120" y="42"/>
                  <a:pt x="120" y="42"/>
                  <a:pt x="120" y="42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71" y="48"/>
                  <a:pt x="71" y="48"/>
                  <a:pt x="71" y="48"/>
                </a:cubicBezTo>
                <a:cubicBezTo>
                  <a:pt x="45" y="39"/>
                  <a:pt x="45" y="39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3"/>
                </a:cubicBezTo>
                <a:cubicBezTo>
                  <a:pt x="0" y="43"/>
                  <a:pt x="1" y="44"/>
                  <a:pt x="1" y="44"/>
                </a:cubicBezTo>
                <a:cubicBezTo>
                  <a:pt x="23" y="41"/>
                  <a:pt x="23" y="41"/>
                  <a:pt x="23" y="41"/>
                </a:cubicBezTo>
                <a:cubicBezTo>
                  <a:pt x="44" y="41"/>
                  <a:pt x="44" y="41"/>
                  <a:pt x="44" y="41"/>
                </a:cubicBezTo>
                <a:cubicBezTo>
                  <a:pt x="70" y="50"/>
                  <a:pt x="70" y="50"/>
                  <a:pt x="70" y="50"/>
                </a:cubicBezTo>
                <a:cubicBezTo>
                  <a:pt x="71" y="50"/>
                  <a:pt x="71" y="50"/>
                  <a:pt x="71" y="50"/>
                </a:cubicBezTo>
                <a:cubicBezTo>
                  <a:pt x="95" y="44"/>
                  <a:pt x="95" y="44"/>
                  <a:pt x="95" y="44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36" y="53"/>
                  <a:pt x="136" y="53"/>
                  <a:pt x="136" y="53"/>
                </a:cubicBezTo>
                <a:cubicBezTo>
                  <a:pt x="136" y="53"/>
                  <a:pt x="136" y="53"/>
                  <a:pt x="136" y="53"/>
                </a:cubicBezTo>
                <a:cubicBezTo>
                  <a:pt x="158" y="57"/>
                  <a:pt x="158" y="57"/>
                  <a:pt x="158" y="57"/>
                </a:cubicBezTo>
                <a:lnTo>
                  <a:pt x="159" y="57"/>
                </a:ln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" name="Freeform 81"/>
          <p:cNvSpPr>
            <a:spLocks/>
          </p:cNvSpPr>
          <p:nvPr/>
        </p:nvSpPr>
        <p:spPr bwMode="auto">
          <a:xfrm>
            <a:off x="1700213" y="5037138"/>
            <a:ext cx="14288" cy="95250"/>
          </a:xfrm>
          <a:custGeom>
            <a:avLst/>
            <a:gdLst>
              <a:gd name="T0" fmla="*/ 2 w 4"/>
              <a:gd name="T1" fmla="*/ 28 h 28"/>
              <a:gd name="T2" fmla="*/ 0 w 4"/>
              <a:gd name="T3" fmla="*/ 26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6" name="Freeform 82"/>
          <p:cNvSpPr>
            <a:spLocks/>
          </p:cNvSpPr>
          <p:nvPr/>
        </p:nvSpPr>
        <p:spPr bwMode="auto">
          <a:xfrm>
            <a:off x="1663700" y="4964113"/>
            <a:ext cx="12700" cy="93663"/>
          </a:xfrm>
          <a:custGeom>
            <a:avLst/>
            <a:gdLst>
              <a:gd name="T0" fmla="*/ 2 w 4"/>
              <a:gd name="T1" fmla="*/ 28 h 28"/>
              <a:gd name="T2" fmla="*/ 0 w 4"/>
              <a:gd name="T3" fmla="*/ 25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1" y="28"/>
                  <a:pt x="0" y="27"/>
                  <a:pt x="0" y="25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4" y="0"/>
                  <a:pt x="4" y="2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7" name="Freeform 83"/>
          <p:cNvSpPr>
            <a:spLocks/>
          </p:cNvSpPr>
          <p:nvPr/>
        </p:nvSpPr>
        <p:spPr bwMode="auto">
          <a:xfrm>
            <a:off x="1690688" y="4868863"/>
            <a:ext cx="12700" cy="95250"/>
          </a:xfrm>
          <a:custGeom>
            <a:avLst/>
            <a:gdLst>
              <a:gd name="T0" fmla="*/ 2 w 4"/>
              <a:gd name="T1" fmla="*/ 28 h 28"/>
              <a:gd name="T2" fmla="*/ 0 w 4"/>
              <a:gd name="T3" fmla="*/ 25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5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1" y="28"/>
                  <a:pt x="0" y="27"/>
                  <a:pt x="0" y="2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25"/>
                  <a:pt x="4" y="25"/>
                  <a:pt x="4" y="25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8" name="Freeform 84"/>
          <p:cNvSpPr>
            <a:spLocks/>
          </p:cNvSpPr>
          <p:nvPr/>
        </p:nvSpPr>
        <p:spPr bwMode="auto">
          <a:xfrm>
            <a:off x="1771650" y="5027613"/>
            <a:ext cx="17463" cy="95250"/>
          </a:xfrm>
          <a:custGeom>
            <a:avLst/>
            <a:gdLst>
              <a:gd name="T0" fmla="*/ 3 w 5"/>
              <a:gd name="T1" fmla="*/ 28 h 28"/>
              <a:gd name="T2" fmla="*/ 0 w 5"/>
              <a:gd name="T3" fmla="*/ 26 h 28"/>
              <a:gd name="T4" fmla="*/ 0 w 5"/>
              <a:gd name="T5" fmla="*/ 2 h 28"/>
              <a:gd name="T6" fmla="*/ 3 w 5"/>
              <a:gd name="T7" fmla="*/ 0 h 28"/>
              <a:gd name="T8" fmla="*/ 5 w 5"/>
              <a:gd name="T9" fmla="*/ 2 h 28"/>
              <a:gd name="T10" fmla="*/ 5 w 5"/>
              <a:gd name="T11" fmla="*/ 26 h 28"/>
              <a:gd name="T12" fmla="*/ 3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3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4" y="28"/>
                  <a:pt x="3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79" name="Freeform 85"/>
          <p:cNvSpPr>
            <a:spLocks/>
          </p:cNvSpPr>
          <p:nvPr/>
        </p:nvSpPr>
        <p:spPr bwMode="auto">
          <a:xfrm>
            <a:off x="1831975" y="4997450"/>
            <a:ext cx="14288" cy="95250"/>
          </a:xfrm>
          <a:custGeom>
            <a:avLst/>
            <a:gdLst>
              <a:gd name="T0" fmla="*/ 2 w 4"/>
              <a:gd name="T1" fmla="*/ 28 h 28"/>
              <a:gd name="T2" fmla="*/ 0 w 4"/>
              <a:gd name="T3" fmla="*/ 26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0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0" name="Freeform 86"/>
          <p:cNvSpPr>
            <a:spLocks/>
          </p:cNvSpPr>
          <p:nvPr/>
        </p:nvSpPr>
        <p:spPr bwMode="auto">
          <a:xfrm>
            <a:off x="1914525" y="4997450"/>
            <a:ext cx="15875" cy="95250"/>
          </a:xfrm>
          <a:custGeom>
            <a:avLst/>
            <a:gdLst>
              <a:gd name="T0" fmla="*/ 3 w 5"/>
              <a:gd name="T1" fmla="*/ 28 h 28"/>
              <a:gd name="T2" fmla="*/ 0 w 5"/>
              <a:gd name="T3" fmla="*/ 26 h 28"/>
              <a:gd name="T4" fmla="*/ 0 w 5"/>
              <a:gd name="T5" fmla="*/ 2 h 28"/>
              <a:gd name="T6" fmla="*/ 3 w 5"/>
              <a:gd name="T7" fmla="*/ 0 h 28"/>
              <a:gd name="T8" fmla="*/ 5 w 5"/>
              <a:gd name="T9" fmla="*/ 2 h 28"/>
              <a:gd name="T10" fmla="*/ 5 w 5"/>
              <a:gd name="T11" fmla="*/ 26 h 28"/>
              <a:gd name="T12" fmla="*/ 3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3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4" y="28"/>
                  <a:pt x="3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1" name="Freeform 87"/>
          <p:cNvSpPr>
            <a:spLocks/>
          </p:cNvSpPr>
          <p:nvPr/>
        </p:nvSpPr>
        <p:spPr bwMode="auto">
          <a:xfrm>
            <a:off x="1995488" y="5027613"/>
            <a:ext cx="12700" cy="95250"/>
          </a:xfrm>
          <a:custGeom>
            <a:avLst/>
            <a:gdLst>
              <a:gd name="T0" fmla="*/ 2 w 4"/>
              <a:gd name="T1" fmla="*/ 28 h 28"/>
              <a:gd name="T2" fmla="*/ 0 w 4"/>
              <a:gd name="T3" fmla="*/ 26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2" name="Freeform 88"/>
          <p:cNvSpPr>
            <a:spLocks/>
          </p:cNvSpPr>
          <p:nvPr/>
        </p:nvSpPr>
        <p:spPr bwMode="auto">
          <a:xfrm>
            <a:off x="2082800" y="4997450"/>
            <a:ext cx="14288" cy="95250"/>
          </a:xfrm>
          <a:custGeom>
            <a:avLst/>
            <a:gdLst>
              <a:gd name="T0" fmla="*/ 2 w 4"/>
              <a:gd name="T1" fmla="*/ 28 h 28"/>
              <a:gd name="T2" fmla="*/ 0 w 4"/>
              <a:gd name="T3" fmla="*/ 26 h 28"/>
              <a:gd name="T4" fmla="*/ 0 w 4"/>
              <a:gd name="T5" fmla="*/ 2 h 28"/>
              <a:gd name="T6" fmla="*/ 2 w 4"/>
              <a:gd name="T7" fmla="*/ 0 h 28"/>
              <a:gd name="T8" fmla="*/ 4 w 4"/>
              <a:gd name="T9" fmla="*/ 2 h 28"/>
              <a:gd name="T10" fmla="*/ 4 w 4"/>
              <a:gd name="T11" fmla="*/ 26 h 28"/>
              <a:gd name="T12" fmla="*/ 2 w 4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8">
                <a:moveTo>
                  <a:pt x="2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3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3" name="Freeform 89"/>
          <p:cNvSpPr>
            <a:spLocks/>
          </p:cNvSpPr>
          <p:nvPr/>
        </p:nvSpPr>
        <p:spPr bwMode="auto">
          <a:xfrm>
            <a:off x="2154238" y="4987925"/>
            <a:ext cx="17463" cy="93663"/>
          </a:xfrm>
          <a:custGeom>
            <a:avLst/>
            <a:gdLst>
              <a:gd name="T0" fmla="*/ 2 w 5"/>
              <a:gd name="T1" fmla="*/ 28 h 28"/>
              <a:gd name="T2" fmla="*/ 0 w 5"/>
              <a:gd name="T3" fmla="*/ 26 h 28"/>
              <a:gd name="T4" fmla="*/ 0 w 5"/>
              <a:gd name="T5" fmla="*/ 2 h 28"/>
              <a:gd name="T6" fmla="*/ 2 w 5"/>
              <a:gd name="T7" fmla="*/ 0 h 28"/>
              <a:gd name="T8" fmla="*/ 5 w 5"/>
              <a:gd name="T9" fmla="*/ 2 h 28"/>
              <a:gd name="T10" fmla="*/ 5 w 5"/>
              <a:gd name="T11" fmla="*/ 26 h 28"/>
              <a:gd name="T12" fmla="*/ 2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2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4" y="28"/>
                  <a:pt x="2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4" name="Freeform 90"/>
          <p:cNvSpPr>
            <a:spLocks/>
          </p:cNvSpPr>
          <p:nvPr/>
        </p:nvSpPr>
        <p:spPr bwMode="auto">
          <a:xfrm>
            <a:off x="2228850" y="4997450"/>
            <a:ext cx="17463" cy="95250"/>
          </a:xfrm>
          <a:custGeom>
            <a:avLst/>
            <a:gdLst>
              <a:gd name="T0" fmla="*/ 3 w 5"/>
              <a:gd name="T1" fmla="*/ 28 h 28"/>
              <a:gd name="T2" fmla="*/ 0 w 5"/>
              <a:gd name="T3" fmla="*/ 26 h 28"/>
              <a:gd name="T4" fmla="*/ 0 w 5"/>
              <a:gd name="T5" fmla="*/ 2 h 28"/>
              <a:gd name="T6" fmla="*/ 3 w 5"/>
              <a:gd name="T7" fmla="*/ 0 h 28"/>
              <a:gd name="T8" fmla="*/ 5 w 5"/>
              <a:gd name="T9" fmla="*/ 2 h 28"/>
              <a:gd name="T10" fmla="*/ 5 w 5"/>
              <a:gd name="T11" fmla="*/ 26 h 28"/>
              <a:gd name="T12" fmla="*/ 3 w 5"/>
              <a:gd name="T1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3" y="28"/>
                </a:move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4" y="28"/>
                  <a:pt x="3" y="28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5" name="Freeform 91"/>
          <p:cNvSpPr>
            <a:spLocks/>
          </p:cNvSpPr>
          <p:nvPr/>
        </p:nvSpPr>
        <p:spPr bwMode="auto">
          <a:xfrm>
            <a:off x="1666875" y="4899025"/>
            <a:ext cx="576263" cy="193675"/>
          </a:xfrm>
          <a:custGeom>
            <a:avLst/>
            <a:gdLst>
              <a:gd name="T0" fmla="*/ 11 w 170"/>
              <a:gd name="T1" fmla="*/ 57 h 57"/>
              <a:gd name="T2" fmla="*/ 10 w 170"/>
              <a:gd name="T3" fmla="*/ 56 h 57"/>
              <a:gd name="T4" fmla="*/ 0 w 170"/>
              <a:gd name="T5" fmla="*/ 35 h 57"/>
              <a:gd name="T6" fmla="*/ 0 w 170"/>
              <a:gd name="T7" fmla="*/ 34 h 57"/>
              <a:gd name="T8" fmla="*/ 8 w 170"/>
              <a:gd name="T9" fmla="*/ 1 h 57"/>
              <a:gd name="T10" fmla="*/ 9 w 170"/>
              <a:gd name="T11" fmla="*/ 0 h 57"/>
              <a:gd name="T12" fmla="*/ 10 w 170"/>
              <a:gd name="T13" fmla="*/ 2 h 57"/>
              <a:gd name="T14" fmla="*/ 2 w 170"/>
              <a:gd name="T15" fmla="*/ 34 h 57"/>
              <a:gd name="T16" fmla="*/ 12 w 170"/>
              <a:gd name="T17" fmla="*/ 55 h 57"/>
              <a:gd name="T18" fmla="*/ 33 w 170"/>
              <a:gd name="T19" fmla="*/ 51 h 57"/>
              <a:gd name="T20" fmla="*/ 50 w 170"/>
              <a:gd name="T21" fmla="*/ 42 h 57"/>
              <a:gd name="T22" fmla="*/ 51 w 170"/>
              <a:gd name="T23" fmla="*/ 42 h 57"/>
              <a:gd name="T24" fmla="*/ 75 w 170"/>
              <a:gd name="T25" fmla="*/ 42 h 57"/>
              <a:gd name="T26" fmla="*/ 75 w 170"/>
              <a:gd name="T27" fmla="*/ 42 h 57"/>
              <a:gd name="T28" fmla="*/ 99 w 170"/>
              <a:gd name="T29" fmla="*/ 48 h 57"/>
              <a:gd name="T30" fmla="*/ 125 w 170"/>
              <a:gd name="T31" fmla="*/ 39 h 57"/>
              <a:gd name="T32" fmla="*/ 125 w 170"/>
              <a:gd name="T33" fmla="*/ 39 h 57"/>
              <a:gd name="T34" fmla="*/ 146 w 170"/>
              <a:gd name="T35" fmla="*/ 39 h 57"/>
              <a:gd name="T36" fmla="*/ 169 w 170"/>
              <a:gd name="T37" fmla="*/ 42 h 57"/>
              <a:gd name="T38" fmla="*/ 170 w 170"/>
              <a:gd name="T39" fmla="*/ 43 h 57"/>
              <a:gd name="T40" fmla="*/ 168 w 170"/>
              <a:gd name="T41" fmla="*/ 44 h 57"/>
              <a:gd name="T42" fmla="*/ 146 w 170"/>
              <a:gd name="T43" fmla="*/ 41 h 57"/>
              <a:gd name="T44" fmla="*/ 125 w 170"/>
              <a:gd name="T45" fmla="*/ 41 h 57"/>
              <a:gd name="T46" fmla="*/ 99 w 170"/>
              <a:gd name="T47" fmla="*/ 50 h 57"/>
              <a:gd name="T48" fmla="*/ 99 w 170"/>
              <a:gd name="T49" fmla="*/ 50 h 57"/>
              <a:gd name="T50" fmla="*/ 75 w 170"/>
              <a:gd name="T51" fmla="*/ 44 h 57"/>
              <a:gd name="T52" fmla="*/ 51 w 170"/>
              <a:gd name="T53" fmla="*/ 44 h 57"/>
              <a:gd name="T54" fmla="*/ 34 w 170"/>
              <a:gd name="T55" fmla="*/ 53 h 57"/>
              <a:gd name="T56" fmla="*/ 34 w 170"/>
              <a:gd name="T57" fmla="*/ 53 h 57"/>
              <a:gd name="T58" fmla="*/ 11 w 170"/>
              <a:gd name="T59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0" h="57">
                <a:moveTo>
                  <a:pt x="11" y="57"/>
                </a:moveTo>
                <a:cubicBezTo>
                  <a:pt x="11" y="57"/>
                  <a:pt x="10" y="57"/>
                  <a:pt x="10" y="5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4"/>
                  <a:pt x="0" y="34"/>
                  <a:pt x="0" y="34"/>
                </a:cubicBezTo>
                <a:cubicBezTo>
                  <a:pt x="8" y="1"/>
                  <a:pt x="8" y="1"/>
                  <a:pt x="8" y="1"/>
                </a:cubicBezTo>
                <a:cubicBezTo>
                  <a:pt x="8" y="1"/>
                  <a:pt x="9" y="0"/>
                  <a:pt x="9" y="0"/>
                </a:cubicBezTo>
                <a:cubicBezTo>
                  <a:pt x="10" y="1"/>
                  <a:pt x="10" y="1"/>
                  <a:pt x="10" y="2"/>
                </a:cubicBezTo>
                <a:cubicBezTo>
                  <a:pt x="2" y="34"/>
                  <a:pt x="2" y="34"/>
                  <a:pt x="2" y="34"/>
                </a:cubicBezTo>
                <a:cubicBezTo>
                  <a:pt x="12" y="55"/>
                  <a:pt x="12" y="55"/>
                  <a:pt x="12" y="55"/>
                </a:cubicBezTo>
                <a:cubicBezTo>
                  <a:pt x="33" y="51"/>
                  <a:pt x="33" y="51"/>
                  <a:pt x="33" y="51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75" y="42"/>
                  <a:pt x="75" y="42"/>
                  <a:pt x="75" y="42"/>
                </a:cubicBezTo>
                <a:cubicBezTo>
                  <a:pt x="75" y="42"/>
                  <a:pt x="75" y="42"/>
                  <a:pt x="75" y="42"/>
                </a:cubicBezTo>
                <a:cubicBezTo>
                  <a:pt x="99" y="48"/>
                  <a:pt x="99" y="48"/>
                  <a:pt x="99" y="48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46" y="39"/>
                  <a:pt x="146" y="39"/>
                  <a:pt x="146" y="39"/>
                </a:cubicBezTo>
                <a:cubicBezTo>
                  <a:pt x="169" y="42"/>
                  <a:pt x="169" y="42"/>
                  <a:pt x="169" y="42"/>
                </a:cubicBezTo>
                <a:cubicBezTo>
                  <a:pt x="169" y="42"/>
                  <a:pt x="170" y="42"/>
                  <a:pt x="170" y="43"/>
                </a:cubicBezTo>
                <a:cubicBezTo>
                  <a:pt x="170" y="43"/>
                  <a:pt x="169" y="44"/>
                  <a:pt x="168" y="44"/>
                </a:cubicBezTo>
                <a:cubicBezTo>
                  <a:pt x="146" y="41"/>
                  <a:pt x="146" y="41"/>
                  <a:pt x="146" y="41"/>
                </a:cubicBezTo>
                <a:cubicBezTo>
                  <a:pt x="125" y="41"/>
                  <a:pt x="125" y="41"/>
                  <a:pt x="125" y="41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75" y="44"/>
                  <a:pt x="75" y="44"/>
                  <a:pt x="75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11" y="57"/>
                  <a:pt x="11" y="57"/>
                  <a:pt x="11" y="57"/>
                </a:cubicBezTo>
                <a:close/>
              </a:path>
            </a:pathLst>
          </a:custGeom>
          <a:solidFill>
            <a:srgbClr val="834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6" name="Rectangle 92"/>
          <p:cNvSpPr>
            <a:spLocks noChangeArrowheads="1"/>
          </p:cNvSpPr>
          <p:nvPr/>
        </p:nvSpPr>
        <p:spPr bwMode="auto">
          <a:xfrm>
            <a:off x="3079750" y="3662363"/>
            <a:ext cx="6350" cy="134938"/>
          </a:xfrm>
          <a:prstGeom prst="rect">
            <a:avLst/>
          </a:pr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7" name="Rectangle 93"/>
          <p:cNvSpPr>
            <a:spLocks noChangeArrowheads="1"/>
          </p:cNvSpPr>
          <p:nvPr/>
        </p:nvSpPr>
        <p:spPr bwMode="auto">
          <a:xfrm>
            <a:off x="3306763" y="3662363"/>
            <a:ext cx="9525" cy="134938"/>
          </a:xfrm>
          <a:prstGeom prst="rect">
            <a:avLst/>
          </a:pr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8" name="Freeform 94"/>
          <p:cNvSpPr>
            <a:spLocks/>
          </p:cNvSpPr>
          <p:nvPr/>
        </p:nvSpPr>
        <p:spPr bwMode="auto">
          <a:xfrm>
            <a:off x="3019425" y="3790950"/>
            <a:ext cx="355600" cy="212725"/>
          </a:xfrm>
          <a:custGeom>
            <a:avLst/>
            <a:gdLst>
              <a:gd name="T0" fmla="*/ 105 w 105"/>
              <a:gd name="T1" fmla="*/ 48 h 63"/>
              <a:gd name="T2" fmla="*/ 85 w 105"/>
              <a:gd name="T3" fmla="*/ 63 h 63"/>
              <a:gd name="T4" fmla="*/ 20 w 105"/>
              <a:gd name="T5" fmla="*/ 63 h 63"/>
              <a:gd name="T6" fmla="*/ 0 w 105"/>
              <a:gd name="T7" fmla="*/ 48 h 63"/>
              <a:gd name="T8" fmla="*/ 0 w 105"/>
              <a:gd name="T9" fmla="*/ 16 h 63"/>
              <a:gd name="T10" fmla="*/ 20 w 105"/>
              <a:gd name="T11" fmla="*/ 0 h 63"/>
              <a:gd name="T12" fmla="*/ 55 w 105"/>
              <a:gd name="T13" fmla="*/ 5 h 63"/>
              <a:gd name="T14" fmla="*/ 85 w 105"/>
              <a:gd name="T15" fmla="*/ 0 h 63"/>
              <a:gd name="T16" fmla="*/ 105 w 105"/>
              <a:gd name="T17" fmla="*/ 16 h 63"/>
              <a:gd name="T18" fmla="*/ 105 w 105"/>
              <a:gd name="T19" fmla="*/ 4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63">
                <a:moveTo>
                  <a:pt x="105" y="48"/>
                </a:moveTo>
                <a:cubicBezTo>
                  <a:pt x="105" y="57"/>
                  <a:pt x="96" y="63"/>
                  <a:pt x="85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9" y="63"/>
                  <a:pt x="0" y="57"/>
                  <a:pt x="0" y="4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0" y="0"/>
                  <a:pt x="33" y="5"/>
                  <a:pt x="55" y="5"/>
                </a:cubicBezTo>
                <a:cubicBezTo>
                  <a:pt x="78" y="5"/>
                  <a:pt x="85" y="0"/>
                  <a:pt x="85" y="0"/>
                </a:cubicBezTo>
                <a:cubicBezTo>
                  <a:pt x="96" y="0"/>
                  <a:pt x="105" y="7"/>
                  <a:pt x="105" y="16"/>
                </a:cubicBezTo>
                <a:lnTo>
                  <a:pt x="105" y="48"/>
                </a:lnTo>
                <a:close/>
              </a:path>
            </a:pathLst>
          </a:custGeom>
          <a:solidFill>
            <a:srgbClr val="8C41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89" name="Freeform 95"/>
          <p:cNvSpPr>
            <a:spLocks/>
          </p:cNvSpPr>
          <p:nvPr/>
        </p:nvSpPr>
        <p:spPr bwMode="auto">
          <a:xfrm>
            <a:off x="3022600" y="3848100"/>
            <a:ext cx="352425" cy="155575"/>
          </a:xfrm>
          <a:custGeom>
            <a:avLst/>
            <a:gdLst>
              <a:gd name="T0" fmla="*/ 58 w 104"/>
              <a:gd name="T1" fmla="*/ 26 h 46"/>
              <a:gd name="T2" fmla="*/ 0 w 104"/>
              <a:gd name="T3" fmla="*/ 36 h 46"/>
              <a:gd name="T4" fmla="*/ 19 w 104"/>
              <a:gd name="T5" fmla="*/ 46 h 46"/>
              <a:gd name="T6" fmla="*/ 84 w 104"/>
              <a:gd name="T7" fmla="*/ 46 h 46"/>
              <a:gd name="T8" fmla="*/ 104 w 104"/>
              <a:gd name="T9" fmla="*/ 31 h 46"/>
              <a:gd name="T10" fmla="*/ 104 w 104"/>
              <a:gd name="T11" fmla="*/ 0 h 46"/>
              <a:gd name="T12" fmla="*/ 58 w 104"/>
              <a:gd name="T13" fmla="*/ 2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4" h="46">
                <a:moveTo>
                  <a:pt x="58" y="26"/>
                </a:moveTo>
                <a:cubicBezTo>
                  <a:pt x="41" y="32"/>
                  <a:pt x="18" y="38"/>
                  <a:pt x="0" y="36"/>
                </a:cubicBezTo>
                <a:cubicBezTo>
                  <a:pt x="3" y="42"/>
                  <a:pt x="10" y="46"/>
                  <a:pt x="19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95" y="46"/>
                  <a:pt x="104" y="40"/>
                  <a:pt x="104" y="31"/>
                </a:cubicBezTo>
                <a:cubicBezTo>
                  <a:pt x="104" y="0"/>
                  <a:pt x="104" y="0"/>
                  <a:pt x="104" y="0"/>
                </a:cubicBezTo>
                <a:cubicBezTo>
                  <a:pt x="100" y="4"/>
                  <a:pt x="84" y="16"/>
                  <a:pt x="58" y="26"/>
                </a:cubicBezTo>
                <a:close/>
              </a:path>
            </a:pathLst>
          </a:custGeom>
          <a:solidFill>
            <a:srgbClr val="7333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0" name="Freeform 96"/>
          <p:cNvSpPr>
            <a:spLocks/>
          </p:cNvSpPr>
          <p:nvPr/>
        </p:nvSpPr>
        <p:spPr bwMode="auto">
          <a:xfrm>
            <a:off x="3019425" y="3844925"/>
            <a:ext cx="358775" cy="44450"/>
          </a:xfrm>
          <a:custGeom>
            <a:avLst/>
            <a:gdLst>
              <a:gd name="T0" fmla="*/ 0 w 106"/>
              <a:gd name="T1" fmla="*/ 1 h 13"/>
              <a:gd name="T2" fmla="*/ 17 w 106"/>
              <a:gd name="T3" fmla="*/ 0 h 13"/>
              <a:gd name="T4" fmla="*/ 39 w 106"/>
              <a:gd name="T5" fmla="*/ 0 h 13"/>
              <a:gd name="T6" fmla="*/ 64 w 106"/>
              <a:gd name="T7" fmla="*/ 0 h 13"/>
              <a:gd name="T8" fmla="*/ 86 w 106"/>
              <a:gd name="T9" fmla="*/ 0 h 13"/>
              <a:gd name="T10" fmla="*/ 106 w 106"/>
              <a:gd name="T11" fmla="*/ 1 h 13"/>
              <a:gd name="T12" fmla="*/ 106 w 106"/>
              <a:gd name="T13" fmla="*/ 4 h 13"/>
              <a:gd name="T14" fmla="*/ 86 w 106"/>
              <a:gd name="T15" fmla="*/ 4 h 13"/>
              <a:gd name="T16" fmla="*/ 64 w 106"/>
              <a:gd name="T17" fmla="*/ 4 h 13"/>
              <a:gd name="T18" fmla="*/ 39 w 106"/>
              <a:gd name="T19" fmla="*/ 4 h 13"/>
              <a:gd name="T20" fmla="*/ 17 w 106"/>
              <a:gd name="T21" fmla="*/ 4 h 13"/>
              <a:gd name="T22" fmla="*/ 0 w 106"/>
              <a:gd name="T23" fmla="*/ 5 h 13"/>
              <a:gd name="T24" fmla="*/ 0 w 106"/>
              <a:gd name="T25" fmla="*/ 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3">
                <a:moveTo>
                  <a:pt x="0" y="1"/>
                </a:moveTo>
                <a:cubicBezTo>
                  <a:pt x="0" y="1"/>
                  <a:pt x="8" y="6"/>
                  <a:pt x="17" y="0"/>
                </a:cubicBezTo>
                <a:cubicBezTo>
                  <a:pt x="17" y="0"/>
                  <a:pt x="30" y="9"/>
                  <a:pt x="39" y="0"/>
                </a:cubicBezTo>
                <a:cubicBezTo>
                  <a:pt x="39" y="0"/>
                  <a:pt x="54" y="9"/>
                  <a:pt x="64" y="0"/>
                </a:cubicBezTo>
                <a:cubicBezTo>
                  <a:pt x="64" y="0"/>
                  <a:pt x="75" y="8"/>
                  <a:pt x="86" y="0"/>
                </a:cubicBezTo>
                <a:cubicBezTo>
                  <a:pt x="86" y="0"/>
                  <a:pt x="94" y="9"/>
                  <a:pt x="106" y="1"/>
                </a:cubicBezTo>
                <a:cubicBezTo>
                  <a:pt x="106" y="4"/>
                  <a:pt x="106" y="4"/>
                  <a:pt x="106" y="4"/>
                </a:cubicBezTo>
                <a:cubicBezTo>
                  <a:pt x="95" y="13"/>
                  <a:pt x="86" y="4"/>
                  <a:pt x="86" y="4"/>
                </a:cubicBezTo>
                <a:cubicBezTo>
                  <a:pt x="75" y="12"/>
                  <a:pt x="64" y="4"/>
                  <a:pt x="64" y="4"/>
                </a:cubicBezTo>
                <a:cubicBezTo>
                  <a:pt x="54" y="13"/>
                  <a:pt x="39" y="4"/>
                  <a:pt x="39" y="4"/>
                </a:cubicBezTo>
                <a:cubicBezTo>
                  <a:pt x="30" y="13"/>
                  <a:pt x="17" y="4"/>
                  <a:pt x="17" y="4"/>
                </a:cubicBezTo>
                <a:cubicBezTo>
                  <a:pt x="8" y="10"/>
                  <a:pt x="0" y="5"/>
                  <a:pt x="0" y="5"/>
                </a:cubicBezTo>
                <a:lnTo>
                  <a:pt x="0" y="1"/>
                </a:ln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1" name="Freeform 97"/>
          <p:cNvSpPr>
            <a:spLocks/>
          </p:cNvSpPr>
          <p:nvPr/>
        </p:nvSpPr>
        <p:spPr bwMode="auto">
          <a:xfrm>
            <a:off x="3049588" y="3862388"/>
            <a:ext cx="50800" cy="66675"/>
          </a:xfrm>
          <a:custGeom>
            <a:avLst/>
            <a:gdLst>
              <a:gd name="T0" fmla="*/ 9 w 15"/>
              <a:gd name="T1" fmla="*/ 1 h 20"/>
              <a:gd name="T2" fmla="*/ 9 w 15"/>
              <a:gd name="T3" fmla="*/ 1 h 20"/>
              <a:gd name="T4" fmla="*/ 8 w 15"/>
              <a:gd name="T5" fmla="*/ 4 h 20"/>
              <a:gd name="T6" fmla="*/ 6 w 15"/>
              <a:gd name="T7" fmla="*/ 1 h 20"/>
              <a:gd name="T8" fmla="*/ 6 w 15"/>
              <a:gd name="T9" fmla="*/ 0 h 20"/>
              <a:gd name="T10" fmla="*/ 0 w 15"/>
              <a:gd name="T11" fmla="*/ 12 h 20"/>
              <a:gd name="T12" fmla="*/ 8 w 15"/>
              <a:gd name="T13" fmla="*/ 20 h 20"/>
              <a:gd name="T14" fmla="*/ 15 w 15"/>
              <a:gd name="T15" fmla="*/ 12 h 20"/>
              <a:gd name="T16" fmla="*/ 9 w 15"/>
              <a:gd name="T1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20">
                <a:moveTo>
                  <a:pt x="9" y="1"/>
                </a:moveTo>
                <a:cubicBezTo>
                  <a:pt x="9" y="1"/>
                  <a:pt x="9" y="1"/>
                  <a:pt x="9" y="1"/>
                </a:cubicBezTo>
                <a:cubicBezTo>
                  <a:pt x="9" y="2"/>
                  <a:pt x="9" y="4"/>
                  <a:pt x="8" y="4"/>
                </a:cubicBezTo>
                <a:cubicBezTo>
                  <a:pt x="7" y="4"/>
                  <a:pt x="6" y="2"/>
                  <a:pt x="6" y="1"/>
                </a:cubicBezTo>
                <a:cubicBezTo>
                  <a:pt x="6" y="0"/>
                  <a:pt x="6" y="0"/>
                  <a:pt x="6" y="0"/>
                </a:cubicBezTo>
                <a:cubicBezTo>
                  <a:pt x="3" y="2"/>
                  <a:pt x="0" y="8"/>
                  <a:pt x="0" y="12"/>
                </a:cubicBezTo>
                <a:cubicBezTo>
                  <a:pt x="0" y="16"/>
                  <a:pt x="3" y="20"/>
                  <a:pt x="8" y="20"/>
                </a:cubicBezTo>
                <a:cubicBezTo>
                  <a:pt x="12" y="20"/>
                  <a:pt x="15" y="16"/>
                  <a:pt x="15" y="12"/>
                </a:cubicBezTo>
                <a:cubicBezTo>
                  <a:pt x="15" y="8"/>
                  <a:pt x="13" y="2"/>
                  <a:pt x="9" y="1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2" name="Freeform 98"/>
          <p:cNvSpPr>
            <a:spLocks/>
          </p:cNvSpPr>
          <p:nvPr/>
        </p:nvSpPr>
        <p:spPr bwMode="auto">
          <a:xfrm>
            <a:off x="3070225" y="3854450"/>
            <a:ext cx="9525" cy="20638"/>
          </a:xfrm>
          <a:custGeom>
            <a:avLst/>
            <a:gdLst>
              <a:gd name="T0" fmla="*/ 2 w 3"/>
              <a:gd name="T1" fmla="*/ 6 h 6"/>
              <a:gd name="T2" fmla="*/ 3 w 3"/>
              <a:gd name="T3" fmla="*/ 3 h 6"/>
              <a:gd name="T4" fmla="*/ 3 w 3"/>
              <a:gd name="T5" fmla="*/ 3 h 6"/>
              <a:gd name="T6" fmla="*/ 2 w 3"/>
              <a:gd name="T7" fmla="*/ 0 h 6"/>
              <a:gd name="T8" fmla="*/ 0 w 3"/>
              <a:gd name="T9" fmla="*/ 2 h 6"/>
              <a:gd name="T10" fmla="*/ 0 w 3"/>
              <a:gd name="T11" fmla="*/ 3 h 6"/>
              <a:gd name="T12" fmla="*/ 2 w 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6">
                <a:moveTo>
                  <a:pt x="2" y="6"/>
                </a:moveTo>
                <a:cubicBezTo>
                  <a:pt x="3" y="6"/>
                  <a:pt x="3" y="4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1"/>
                  <a:pt x="3" y="0"/>
                  <a:pt x="2" y="0"/>
                </a:cubicBezTo>
                <a:cubicBezTo>
                  <a:pt x="1" y="0"/>
                  <a:pt x="1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6"/>
                  <a:pt x="2" y="6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3" name="Freeform 99"/>
          <p:cNvSpPr>
            <a:spLocks/>
          </p:cNvSpPr>
          <p:nvPr/>
        </p:nvSpPr>
        <p:spPr bwMode="auto">
          <a:xfrm>
            <a:off x="3124200" y="3862388"/>
            <a:ext cx="53975" cy="66675"/>
          </a:xfrm>
          <a:custGeom>
            <a:avLst/>
            <a:gdLst>
              <a:gd name="T0" fmla="*/ 10 w 16"/>
              <a:gd name="T1" fmla="*/ 1 h 20"/>
              <a:gd name="T2" fmla="*/ 10 w 16"/>
              <a:gd name="T3" fmla="*/ 1 h 20"/>
              <a:gd name="T4" fmla="*/ 8 w 16"/>
              <a:gd name="T5" fmla="*/ 4 h 20"/>
              <a:gd name="T6" fmla="*/ 7 w 16"/>
              <a:gd name="T7" fmla="*/ 1 h 20"/>
              <a:gd name="T8" fmla="*/ 7 w 16"/>
              <a:gd name="T9" fmla="*/ 0 h 20"/>
              <a:gd name="T10" fmla="*/ 0 w 16"/>
              <a:gd name="T11" fmla="*/ 12 h 20"/>
              <a:gd name="T12" fmla="*/ 8 w 16"/>
              <a:gd name="T13" fmla="*/ 20 h 20"/>
              <a:gd name="T14" fmla="*/ 16 w 16"/>
              <a:gd name="T15" fmla="*/ 12 h 20"/>
              <a:gd name="T16" fmla="*/ 10 w 16"/>
              <a:gd name="T1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20">
                <a:moveTo>
                  <a:pt x="10" y="1"/>
                </a:moveTo>
                <a:cubicBezTo>
                  <a:pt x="10" y="1"/>
                  <a:pt x="10" y="1"/>
                  <a:pt x="10" y="1"/>
                </a:cubicBezTo>
                <a:cubicBezTo>
                  <a:pt x="10" y="2"/>
                  <a:pt x="9" y="4"/>
                  <a:pt x="8" y="4"/>
                </a:cubicBezTo>
                <a:cubicBezTo>
                  <a:pt x="7" y="4"/>
                  <a:pt x="7" y="2"/>
                  <a:pt x="7" y="1"/>
                </a:cubicBezTo>
                <a:cubicBezTo>
                  <a:pt x="7" y="0"/>
                  <a:pt x="7" y="0"/>
                  <a:pt x="7" y="0"/>
                </a:cubicBezTo>
                <a:cubicBezTo>
                  <a:pt x="3" y="2"/>
                  <a:pt x="0" y="8"/>
                  <a:pt x="0" y="12"/>
                </a:cubicBezTo>
                <a:cubicBezTo>
                  <a:pt x="0" y="16"/>
                  <a:pt x="4" y="20"/>
                  <a:pt x="8" y="20"/>
                </a:cubicBezTo>
                <a:cubicBezTo>
                  <a:pt x="12" y="20"/>
                  <a:pt x="16" y="16"/>
                  <a:pt x="16" y="12"/>
                </a:cubicBezTo>
                <a:cubicBezTo>
                  <a:pt x="16" y="8"/>
                  <a:pt x="13" y="2"/>
                  <a:pt x="10" y="1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4" name="Freeform 100"/>
          <p:cNvSpPr>
            <a:spLocks/>
          </p:cNvSpPr>
          <p:nvPr/>
        </p:nvSpPr>
        <p:spPr bwMode="auto">
          <a:xfrm>
            <a:off x="3148013" y="3854450"/>
            <a:ext cx="9525" cy="20638"/>
          </a:xfrm>
          <a:custGeom>
            <a:avLst/>
            <a:gdLst>
              <a:gd name="T0" fmla="*/ 1 w 3"/>
              <a:gd name="T1" fmla="*/ 6 h 6"/>
              <a:gd name="T2" fmla="*/ 3 w 3"/>
              <a:gd name="T3" fmla="*/ 3 h 6"/>
              <a:gd name="T4" fmla="*/ 3 w 3"/>
              <a:gd name="T5" fmla="*/ 3 h 6"/>
              <a:gd name="T6" fmla="*/ 1 w 3"/>
              <a:gd name="T7" fmla="*/ 0 h 6"/>
              <a:gd name="T8" fmla="*/ 0 w 3"/>
              <a:gd name="T9" fmla="*/ 2 h 6"/>
              <a:gd name="T10" fmla="*/ 0 w 3"/>
              <a:gd name="T11" fmla="*/ 3 h 6"/>
              <a:gd name="T12" fmla="*/ 1 w 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6">
                <a:moveTo>
                  <a:pt x="1" y="6"/>
                </a:moveTo>
                <a:cubicBezTo>
                  <a:pt x="2" y="6"/>
                  <a:pt x="3" y="4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1"/>
                  <a:pt x="2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6"/>
                  <a:pt x="1" y="6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5" name="Freeform 101"/>
          <p:cNvSpPr>
            <a:spLocks/>
          </p:cNvSpPr>
          <p:nvPr/>
        </p:nvSpPr>
        <p:spPr bwMode="auto">
          <a:xfrm>
            <a:off x="3208338" y="3862388"/>
            <a:ext cx="50800" cy="66675"/>
          </a:xfrm>
          <a:custGeom>
            <a:avLst/>
            <a:gdLst>
              <a:gd name="T0" fmla="*/ 10 w 15"/>
              <a:gd name="T1" fmla="*/ 1 h 20"/>
              <a:gd name="T2" fmla="*/ 10 w 15"/>
              <a:gd name="T3" fmla="*/ 1 h 20"/>
              <a:gd name="T4" fmla="*/ 8 w 15"/>
              <a:gd name="T5" fmla="*/ 4 h 20"/>
              <a:gd name="T6" fmla="*/ 7 w 15"/>
              <a:gd name="T7" fmla="*/ 1 h 20"/>
              <a:gd name="T8" fmla="*/ 7 w 15"/>
              <a:gd name="T9" fmla="*/ 0 h 20"/>
              <a:gd name="T10" fmla="*/ 0 w 15"/>
              <a:gd name="T11" fmla="*/ 12 h 20"/>
              <a:gd name="T12" fmla="*/ 8 w 15"/>
              <a:gd name="T13" fmla="*/ 20 h 20"/>
              <a:gd name="T14" fmla="*/ 15 w 15"/>
              <a:gd name="T15" fmla="*/ 12 h 20"/>
              <a:gd name="T16" fmla="*/ 10 w 15"/>
              <a:gd name="T1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20">
                <a:moveTo>
                  <a:pt x="10" y="1"/>
                </a:moveTo>
                <a:cubicBezTo>
                  <a:pt x="10" y="1"/>
                  <a:pt x="10" y="1"/>
                  <a:pt x="10" y="1"/>
                </a:cubicBezTo>
                <a:cubicBezTo>
                  <a:pt x="10" y="2"/>
                  <a:pt x="9" y="4"/>
                  <a:pt x="8" y="4"/>
                </a:cubicBezTo>
                <a:cubicBezTo>
                  <a:pt x="7" y="4"/>
                  <a:pt x="7" y="2"/>
                  <a:pt x="7" y="1"/>
                </a:cubicBezTo>
                <a:cubicBezTo>
                  <a:pt x="7" y="0"/>
                  <a:pt x="7" y="0"/>
                  <a:pt x="7" y="0"/>
                </a:cubicBezTo>
                <a:cubicBezTo>
                  <a:pt x="3" y="2"/>
                  <a:pt x="0" y="8"/>
                  <a:pt x="0" y="12"/>
                </a:cubicBezTo>
                <a:cubicBezTo>
                  <a:pt x="0" y="16"/>
                  <a:pt x="4" y="20"/>
                  <a:pt x="8" y="20"/>
                </a:cubicBezTo>
                <a:cubicBezTo>
                  <a:pt x="12" y="20"/>
                  <a:pt x="15" y="16"/>
                  <a:pt x="15" y="12"/>
                </a:cubicBezTo>
                <a:cubicBezTo>
                  <a:pt x="15" y="8"/>
                  <a:pt x="13" y="2"/>
                  <a:pt x="10" y="1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6" name="Freeform 102"/>
          <p:cNvSpPr>
            <a:spLocks/>
          </p:cNvSpPr>
          <p:nvPr/>
        </p:nvSpPr>
        <p:spPr bwMode="auto">
          <a:xfrm>
            <a:off x="3232150" y="3854450"/>
            <a:ext cx="9525" cy="20638"/>
          </a:xfrm>
          <a:custGeom>
            <a:avLst/>
            <a:gdLst>
              <a:gd name="T0" fmla="*/ 1 w 3"/>
              <a:gd name="T1" fmla="*/ 6 h 6"/>
              <a:gd name="T2" fmla="*/ 3 w 3"/>
              <a:gd name="T3" fmla="*/ 3 h 6"/>
              <a:gd name="T4" fmla="*/ 3 w 3"/>
              <a:gd name="T5" fmla="*/ 3 h 6"/>
              <a:gd name="T6" fmla="*/ 1 w 3"/>
              <a:gd name="T7" fmla="*/ 0 h 6"/>
              <a:gd name="T8" fmla="*/ 0 w 3"/>
              <a:gd name="T9" fmla="*/ 2 h 6"/>
              <a:gd name="T10" fmla="*/ 0 w 3"/>
              <a:gd name="T11" fmla="*/ 3 h 6"/>
              <a:gd name="T12" fmla="*/ 1 w 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6">
                <a:moveTo>
                  <a:pt x="1" y="6"/>
                </a:moveTo>
                <a:cubicBezTo>
                  <a:pt x="2" y="6"/>
                  <a:pt x="3" y="4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1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0" y="6"/>
                  <a:pt x="1" y="6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7" name="Freeform 103"/>
          <p:cNvSpPr>
            <a:spLocks/>
          </p:cNvSpPr>
          <p:nvPr/>
        </p:nvSpPr>
        <p:spPr bwMode="auto">
          <a:xfrm>
            <a:off x="3282950" y="3862388"/>
            <a:ext cx="50800" cy="66675"/>
          </a:xfrm>
          <a:custGeom>
            <a:avLst/>
            <a:gdLst>
              <a:gd name="T0" fmla="*/ 9 w 15"/>
              <a:gd name="T1" fmla="*/ 1 h 20"/>
              <a:gd name="T2" fmla="*/ 9 w 15"/>
              <a:gd name="T3" fmla="*/ 1 h 20"/>
              <a:gd name="T4" fmla="*/ 8 w 15"/>
              <a:gd name="T5" fmla="*/ 4 h 20"/>
              <a:gd name="T6" fmla="*/ 6 w 15"/>
              <a:gd name="T7" fmla="*/ 1 h 20"/>
              <a:gd name="T8" fmla="*/ 6 w 15"/>
              <a:gd name="T9" fmla="*/ 0 h 20"/>
              <a:gd name="T10" fmla="*/ 0 w 15"/>
              <a:gd name="T11" fmla="*/ 12 h 20"/>
              <a:gd name="T12" fmla="*/ 8 w 15"/>
              <a:gd name="T13" fmla="*/ 20 h 20"/>
              <a:gd name="T14" fmla="*/ 15 w 15"/>
              <a:gd name="T15" fmla="*/ 12 h 20"/>
              <a:gd name="T16" fmla="*/ 9 w 15"/>
              <a:gd name="T17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20">
                <a:moveTo>
                  <a:pt x="9" y="1"/>
                </a:moveTo>
                <a:cubicBezTo>
                  <a:pt x="9" y="1"/>
                  <a:pt x="9" y="1"/>
                  <a:pt x="9" y="1"/>
                </a:cubicBezTo>
                <a:cubicBezTo>
                  <a:pt x="9" y="2"/>
                  <a:pt x="9" y="4"/>
                  <a:pt x="8" y="4"/>
                </a:cubicBezTo>
                <a:cubicBezTo>
                  <a:pt x="7" y="4"/>
                  <a:pt x="6" y="2"/>
                  <a:pt x="6" y="1"/>
                </a:cubicBezTo>
                <a:cubicBezTo>
                  <a:pt x="6" y="0"/>
                  <a:pt x="6" y="0"/>
                  <a:pt x="6" y="0"/>
                </a:cubicBezTo>
                <a:cubicBezTo>
                  <a:pt x="3" y="2"/>
                  <a:pt x="0" y="8"/>
                  <a:pt x="0" y="12"/>
                </a:cubicBezTo>
                <a:cubicBezTo>
                  <a:pt x="0" y="16"/>
                  <a:pt x="3" y="20"/>
                  <a:pt x="8" y="20"/>
                </a:cubicBezTo>
                <a:cubicBezTo>
                  <a:pt x="12" y="20"/>
                  <a:pt x="15" y="16"/>
                  <a:pt x="15" y="12"/>
                </a:cubicBezTo>
                <a:cubicBezTo>
                  <a:pt x="15" y="8"/>
                  <a:pt x="13" y="2"/>
                  <a:pt x="9" y="1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8" name="Freeform 104"/>
          <p:cNvSpPr>
            <a:spLocks/>
          </p:cNvSpPr>
          <p:nvPr/>
        </p:nvSpPr>
        <p:spPr bwMode="auto">
          <a:xfrm>
            <a:off x="3303588" y="3854450"/>
            <a:ext cx="9525" cy="20638"/>
          </a:xfrm>
          <a:custGeom>
            <a:avLst/>
            <a:gdLst>
              <a:gd name="T0" fmla="*/ 2 w 3"/>
              <a:gd name="T1" fmla="*/ 6 h 6"/>
              <a:gd name="T2" fmla="*/ 3 w 3"/>
              <a:gd name="T3" fmla="*/ 3 h 6"/>
              <a:gd name="T4" fmla="*/ 3 w 3"/>
              <a:gd name="T5" fmla="*/ 3 h 6"/>
              <a:gd name="T6" fmla="*/ 2 w 3"/>
              <a:gd name="T7" fmla="*/ 0 h 6"/>
              <a:gd name="T8" fmla="*/ 0 w 3"/>
              <a:gd name="T9" fmla="*/ 2 h 6"/>
              <a:gd name="T10" fmla="*/ 0 w 3"/>
              <a:gd name="T11" fmla="*/ 3 h 6"/>
              <a:gd name="T12" fmla="*/ 2 w 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6">
                <a:moveTo>
                  <a:pt x="2" y="6"/>
                </a:moveTo>
                <a:cubicBezTo>
                  <a:pt x="3" y="6"/>
                  <a:pt x="3" y="4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6"/>
                  <a:pt x="2" y="6"/>
                </a:cubicBezTo>
                <a:close/>
              </a:path>
            </a:pathLst>
          </a:custGeom>
          <a:solidFill>
            <a:srgbClr val="DA8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99" name="Freeform 105"/>
          <p:cNvSpPr>
            <a:spLocks/>
          </p:cNvSpPr>
          <p:nvPr/>
        </p:nvSpPr>
        <p:spPr bwMode="auto">
          <a:xfrm>
            <a:off x="2320925" y="1662113"/>
            <a:ext cx="765175" cy="1730375"/>
          </a:xfrm>
          <a:custGeom>
            <a:avLst/>
            <a:gdLst>
              <a:gd name="T0" fmla="*/ 222 w 226"/>
              <a:gd name="T1" fmla="*/ 504 h 512"/>
              <a:gd name="T2" fmla="*/ 128 w 226"/>
              <a:gd name="T3" fmla="*/ 337 h 512"/>
              <a:gd name="T4" fmla="*/ 127 w 226"/>
              <a:gd name="T5" fmla="*/ 334 h 512"/>
              <a:gd name="T6" fmla="*/ 73 w 226"/>
              <a:gd name="T7" fmla="*/ 215 h 512"/>
              <a:gd name="T8" fmla="*/ 57 w 226"/>
              <a:gd name="T9" fmla="*/ 101 h 512"/>
              <a:gd name="T10" fmla="*/ 68 w 226"/>
              <a:gd name="T11" fmla="*/ 46 h 512"/>
              <a:gd name="T12" fmla="*/ 96 w 226"/>
              <a:gd name="T13" fmla="*/ 0 h 512"/>
              <a:gd name="T14" fmla="*/ 13 w 226"/>
              <a:gd name="T15" fmla="*/ 100 h 512"/>
              <a:gd name="T16" fmla="*/ 13 w 226"/>
              <a:gd name="T17" fmla="*/ 101 h 512"/>
              <a:gd name="T18" fmla="*/ 8 w 226"/>
              <a:gd name="T19" fmla="*/ 215 h 512"/>
              <a:gd name="T20" fmla="*/ 72 w 226"/>
              <a:gd name="T21" fmla="*/ 337 h 512"/>
              <a:gd name="T22" fmla="*/ 92 w 226"/>
              <a:gd name="T23" fmla="*/ 358 h 512"/>
              <a:gd name="T24" fmla="*/ 211 w 226"/>
              <a:gd name="T25" fmla="*/ 512 h 512"/>
              <a:gd name="T26" fmla="*/ 226 w 226"/>
              <a:gd name="T27" fmla="*/ 506 h 512"/>
              <a:gd name="T28" fmla="*/ 222 w 226"/>
              <a:gd name="T29" fmla="*/ 50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512">
                <a:moveTo>
                  <a:pt x="222" y="504"/>
                </a:moveTo>
                <a:cubicBezTo>
                  <a:pt x="222" y="504"/>
                  <a:pt x="186" y="434"/>
                  <a:pt x="128" y="337"/>
                </a:cubicBezTo>
                <a:cubicBezTo>
                  <a:pt x="128" y="336"/>
                  <a:pt x="127" y="335"/>
                  <a:pt x="127" y="334"/>
                </a:cubicBezTo>
                <a:cubicBezTo>
                  <a:pt x="103" y="295"/>
                  <a:pt x="85" y="255"/>
                  <a:pt x="73" y="215"/>
                </a:cubicBezTo>
                <a:cubicBezTo>
                  <a:pt x="60" y="176"/>
                  <a:pt x="55" y="137"/>
                  <a:pt x="57" y="101"/>
                </a:cubicBezTo>
                <a:cubicBezTo>
                  <a:pt x="58" y="82"/>
                  <a:pt x="62" y="64"/>
                  <a:pt x="68" y="46"/>
                </a:cubicBezTo>
                <a:cubicBezTo>
                  <a:pt x="75" y="26"/>
                  <a:pt x="85" y="11"/>
                  <a:pt x="96" y="0"/>
                </a:cubicBezTo>
                <a:cubicBezTo>
                  <a:pt x="88" y="1"/>
                  <a:pt x="43" y="10"/>
                  <a:pt x="13" y="100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0" y="140"/>
                  <a:pt x="0" y="179"/>
                  <a:pt x="8" y="215"/>
                </a:cubicBezTo>
                <a:cubicBezTo>
                  <a:pt x="19" y="261"/>
                  <a:pt x="43" y="303"/>
                  <a:pt x="72" y="337"/>
                </a:cubicBezTo>
                <a:cubicBezTo>
                  <a:pt x="78" y="344"/>
                  <a:pt x="85" y="352"/>
                  <a:pt x="92" y="358"/>
                </a:cubicBezTo>
                <a:cubicBezTo>
                  <a:pt x="155" y="418"/>
                  <a:pt x="211" y="512"/>
                  <a:pt x="211" y="512"/>
                </a:cubicBezTo>
                <a:cubicBezTo>
                  <a:pt x="211" y="512"/>
                  <a:pt x="221" y="512"/>
                  <a:pt x="226" y="506"/>
                </a:cubicBezTo>
                <a:cubicBezTo>
                  <a:pt x="224" y="505"/>
                  <a:pt x="222" y="504"/>
                  <a:pt x="222" y="504"/>
                </a:cubicBezTo>
              </a:path>
            </a:pathLst>
          </a:custGeom>
          <a:solidFill>
            <a:srgbClr val="C85D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0" name="Freeform 106"/>
          <p:cNvSpPr>
            <a:spLocks/>
          </p:cNvSpPr>
          <p:nvPr/>
        </p:nvSpPr>
        <p:spPr bwMode="auto">
          <a:xfrm>
            <a:off x="3297238" y="1662113"/>
            <a:ext cx="765175" cy="1730375"/>
          </a:xfrm>
          <a:custGeom>
            <a:avLst/>
            <a:gdLst>
              <a:gd name="T0" fmla="*/ 214 w 226"/>
              <a:gd name="T1" fmla="*/ 101 h 512"/>
              <a:gd name="T2" fmla="*/ 213 w 226"/>
              <a:gd name="T3" fmla="*/ 100 h 512"/>
              <a:gd name="T4" fmla="*/ 131 w 226"/>
              <a:gd name="T5" fmla="*/ 0 h 512"/>
              <a:gd name="T6" fmla="*/ 158 w 226"/>
              <a:gd name="T7" fmla="*/ 46 h 512"/>
              <a:gd name="T8" fmla="*/ 169 w 226"/>
              <a:gd name="T9" fmla="*/ 101 h 512"/>
              <a:gd name="T10" fmla="*/ 154 w 226"/>
              <a:gd name="T11" fmla="*/ 215 h 512"/>
              <a:gd name="T12" fmla="*/ 100 w 226"/>
              <a:gd name="T13" fmla="*/ 334 h 512"/>
              <a:gd name="T14" fmla="*/ 98 w 226"/>
              <a:gd name="T15" fmla="*/ 337 h 512"/>
              <a:gd name="T16" fmla="*/ 4 w 226"/>
              <a:gd name="T17" fmla="*/ 504 h 512"/>
              <a:gd name="T18" fmla="*/ 0 w 226"/>
              <a:gd name="T19" fmla="*/ 506 h 512"/>
              <a:gd name="T20" fmla="*/ 15 w 226"/>
              <a:gd name="T21" fmla="*/ 512 h 512"/>
              <a:gd name="T22" fmla="*/ 134 w 226"/>
              <a:gd name="T23" fmla="*/ 358 h 512"/>
              <a:gd name="T24" fmla="*/ 155 w 226"/>
              <a:gd name="T25" fmla="*/ 337 h 512"/>
              <a:gd name="T26" fmla="*/ 218 w 226"/>
              <a:gd name="T27" fmla="*/ 215 h 512"/>
              <a:gd name="T28" fmla="*/ 214 w 226"/>
              <a:gd name="T29" fmla="*/ 101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512">
                <a:moveTo>
                  <a:pt x="214" y="101"/>
                </a:moveTo>
                <a:cubicBezTo>
                  <a:pt x="213" y="100"/>
                  <a:pt x="213" y="100"/>
                  <a:pt x="213" y="100"/>
                </a:cubicBezTo>
                <a:cubicBezTo>
                  <a:pt x="183" y="10"/>
                  <a:pt x="139" y="1"/>
                  <a:pt x="131" y="0"/>
                </a:cubicBezTo>
                <a:cubicBezTo>
                  <a:pt x="141" y="11"/>
                  <a:pt x="151" y="26"/>
                  <a:pt x="158" y="46"/>
                </a:cubicBezTo>
                <a:cubicBezTo>
                  <a:pt x="164" y="64"/>
                  <a:pt x="168" y="82"/>
                  <a:pt x="169" y="101"/>
                </a:cubicBezTo>
                <a:cubicBezTo>
                  <a:pt x="172" y="137"/>
                  <a:pt x="166" y="176"/>
                  <a:pt x="154" y="215"/>
                </a:cubicBezTo>
                <a:cubicBezTo>
                  <a:pt x="141" y="255"/>
                  <a:pt x="123" y="295"/>
                  <a:pt x="100" y="334"/>
                </a:cubicBezTo>
                <a:cubicBezTo>
                  <a:pt x="99" y="335"/>
                  <a:pt x="99" y="336"/>
                  <a:pt x="98" y="337"/>
                </a:cubicBezTo>
                <a:cubicBezTo>
                  <a:pt x="41" y="434"/>
                  <a:pt x="4" y="504"/>
                  <a:pt x="4" y="504"/>
                </a:cubicBezTo>
                <a:cubicBezTo>
                  <a:pt x="4" y="504"/>
                  <a:pt x="2" y="505"/>
                  <a:pt x="0" y="506"/>
                </a:cubicBezTo>
                <a:cubicBezTo>
                  <a:pt x="5" y="512"/>
                  <a:pt x="15" y="512"/>
                  <a:pt x="15" y="512"/>
                </a:cubicBezTo>
                <a:cubicBezTo>
                  <a:pt x="15" y="512"/>
                  <a:pt x="71" y="418"/>
                  <a:pt x="134" y="358"/>
                </a:cubicBezTo>
                <a:cubicBezTo>
                  <a:pt x="141" y="352"/>
                  <a:pt x="148" y="344"/>
                  <a:pt x="155" y="337"/>
                </a:cubicBezTo>
                <a:cubicBezTo>
                  <a:pt x="184" y="303"/>
                  <a:pt x="208" y="261"/>
                  <a:pt x="218" y="215"/>
                </a:cubicBezTo>
                <a:cubicBezTo>
                  <a:pt x="226" y="179"/>
                  <a:pt x="226" y="140"/>
                  <a:pt x="214" y="101"/>
                </a:cubicBezTo>
              </a:path>
            </a:pathLst>
          </a:custGeom>
          <a:solidFill>
            <a:srgbClr val="C85D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1" name="Freeform 107"/>
          <p:cNvSpPr>
            <a:spLocks/>
          </p:cNvSpPr>
          <p:nvPr/>
        </p:nvSpPr>
        <p:spPr bwMode="auto">
          <a:xfrm>
            <a:off x="2509838" y="1547813"/>
            <a:ext cx="608013" cy="1833563"/>
          </a:xfrm>
          <a:custGeom>
            <a:avLst/>
            <a:gdLst>
              <a:gd name="T0" fmla="*/ 1 w 179"/>
              <a:gd name="T1" fmla="*/ 141 h 543"/>
              <a:gd name="T2" fmla="*/ 1 w 179"/>
              <a:gd name="T3" fmla="*/ 157 h 543"/>
              <a:gd name="T4" fmla="*/ 1 w 179"/>
              <a:gd name="T5" fmla="*/ 165 h 543"/>
              <a:gd name="T6" fmla="*/ 2 w 179"/>
              <a:gd name="T7" fmla="*/ 181 h 543"/>
              <a:gd name="T8" fmla="*/ 3 w 179"/>
              <a:gd name="T9" fmla="*/ 189 h 543"/>
              <a:gd name="T10" fmla="*/ 5 w 179"/>
              <a:gd name="T11" fmla="*/ 203 h 543"/>
              <a:gd name="T12" fmla="*/ 6 w 179"/>
              <a:gd name="T13" fmla="*/ 208 h 543"/>
              <a:gd name="T14" fmla="*/ 7 w 179"/>
              <a:gd name="T15" fmla="*/ 210 h 543"/>
              <a:gd name="T16" fmla="*/ 7 w 179"/>
              <a:gd name="T17" fmla="*/ 214 h 543"/>
              <a:gd name="T18" fmla="*/ 9 w 179"/>
              <a:gd name="T19" fmla="*/ 222 h 543"/>
              <a:gd name="T20" fmla="*/ 17 w 179"/>
              <a:gd name="T21" fmla="*/ 249 h 543"/>
              <a:gd name="T22" fmla="*/ 71 w 179"/>
              <a:gd name="T23" fmla="*/ 368 h 543"/>
              <a:gd name="T24" fmla="*/ 72 w 179"/>
              <a:gd name="T25" fmla="*/ 371 h 543"/>
              <a:gd name="T26" fmla="*/ 166 w 179"/>
              <a:gd name="T27" fmla="*/ 538 h 543"/>
              <a:gd name="T28" fmla="*/ 170 w 179"/>
              <a:gd name="T29" fmla="*/ 540 h 543"/>
              <a:gd name="T30" fmla="*/ 179 w 179"/>
              <a:gd name="T31" fmla="*/ 536 h 543"/>
              <a:gd name="T32" fmla="*/ 176 w 179"/>
              <a:gd name="T33" fmla="*/ 534 h 543"/>
              <a:gd name="T34" fmla="*/ 119 w 179"/>
              <a:gd name="T35" fmla="*/ 371 h 543"/>
              <a:gd name="T36" fmla="*/ 111 w 179"/>
              <a:gd name="T37" fmla="*/ 353 h 543"/>
              <a:gd name="T38" fmla="*/ 75 w 179"/>
              <a:gd name="T39" fmla="*/ 249 h 543"/>
              <a:gd name="T40" fmla="*/ 74 w 179"/>
              <a:gd name="T41" fmla="*/ 244 h 543"/>
              <a:gd name="T42" fmla="*/ 72 w 179"/>
              <a:gd name="T43" fmla="*/ 236 h 543"/>
              <a:gd name="T44" fmla="*/ 71 w 179"/>
              <a:gd name="T45" fmla="*/ 232 h 543"/>
              <a:gd name="T46" fmla="*/ 70 w 179"/>
              <a:gd name="T47" fmla="*/ 225 h 543"/>
              <a:gd name="T48" fmla="*/ 68 w 179"/>
              <a:gd name="T49" fmla="*/ 211 h 543"/>
              <a:gd name="T50" fmla="*/ 67 w 179"/>
              <a:gd name="T51" fmla="*/ 211 h 543"/>
              <a:gd name="T52" fmla="*/ 67 w 179"/>
              <a:gd name="T53" fmla="*/ 211 h 543"/>
              <a:gd name="T54" fmla="*/ 67 w 179"/>
              <a:gd name="T55" fmla="*/ 208 h 543"/>
              <a:gd name="T56" fmla="*/ 66 w 179"/>
              <a:gd name="T57" fmla="*/ 197 h 543"/>
              <a:gd name="T58" fmla="*/ 66 w 179"/>
              <a:gd name="T59" fmla="*/ 200 h 543"/>
              <a:gd name="T60" fmla="*/ 65 w 179"/>
              <a:gd name="T61" fmla="*/ 192 h 543"/>
              <a:gd name="T62" fmla="*/ 64 w 179"/>
              <a:gd name="T63" fmla="*/ 176 h 543"/>
              <a:gd name="T64" fmla="*/ 64 w 179"/>
              <a:gd name="T65" fmla="*/ 168 h 543"/>
              <a:gd name="T66" fmla="*/ 63 w 179"/>
              <a:gd name="T67" fmla="*/ 154 h 543"/>
              <a:gd name="T68" fmla="*/ 63 w 179"/>
              <a:gd name="T69" fmla="*/ 146 h 543"/>
              <a:gd name="T70" fmla="*/ 64 w 179"/>
              <a:gd name="T71" fmla="*/ 135 h 543"/>
              <a:gd name="T72" fmla="*/ 73 w 179"/>
              <a:gd name="T73" fmla="*/ 74 h 543"/>
              <a:gd name="T74" fmla="*/ 112 w 179"/>
              <a:gd name="T75" fmla="*/ 1 h 543"/>
              <a:gd name="T76" fmla="*/ 40 w 179"/>
              <a:gd name="T77" fmla="*/ 34 h 543"/>
              <a:gd name="T78" fmla="*/ 12 w 179"/>
              <a:gd name="T79" fmla="*/ 80 h 543"/>
              <a:gd name="T80" fmla="*/ 1 w 179"/>
              <a:gd name="T81" fmla="*/ 135 h 543"/>
              <a:gd name="T82" fmla="*/ 1 w 179"/>
              <a:gd name="T83" fmla="*/ 141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9" h="543">
                <a:moveTo>
                  <a:pt x="1" y="141"/>
                </a:moveTo>
                <a:cubicBezTo>
                  <a:pt x="0" y="146"/>
                  <a:pt x="0" y="152"/>
                  <a:pt x="1" y="157"/>
                </a:cubicBezTo>
                <a:cubicBezTo>
                  <a:pt x="1" y="165"/>
                  <a:pt x="1" y="165"/>
                  <a:pt x="1" y="165"/>
                </a:cubicBezTo>
                <a:cubicBezTo>
                  <a:pt x="1" y="170"/>
                  <a:pt x="1" y="175"/>
                  <a:pt x="2" y="181"/>
                </a:cubicBezTo>
                <a:cubicBezTo>
                  <a:pt x="3" y="189"/>
                  <a:pt x="3" y="189"/>
                  <a:pt x="3" y="189"/>
                </a:cubicBezTo>
                <a:cubicBezTo>
                  <a:pt x="4" y="193"/>
                  <a:pt x="4" y="198"/>
                  <a:pt x="5" y="203"/>
                </a:cubicBezTo>
                <a:cubicBezTo>
                  <a:pt x="6" y="208"/>
                  <a:pt x="6" y="208"/>
                  <a:pt x="6" y="208"/>
                </a:cubicBezTo>
                <a:cubicBezTo>
                  <a:pt x="7" y="210"/>
                  <a:pt x="7" y="210"/>
                  <a:pt x="7" y="210"/>
                </a:cubicBezTo>
                <a:cubicBezTo>
                  <a:pt x="7" y="211"/>
                  <a:pt x="7" y="213"/>
                  <a:pt x="7" y="214"/>
                </a:cubicBezTo>
                <a:cubicBezTo>
                  <a:pt x="9" y="222"/>
                  <a:pt x="9" y="222"/>
                  <a:pt x="9" y="222"/>
                </a:cubicBezTo>
                <a:cubicBezTo>
                  <a:pt x="11" y="231"/>
                  <a:pt x="14" y="240"/>
                  <a:pt x="17" y="249"/>
                </a:cubicBezTo>
                <a:cubicBezTo>
                  <a:pt x="29" y="289"/>
                  <a:pt x="47" y="329"/>
                  <a:pt x="71" y="368"/>
                </a:cubicBezTo>
                <a:cubicBezTo>
                  <a:pt x="71" y="369"/>
                  <a:pt x="72" y="370"/>
                  <a:pt x="72" y="371"/>
                </a:cubicBezTo>
                <a:cubicBezTo>
                  <a:pt x="130" y="468"/>
                  <a:pt x="166" y="538"/>
                  <a:pt x="166" y="538"/>
                </a:cubicBezTo>
                <a:cubicBezTo>
                  <a:pt x="166" y="538"/>
                  <a:pt x="168" y="539"/>
                  <a:pt x="170" y="540"/>
                </a:cubicBezTo>
                <a:cubicBezTo>
                  <a:pt x="173" y="542"/>
                  <a:pt x="177" y="543"/>
                  <a:pt x="179" y="536"/>
                </a:cubicBezTo>
                <a:cubicBezTo>
                  <a:pt x="177" y="535"/>
                  <a:pt x="176" y="534"/>
                  <a:pt x="176" y="534"/>
                </a:cubicBezTo>
                <a:cubicBezTo>
                  <a:pt x="176" y="534"/>
                  <a:pt x="147" y="442"/>
                  <a:pt x="119" y="371"/>
                </a:cubicBezTo>
                <a:cubicBezTo>
                  <a:pt x="116" y="364"/>
                  <a:pt x="114" y="358"/>
                  <a:pt x="111" y="353"/>
                </a:cubicBezTo>
                <a:cubicBezTo>
                  <a:pt x="98" y="322"/>
                  <a:pt x="85" y="287"/>
                  <a:pt x="75" y="249"/>
                </a:cubicBezTo>
                <a:cubicBezTo>
                  <a:pt x="75" y="247"/>
                  <a:pt x="74" y="246"/>
                  <a:pt x="74" y="244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72" y="235"/>
                  <a:pt x="72" y="234"/>
                  <a:pt x="71" y="232"/>
                </a:cubicBezTo>
                <a:cubicBezTo>
                  <a:pt x="70" y="225"/>
                  <a:pt x="70" y="225"/>
                  <a:pt x="70" y="225"/>
                </a:cubicBezTo>
                <a:cubicBezTo>
                  <a:pt x="69" y="220"/>
                  <a:pt x="68" y="216"/>
                  <a:pt x="68" y="211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7" y="208"/>
                  <a:pt x="67" y="208"/>
                  <a:pt x="67" y="208"/>
                </a:cubicBezTo>
                <a:cubicBezTo>
                  <a:pt x="67" y="204"/>
                  <a:pt x="66" y="200"/>
                  <a:pt x="66" y="197"/>
                </a:cubicBezTo>
                <a:cubicBezTo>
                  <a:pt x="66" y="200"/>
                  <a:pt x="66" y="200"/>
                  <a:pt x="66" y="200"/>
                </a:cubicBezTo>
                <a:cubicBezTo>
                  <a:pt x="65" y="192"/>
                  <a:pt x="65" y="192"/>
                  <a:pt x="65" y="192"/>
                </a:cubicBezTo>
                <a:cubicBezTo>
                  <a:pt x="65" y="187"/>
                  <a:pt x="64" y="182"/>
                  <a:pt x="64" y="176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4"/>
                  <a:pt x="63" y="159"/>
                  <a:pt x="63" y="154"/>
                </a:cubicBezTo>
                <a:cubicBezTo>
                  <a:pt x="63" y="146"/>
                  <a:pt x="63" y="146"/>
                  <a:pt x="63" y="146"/>
                </a:cubicBezTo>
                <a:cubicBezTo>
                  <a:pt x="64" y="143"/>
                  <a:pt x="64" y="139"/>
                  <a:pt x="64" y="135"/>
                </a:cubicBezTo>
                <a:cubicBezTo>
                  <a:pt x="65" y="116"/>
                  <a:pt x="68" y="95"/>
                  <a:pt x="73" y="74"/>
                </a:cubicBezTo>
                <a:cubicBezTo>
                  <a:pt x="82" y="36"/>
                  <a:pt x="96" y="14"/>
                  <a:pt x="112" y="1"/>
                </a:cubicBezTo>
                <a:cubicBezTo>
                  <a:pt x="105" y="0"/>
                  <a:pt x="69" y="3"/>
                  <a:pt x="40" y="34"/>
                </a:cubicBezTo>
                <a:cubicBezTo>
                  <a:pt x="29" y="45"/>
                  <a:pt x="19" y="60"/>
                  <a:pt x="12" y="80"/>
                </a:cubicBezTo>
                <a:cubicBezTo>
                  <a:pt x="6" y="98"/>
                  <a:pt x="2" y="116"/>
                  <a:pt x="1" y="135"/>
                </a:cubicBezTo>
                <a:cubicBezTo>
                  <a:pt x="1" y="141"/>
                  <a:pt x="1" y="141"/>
                  <a:pt x="1" y="141"/>
                </a:cubicBezTo>
              </a:path>
            </a:pathLst>
          </a:custGeom>
          <a:solidFill>
            <a:srgbClr val="F2F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2" name="Freeform 108"/>
          <p:cNvSpPr>
            <a:spLocks/>
          </p:cNvSpPr>
          <p:nvPr/>
        </p:nvSpPr>
        <p:spPr bwMode="auto">
          <a:xfrm>
            <a:off x="3273425" y="1547813"/>
            <a:ext cx="609600" cy="1833563"/>
          </a:xfrm>
          <a:custGeom>
            <a:avLst/>
            <a:gdLst>
              <a:gd name="T0" fmla="*/ 178 w 180"/>
              <a:gd name="T1" fmla="*/ 135 h 543"/>
              <a:gd name="T2" fmla="*/ 167 w 180"/>
              <a:gd name="T3" fmla="*/ 80 h 543"/>
              <a:gd name="T4" fmla="*/ 139 w 180"/>
              <a:gd name="T5" fmla="*/ 34 h 543"/>
              <a:gd name="T6" fmla="*/ 67 w 180"/>
              <a:gd name="T7" fmla="*/ 1 h 543"/>
              <a:gd name="T8" fmla="*/ 106 w 180"/>
              <a:gd name="T9" fmla="*/ 74 h 543"/>
              <a:gd name="T10" fmla="*/ 115 w 180"/>
              <a:gd name="T11" fmla="*/ 135 h 543"/>
              <a:gd name="T12" fmla="*/ 104 w 180"/>
              <a:gd name="T13" fmla="*/ 249 h 543"/>
              <a:gd name="T14" fmla="*/ 67 w 180"/>
              <a:gd name="T15" fmla="*/ 353 h 543"/>
              <a:gd name="T16" fmla="*/ 60 w 180"/>
              <a:gd name="T17" fmla="*/ 371 h 543"/>
              <a:gd name="T18" fmla="*/ 2 w 180"/>
              <a:gd name="T19" fmla="*/ 534 h 543"/>
              <a:gd name="T20" fmla="*/ 0 w 180"/>
              <a:gd name="T21" fmla="*/ 536 h 543"/>
              <a:gd name="T22" fmla="*/ 9 w 180"/>
              <a:gd name="T23" fmla="*/ 540 h 543"/>
              <a:gd name="T24" fmla="*/ 12 w 180"/>
              <a:gd name="T25" fmla="*/ 538 h 543"/>
              <a:gd name="T26" fmla="*/ 107 w 180"/>
              <a:gd name="T27" fmla="*/ 371 h 543"/>
              <a:gd name="T28" fmla="*/ 108 w 180"/>
              <a:gd name="T29" fmla="*/ 368 h 543"/>
              <a:gd name="T30" fmla="*/ 162 w 180"/>
              <a:gd name="T31" fmla="*/ 249 h 543"/>
              <a:gd name="T32" fmla="*/ 178 w 180"/>
              <a:gd name="T33" fmla="*/ 135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0" h="543">
                <a:moveTo>
                  <a:pt x="178" y="135"/>
                </a:moveTo>
                <a:cubicBezTo>
                  <a:pt x="176" y="116"/>
                  <a:pt x="173" y="98"/>
                  <a:pt x="167" y="80"/>
                </a:cubicBezTo>
                <a:cubicBezTo>
                  <a:pt x="159" y="60"/>
                  <a:pt x="150" y="45"/>
                  <a:pt x="139" y="34"/>
                </a:cubicBezTo>
                <a:cubicBezTo>
                  <a:pt x="110" y="3"/>
                  <a:pt x="74" y="0"/>
                  <a:pt x="67" y="1"/>
                </a:cubicBezTo>
                <a:cubicBezTo>
                  <a:pt x="82" y="14"/>
                  <a:pt x="97" y="36"/>
                  <a:pt x="106" y="74"/>
                </a:cubicBezTo>
                <a:cubicBezTo>
                  <a:pt x="111" y="95"/>
                  <a:pt x="114" y="116"/>
                  <a:pt x="115" y="135"/>
                </a:cubicBezTo>
                <a:cubicBezTo>
                  <a:pt x="117" y="176"/>
                  <a:pt x="112" y="214"/>
                  <a:pt x="104" y="249"/>
                </a:cubicBezTo>
                <a:cubicBezTo>
                  <a:pt x="94" y="287"/>
                  <a:pt x="80" y="322"/>
                  <a:pt x="67" y="353"/>
                </a:cubicBezTo>
                <a:cubicBezTo>
                  <a:pt x="65" y="358"/>
                  <a:pt x="62" y="364"/>
                  <a:pt x="60" y="371"/>
                </a:cubicBezTo>
                <a:cubicBezTo>
                  <a:pt x="31" y="442"/>
                  <a:pt x="2" y="534"/>
                  <a:pt x="2" y="534"/>
                </a:cubicBezTo>
                <a:cubicBezTo>
                  <a:pt x="2" y="534"/>
                  <a:pt x="1" y="535"/>
                  <a:pt x="0" y="536"/>
                </a:cubicBezTo>
                <a:cubicBezTo>
                  <a:pt x="1" y="543"/>
                  <a:pt x="6" y="542"/>
                  <a:pt x="9" y="540"/>
                </a:cubicBezTo>
                <a:cubicBezTo>
                  <a:pt x="11" y="539"/>
                  <a:pt x="12" y="538"/>
                  <a:pt x="12" y="538"/>
                </a:cubicBezTo>
                <a:cubicBezTo>
                  <a:pt x="12" y="538"/>
                  <a:pt x="49" y="468"/>
                  <a:pt x="107" y="371"/>
                </a:cubicBezTo>
                <a:cubicBezTo>
                  <a:pt x="107" y="370"/>
                  <a:pt x="108" y="369"/>
                  <a:pt x="108" y="368"/>
                </a:cubicBezTo>
                <a:cubicBezTo>
                  <a:pt x="131" y="329"/>
                  <a:pt x="150" y="289"/>
                  <a:pt x="162" y="249"/>
                </a:cubicBezTo>
                <a:cubicBezTo>
                  <a:pt x="174" y="210"/>
                  <a:pt x="180" y="171"/>
                  <a:pt x="178" y="135"/>
                </a:cubicBezTo>
              </a:path>
            </a:pathLst>
          </a:custGeom>
          <a:solidFill>
            <a:srgbClr val="F2F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3" name="Freeform 109"/>
          <p:cNvSpPr>
            <a:spLocks/>
          </p:cNvSpPr>
          <p:nvPr/>
        </p:nvSpPr>
        <p:spPr bwMode="auto">
          <a:xfrm>
            <a:off x="2720975" y="1479550"/>
            <a:ext cx="439738" cy="1901825"/>
          </a:xfrm>
          <a:custGeom>
            <a:avLst/>
            <a:gdLst>
              <a:gd name="T0" fmla="*/ 127 w 130"/>
              <a:gd name="T1" fmla="*/ 551 h 563"/>
              <a:gd name="T2" fmla="*/ 95 w 130"/>
              <a:gd name="T3" fmla="*/ 391 h 563"/>
              <a:gd name="T4" fmla="*/ 70 w 130"/>
              <a:gd name="T5" fmla="*/ 269 h 563"/>
              <a:gd name="T6" fmla="*/ 63 w 130"/>
              <a:gd name="T7" fmla="*/ 155 h 563"/>
              <a:gd name="T8" fmla="*/ 64 w 130"/>
              <a:gd name="T9" fmla="*/ 149 h 563"/>
              <a:gd name="T10" fmla="*/ 115 w 130"/>
              <a:gd name="T11" fmla="*/ 7 h 563"/>
              <a:gd name="T12" fmla="*/ 50 w 130"/>
              <a:gd name="T13" fmla="*/ 21 h 563"/>
              <a:gd name="T14" fmla="*/ 11 w 130"/>
              <a:gd name="T15" fmla="*/ 94 h 563"/>
              <a:gd name="T16" fmla="*/ 2 w 130"/>
              <a:gd name="T17" fmla="*/ 155 h 563"/>
              <a:gd name="T18" fmla="*/ 13 w 130"/>
              <a:gd name="T19" fmla="*/ 269 h 563"/>
              <a:gd name="T20" fmla="*/ 49 w 130"/>
              <a:gd name="T21" fmla="*/ 373 h 563"/>
              <a:gd name="T22" fmla="*/ 57 w 130"/>
              <a:gd name="T23" fmla="*/ 391 h 563"/>
              <a:gd name="T24" fmla="*/ 114 w 130"/>
              <a:gd name="T25" fmla="*/ 554 h 563"/>
              <a:gd name="T26" fmla="*/ 117 w 130"/>
              <a:gd name="T27" fmla="*/ 556 h 563"/>
              <a:gd name="T28" fmla="*/ 130 w 130"/>
              <a:gd name="T29" fmla="*/ 556 h 563"/>
              <a:gd name="T30" fmla="*/ 127 w 130"/>
              <a:gd name="T31" fmla="*/ 551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0" h="563">
                <a:moveTo>
                  <a:pt x="127" y="551"/>
                </a:moveTo>
                <a:cubicBezTo>
                  <a:pt x="122" y="494"/>
                  <a:pt x="108" y="443"/>
                  <a:pt x="95" y="391"/>
                </a:cubicBezTo>
                <a:cubicBezTo>
                  <a:pt x="85" y="352"/>
                  <a:pt x="76" y="313"/>
                  <a:pt x="70" y="269"/>
                </a:cubicBezTo>
                <a:cubicBezTo>
                  <a:pt x="65" y="235"/>
                  <a:pt x="62" y="197"/>
                  <a:pt x="63" y="155"/>
                </a:cubicBezTo>
                <a:cubicBezTo>
                  <a:pt x="64" y="153"/>
                  <a:pt x="64" y="151"/>
                  <a:pt x="64" y="149"/>
                </a:cubicBezTo>
                <a:cubicBezTo>
                  <a:pt x="67" y="55"/>
                  <a:pt x="93" y="20"/>
                  <a:pt x="115" y="7"/>
                </a:cubicBezTo>
                <a:cubicBezTo>
                  <a:pt x="106" y="4"/>
                  <a:pt x="76" y="0"/>
                  <a:pt x="50" y="21"/>
                </a:cubicBezTo>
                <a:cubicBezTo>
                  <a:pt x="34" y="34"/>
                  <a:pt x="20" y="56"/>
                  <a:pt x="11" y="94"/>
                </a:cubicBezTo>
                <a:cubicBezTo>
                  <a:pt x="6" y="115"/>
                  <a:pt x="3" y="136"/>
                  <a:pt x="2" y="155"/>
                </a:cubicBezTo>
                <a:cubicBezTo>
                  <a:pt x="0" y="196"/>
                  <a:pt x="5" y="234"/>
                  <a:pt x="13" y="269"/>
                </a:cubicBezTo>
                <a:cubicBezTo>
                  <a:pt x="23" y="307"/>
                  <a:pt x="36" y="342"/>
                  <a:pt x="49" y="373"/>
                </a:cubicBezTo>
                <a:cubicBezTo>
                  <a:pt x="52" y="378"/>
                  <a:pt x="54" y="384"/>
                  <a:pt x="57" y="391"/>
                </a:cubicBezTo>
                <a:cubicBezTo>
                  <a:pt x="85" y="462"/>
                  <a:pt x="114" y="554"/>
                  <a:pt x="114" y="554"/>
                </a:cubicBezTo>
                <a:cubicBezTo>
                  <a:pt x="114" y="554"/>
                  <a:pt x="115" y="555"/>
                  <a:pt x="117" y="556"/>
                </a:cubicBezTo>
                <a:cubicBezTo>
                  <a:pt x="120" y="559"/>
                  <a:pt x="127" y="563"/>
                  <a:pt x="130" y="556"/>
                </a:cubicBezTo>
                <a:cubicBezTo>
                  <a:pt x="128" y="554"/>
                  <a:pt x="127" y="551"/>
                  <a:pt x="127" y="551"/>
                </a:cubicBezTo>
              </a:path>
            </a:pathLst>
          </a:custGeom>
          <a:solidFill>
            <a:srgbClr val="C85D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4" name="Freeform 110"/>
          <p:cNvSpPr>
            <a:spLocks/>
          </p:cNvSpPr>
          <p:nvPr/>
        </p:nvSpPr>
        <p:spPr bwMode="auto">
          <a:xfrm>
            <a:off x="3228975" y="1479550"/>
            <a:ext cx="439738" cy="1901825"/>
          </a:xfrm>
          <a:custGeom>
            <a:avLst/>
            <a:gdLst>
              <a:gd name="T0" fmla="*/ 128 w 130"/>
              <a:gd name="T1" fmla="*/ 155 h 563"/>
              <a:gd name="T2" fmla="*/ 119 w 130"/>
              <a:gd name="T3" fmla="*/ 94 h 563"/>
              <a:gd name="T4" fmla="*/ 80 w 130"/>
              <a:gd name="T5" fmla="*/ 21 h 563"/>
              <a:gd name="T6" fmla="*/ 14 w 130"/>
              <a:gd name="T7" fmla="*/ 7 h 563"/>
              <a:gd name="T8" fmla="*/ 66 w 130"/>
              <a:gd name="T9" fmla="*/ 149 h 563"/>
              <a:gd name="T10" fmla="*/ 66 w 130"/>
              <a:gd name="T11" fmla="*/ 155 h 563"/>
              <a:gd name="T12" fmla="*/ 60 w 130"/>
              <a:gd name="T13" fmla="*/ 269 h 563"/>
              <a:gd name="T14" fmla="*/ 35 w 130"/>
              <a:gd name="T15" fmla="*/ 391 h 563"/>
              <a:gd name="T16" fmla="*/ 3 w 130"/>
              <a:gd name="T17" fmla="*/ 551 h 563"/>
              <a:gd name="T18" fmla="*/ 0 w 130"/>
              <a:gd name="T19" fmla="*/ 556 h 563"/>
              <a:gd name="T20" fmla="*/ 13 w 130"/>
              <a:gd name="T21" fmla="*/ 556 h 563"/>
              <a:gd name="T22" fmla="*/ 15 w 130"/>
              <a:gd name="T23" fmla="*/ 554 h 563"/>
              <a:gd name="T24" fmla="*/ 73 w 130"/>
              <a:gd name="T25" fmla="*/ 391 h 563"/>
              <a:gd name="T26" fmla="*/ 80 w 130"/>
              <a:gd name="T27" fmla="*/ 373 h 563"/>
              <a:gd name="T28" fmla="*/ 117 w 130"/>
              <a:gd name="T29" fmla="*/ 269 h 563"/>
              <a:gd name="T30" fmla="*/ 128 w 130"/>
              <a:gd name="T31" fmla="*/ 155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0" h="563">
                <a:moveTo>
                  <a:pt x="128" y="155"/>
                </a:moveTo>
                <a:cubicBezTo>
                  <a:pt x="127" y="136"/>
                  <a:pt x="124" y="115"/>
                  <a:pt x="119" y="94"/>
                </a:cubicBezTo>
                <a:cubicBezTo>
                  <a:pt x="110" y="56"/>
                  <a:pt x="95" y="34"/>
                  <a:pt x="80" y="21"/>
                </a:cubicBezTo>
                <a:cubicBezTo>
                  <a:pt x="53" y="0"/>
                  <a:pt x="24" y="4"/>
                  <a:pt x="14" y="7"/>
                </a:cubicBezTo>
                <a:cubicBezTo>
                  <a:pt x="37" y="20"/>
                  <a:pt x="62" y="55"/>
                  <a:pt x="66" y="149"/>
                </a:cubicBezTo>
                <a:cubicBezTo>
                  <a:pt x="66" y="151"/>
                  <a:pt x="66" y="153"/>
                  <a:pt x="66" y="155"/>
                </a:cubicBezTo>
                <a:cubicBezTo>
                  <a:pt x="67" y="197"/>
                  <a:pt x="65" y="235"/>
                  <a:pt x="60" y="269"/>
                </a:cubicBezTo>
                <a:cubicBezTo>
                  <a:pt x="54" y="313"/>
                  <a:pt x="44" y="352"/>
                  <a:pt x="35" y="391"/>
                </a:cubicBezTo>
                <a:cubicBezTo>
                  <a:pt x="21" y="443"/>
                  <a:pt x="8" y="494"/>
                  <a:pt x="3" y="551"/>
                </a:cubicBezTo>
                <a:cubicBezTo>
                  <a:pt x="3" y="551"/>
                  <a:pt x="2" y="554"/>
                  <a:pt x="0" y="556"/>
                </a:cubicBezTo>
                <a:cubicBezTo>
                  <a:pt x="3" y="563"/>
                  <a:pt x="10" y="559"/>
                  <a:pt x="13" y="556"/>
                </a:cubicBezTo>
                <a:cubicBezTo>
                  <a:pt x="14" y="555"/>
                  <a:pt x="15" y="554"/>
                  <a:pt x="15" y="554"/>
                </a:cubicBezTo>
                <a:cubicBezTo>
                  <a:pt x="15" y="554"/>
                  <a:pt x="44" y="462"/>
                  <a:pt x="73" y="391"/>
                </a:cubicBezTo>
                <a:cubicBezTo>
                  <a:pt x="75" y="384"/>
                  <a:pt x="78" y="378"/>
                  <a:pt x="80" y="373"/>
                </a:cubicBezTo>
                <a:cubicBezTo>
                  <a:pt x="93" y="342"/>
                  <a:pt x="107" y="307"/>
                  <a:pt x="117" y="269"/>
                </a:cubicBezTo>
                <a:cubicBezTo>
                  <a:pt x="125" y="234"/>
                  <a:pt x="130" y="196"/>
                  <a:pt x="128" y="155"/>
                </a:cubicBezTo>
              </a:path>
            </a:pathLst>
          </a:custGeom>
          <a:solidFill>
            <a:srgbClr val="C85D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5" name="Freeform 111"/>
          <p:cNvSpPr>
            <a:spLocks/>
          </p:cNvSpPr>
          <p:nvPr/>
        </p:nvSpPr>
        <p:spPr bwMode="auto">
          <a:xfrm>
            <a:off x="2930525" y="1479550"/>
            <a:ext cx="525463" cy="1895475"/>
          </a:xfrm>
          <a:custGeom>
            <a:avLst/>
            <a:gdLst>
              <a:gd name="T0" fmla="*/ 154 w 155"/>
              <a:gd name="T1" fmla="*/ 155 h 561"/>
              <a:gd name="T2" fmla="*/ 154 w 155"/>
              <a:gd name="T3" fmla="*/ 149 h 561"/>
              <a:gd name="T4" fmla="*/ 102 w 155"/>
              <a:gd name="T5" fmla="*/ 7 h 561"/>
              <a:gd name="T6" fmla="*/ 89 w 155"/>
              <a:gd name="T7" fmla="*/ 1 h 561"/>
              <a:gd name="T8" fmla="*/ 89 w 155"/>
              <a:gd name="T9" fmla="*/ 1 h 561"/>
              <a:gd name="T10" fmla="*/ 78 w 155"/>
              <a:gd name="T11" fmla="*/ 0 h 561"/>
              <a:gd name="T12" fmla="*/ 67 w 155"/>
              <a:gd name="T13" fmla="*/ 1 h 561"/>
              <a:gd name="T14" fmla="*/ 67 w 155"/>
              <a:gd name="T15" fmla="*/ 1 h 561"/>
              <a:gd name="T16" fmla="*/ 53 w 155"/>
              <a:gd name="T17" fmla="*/ 7 h 561"/>
              <a:gd name="T18" fmla="*/ 2 w 155"/>
              <a:gd name="T19" fmla="*/ 149 h 561"/>
              <a:gd name="T20" fmla="*/ 1 w 155"/>
              <a:gd name="T21" fmla="*/ 155 h 561"/>
              <a:gd name="T22" fmla="*/ 8 w 155"/>
              <a:gd name="T23" fmla="*/ 269 h 561"/>
              <a:gd name="T24" fmla="*/ 33 w 155"/>
              <a:gd name="T25" fmla="*/ 391 h 561"/>
              <a:gd name="T26" fmla="*/ 65 w 155"/>
              <a:gd name="T27" fmla="*/ 551 h 561"/>
              <a:gd name="T28" fmla="*/ 68 w 155"/>
              <a:gd name="T29" fmla="*/ 556 h 561"/>
              <a:gd name="T30" fmla="*/ 78 w 155"/>
              <a:gd name="T31" fmla="*/ 558 h 561"/>
              <a:gd name="T32" fmla="*/ 88 w 155"/>
              <a:gd name="T33" fmla="*/ 556 h 561"/>
              <a:gd name="T34" fmla="*/ 91 w 155"/>
              <a:gd name="T35" fmla="*/ 551 h 561"/>
              <a:gd name="T36" fmla="*/ 123 w 155"/>
              <a:gd name="T37" fmla="*/ 391 h 561"/>
              <a:gd name="T38" fmla="*/ 148 w 155"/>
              <a:gd name="T39" fmla="*/ 269 h 561"/>
              <a:gd name="T40" fmla="*/ 154 w 155"/>
              <a:gd name="T41" fmla="*/ 155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5" h="561">
                <a:moveTo>
                  <a:pt x="154" y="155"/>
                </a:moveTo>
                <a:cubicBezTo>
                  <a:pt x="154" y="153"/>
                  <a:pt x="154" y="151"/>
                  <a:pt x="154" y="149"/>
                </a:cubicBezTo>
                <a:cubicBezTo>
                  <a:pt x="150" y="55"/>
                  <a:pt x="125" y="20"/>
                  <a:pt x="102" y="7"/>
                </a:cubicBezTo>
                <a:cubicBezTo>
                  <a:pt x="98" y="4"/>
                  <a:pt x="93" y="2"/>
                  <a:pt x="89" y="1"/>
                </a:cubicBezTo>
                <a:cubicBezTo>
                  <a:pt x="89" y="1"/>
                  <a:pt x="89" y="1"/>
                  <a:pt x="89" y="1"/>
                </a:cubicBezTo>
                <a:cubicBezTo>
                  <a:pt x="89" y="1"/>
                  <a:pt x="84" y="0"/>
                  <a:pt x="78" y="0"/>
                </a:cubicBezTo>
                <a:cubicBezTo>
                  <a:pt x="71" y="0"/>
                  <a:pt x="67" y="1"/>
                  <a:pt x="67" y="1"/>
                </a:cubicBezTo>
                <a:cubicBezTo>
                  <a:pt x="67" y="1"/>
                  <a:pt x="67" y="1"/>
                  <a:pt x="67" y="1"/>
                </a:cubicBezTo>
                <a:cubicBezTo>
                  <a:pt x="63" y="2"/>
                  <a:pt x="58" y="4"/>
                  <a:pt x="53" y="7"/>
                </a:cubicBezTo>
                <a:cubicBezTo>
                  <a:pt x="31" y="20"/>
                  <a:pt x="5" y="55"/>
                  <a:pt x="2" y="149"/>
                </a:cubicBezTo>
                <a:cubicBezTo>
                  <a:pt x="2" y="151"/>
                  <a:pt x="2" y="153"/>
                  <a:pt x="1" y="155"/>
                </a:cubicBezTo>
                <a:cubicBezTo>
                  <a:pt x="0" y="197"/>
                  <a:pt x="3" y="235"/>
                  <a:pt x="8" y="269"/>
                </a:cubicBezTo>
                <a:cubicBezTo>
                  <a:pt x="14" y="313"/>
                  <a:pt x="23" y="352"/>
                  <a:pt x="33" y="391"/>
                </a:cubicBezTo>
                <a:cubicBezTo>
                  <a:pt x="46" y="443"/>
                  <a:pt x="60" y="494"/>
                  <a:pt x="65" y="551"/>
                </a:cubicBezTo>
                <a:cubicBezTo>
                  <a:pt x="65" y="551"/>
                  <a:pt x="66" y="554"/>
                  <a:pt x="68" y="556"/>
                </a:cubicBezTo>
                <a:cubicBezTo>
                  <a:pt x="70" y="559"/>
                  <a:pt x="74" y="561"/>
                  <a:pt x="78" y="558"/>
                </a:cubicBezTo>
                <a:cubicBezTo>
                  <a:pt x="82" y="561"/>
                  <a:pt x="85" y="559"/>
                  <a:pt x="88" y="556"/>
                </a:cubicBezTo>
                <a:cubicBezTo>
                  <a:pt x="90" y="554"/>
                  <a:pt x="91" y="551"/>
                  <a:pt x="91" y="551"/>
                </a:cubicBezTo>
                <a:cubicBezTo>
                  <a:pt x="96" y="494"/>
                  <a:pt x="109" y="443"/>
                  <a:pt x="123" y="391"/>
                </a:cubicBezTo>
                <a:cubicBezTo>
                  <a:pt x="132" y="352"/>
                  <a:pt x="142" y="313"/>
                  <a:pt x="148" y="269"/>
                </a:cubicBezTo>
                <a:cubicBezTo>
                  <a:pt x="153" y="235"/>
                  <a:pt x="155" y="197"/>
                  <a:pt x="154" y="155"/>
                </a:cubicBezTo>
              </a:path>
            </a:pathLst>
          </a:custGeom>
          <a:solidFill>
            <a:srgbClr val="F2F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6" name="Freeform 112"/>
          <p:cNvSpPr>
            <a:spLocks/>
          </p:cNvSpPr>
          <p:nvPr/>
        </p:nvSpPr>
        <p:spPr bwMode="auto">
          <a:xfrm>
            <a:off x="2713038" y="2955925"/>
            <a:ext cx="173038" cy="212725"/>
          </a:xfrm>
          <a:custGeom>
            <a:avLst/>
            <a:gdLst>
              <a:gd name="T0" fmla="*/ 0 w 51"/>
              <a:gd name="T1" fmla="*/ 0 h 63"/>
              <a:gd name="T2" fmla="*/ 51 w 51"/>
              <a:gd name="T3" fmla="*/ 63 h 63"/>
              <a:gd name="T4" fmla="*/ 0 w 51"/>
              <a:gd name="T5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1" h="63">
                <a:moveTo>
                  <a:pt x="0" y="0"/>
                </a:moveTo>
                <a:cubicBezTo>
                  <a:pt x="18" y="20"/>
                  <a:pt x="36" y="42"/>
                  <a:pt x="51" y="63"/>
                </a:cubicBezTo>
                <a:cubicBezTo>
                  <a:pt x="37" y="43"/>
                  <a:pt x="19" y="20"/>
                  <a:pt x="0" y="0"/>
                </a:cubicBezTo>
              </a:path>
            </a:pathLst>
          </a:cu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7" name="Freeform 113"/>
          <p:cNvSpPr>
            <a:spLocks/>
          </p:cNvSpPr>
          <p:nvPr/>
        </p:nvSpPr>
        <p:spPr bwMode="auto">
          <a:xfrm>
            <a:off x="2405063" y="2524125"/>
            <a:ext cx="657225" cy="835025"/>
          </a:xfrm>
          <a:custGeom>
            <a:avLst/>
            <a:gdLst>
              <a:gd name="T0" fmla="*/ 0 w 194"/>
              <a:gd name="T1" fmla="*/ 0 h 247"/>
              <a:gd name="T2" fmla="*/ 60 w 194"/>
              <a:gd name="T3" fmla="*/ 94 h 247"/>
              <a:gd name="T4" fmla="*/ 91 w 194"/>
              <a:gd name="T5" fmla="*/ 128 h 247"/>
              <a:gd name="T6" fmla="*/ 142 w 194"/>
              <a:gd name="T7" fmla="*/ 191 h 247"/>
              <a:gd name="T8" fmla="*/ 182 w 194"/>
              <a:gd name="T9" fmla="*/ 247 h 247"/>
              <a:gd name="T10" fmla="*/ 194 w 194"/>
              <a:gd name="T11" fmla="*/ 242 h 247"/>
              <a:gd name="T12" fmla="*/ 103 w 194"/>
              <a:gd name="T13" fmla="*/ 82 h 247"/>
              <a:gd name="T14" fmla="*/ 102 w 194"/>
              <a:gd name="T15" fmla="*/ 79 h 247"/>
              <a:gd name="T16" fmla="*/ 94 w 194"/>
              <a:gd name="T17" fmla="*/ 65 h 247"/>
              <a:gd name="T18" fmla="*/ 0 w 194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4" h="247">
                <a:moveTo>
                  <a:pt x="0" y="0"/>
                </a:moveTo>
                <a:cubicBezTo>
                  <a:pt x="0" y="0"/>
                  <a:pt x="11" y="45"/>
                  <a:pt x="60" y="94"/>
                </a:cubicBezTo>
                <a:cubicBezTo>
                  <a:pt x="70" y="103"/>
                  <a:pt x="80" y="115"/>
                  <a:pt x="91" y="128"/>
                </a:cubicBezTo>
                <a:cubicBezTo>
                  <a:pt x="110" y="148"/>
                  <a:pt x="128" y="171"/>
                  <a:pt x="142" y="191"/>
                </a:cubicBezTo>
                <a:cubicBezTo>
                  <a:pt x="160" y="214"/>
                  <a:pt x="175" y="235"/>
                  <a:pt x="182" y="247"/>
                </a:cubicBezTo>
                <a:cubicBezTo>
                  <a:pt x="184" y="247"/>
                  <a:pt x="188" y="245"/>
                  <a:pt x="194" y="242"/>
                </a:cubicBezTo>
                <a:cubicBezTo>
                  <a:pt x="184" y="223"/>
                  <a:pt x="150" y="162"/>
                  <a:pt x="103" y="82"/>
                </a:cubicBezTo>
                <a:cubicBezTo>
                  <a:pt x="103" y="81"/>
                  <a:pt x="102" y="80"/>
                  <a:pt x="102" y="79"/>
                </a:cubicBezTo>
                <a:cubicBezTo>
                  <a:pt x="99" y="75"/>
                  <a:pt x="96" y="70"/>
                  <a:pt x="94" y="65"/>
                </a:cubicBezTo>
                <a:cubicBezTo>
                  <a:pt x="36" y="38"/>
                  <a:pt x="0" y="0"/>
                  <a:pt x="0" y="0"/>
                </a:cubicBezTo>
              </a:path>
            </a:pathLst>
          </a:custGeom>
          <a:solidFill>
            <a:srgbClr val="C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8" name="Freeform 114"/>
          <p:cNvSpPr>
            <a:spLocks/>
          </p:cNvSpPr>
          <p:nvPr/>
        </p:nvSpPr>
        <p:spPr bwMode="auto">
          <a:xfrm>
            <a:off x="3324225" y="1857375"/>
            <a:ext cx="866775" cy="1501775"/>
          </a:xfrm>
          <a:custGeom>
            <a:avLst/>
            <a:gdLst>
              <a:gd name="T0" fmla="*/ 185 w 256"/>
              <a:gd name="T1" fmla="*/ 0 h 444"/>
              <a:gd name="T2" fmla="*/ 133 w 256"/>
              <a:gd name="T3" fmla="*/ 196 h 444"/>
              <a:gd name="T4" fmla="*/ 93 w 256"/>
              <a:gd name="T5" fmla="*/ 276 h 444"/>
              <a:gd name="T6" fmla="*/ 92 w 256"/>
              <a:gd name="T7" fmla="*/ 279 h 444"/>
              <a:gd name="T8" fmla="*/ 0 w 256"/>
              <a:gd name="T9" fmla="*/ 440 h 444"/>
              <a:gd name="T10" fmla="*/ 10 w 256"/>
              <a:gd name="T11" fmla="*/ 444 h 444"/>
              <a:gd name="T12" fmla="*/ 123 w 256"/>
              <a:gd name="T13" fmla="*/ 295 h 444"/>
              <a:gd name="T14" fmla="*/ 185 w 256"/>
              <a:gd name="T15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6" h="444">
                <a:moveTo>
                  <a:pt x="185" y="0"/>
                </a:moveTo>
                <a:cubicBezTo>
                  <a:pt x="185" y="0"/>
                  <a:pt x="218" y="103"/>
                  <a:pt x="133" y="196"/>
                </a:cubicBezTo>
                <a:cubicBezTo>
                  <a:pt x="122" y="223"/>
                  <a:pt x="109" y="250"/>
                  <a:pt x="93" y="276"/>
                </a:cubicBezTo>
                <a:cubicBezTo>
                  <a:pt x="93" y="277"/>
                  <a:pt x="92" y="278"/>
                  <a:pt x="92" y="279"/>
                </a:cubicBezTo>
                <a:cubicBezTo>
                  <a:pt x="44" y="359"/>
                  <a:pt x="11" y="421"/>
                  <a:pt x="0" y="440"/>
                </a:cubicBezTo>
                <a:cubicBezTo>
                  <a:pt x="4" y="441"/>
                  <a:pt x="7" y="442"/>
                  <a:pt x="10" y="444"/>
                </a:cubicBezTo>
                <a:cubicBezTo>
                  <a:pt x="27" y="417"/>
                  <a:pt x="75" y="346"/>
                  <a:pt x="123" y="295"/>
                </a:cubicBezTo>
                <a:cubicBezTo>
                  <a:pt x="183" y="232"/>
                  <a:pt x="256" y="130"/>
                  <a:pt x="185" y="0"/>
                </a:cubicBezTo>
              </a:path>
            </a:pathLst>
          </a:custGeom>
          <a:solidFill>
            <a:srgbClr val="C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09" name="Freeform 115"/>
          <p:cNvSpPr>
            <a:spLocks/>
          </p:cNvSpPr>
          <p:nvPr/>
        </p:nvSpPr>
        <p:spPr bwMode="auto">
          <a:xfrm>
            <a:off x="2724150" y="2743200"/>
            <a:ext cx="376238" cy="598488"/>
          </a:xfrm>
          <a:custGeom>
            <a:avLst/>
            <a:gdLst>
              <a:gd name="T0" fmla="*/ 0 w 111"/>
              <a:gd name="T1" fmla="*/ 0 h 177"/>
              <a:gd name="T2" fmla="*/ 8 w 111"/>
              <a:gd name="T3" fmla="*/ 14 h 177"/>
              <a:gd name="T4" fmla="*/ 9 w 111"/>
              <a:gd name="T5" fmla="*/ 17 h 177"/>
              <a:gd name="T6" fmla="*/ 100 w 111"/>
              <a:gd name="T7" fmla="*/ 177 h 177"/>
              <a:gd name="T8" fmla="*/ 111 w 111"/>
              <a:gd name="T9" fmla="*/ 174 h 177"/>
              <a:gd name="T10" fmla="*/ 58 w 111"/>
              <a:gd name="T11" fmla="*/ 21 h 177"/>
              <a:gd name="T12" fmla="*/ 0 w 111"/>
              <a:gd name="T13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177">
                <a:moveTo>
                  <a:pt x="0" y="0"/>
                </a:moveTo>
                <a:cubicBezTo>
                  <a:pt x="2" y="5"/>
                  <a:pt x="5" y="10"/>
                  <a:pt x="8" y="14"/>
                </a:cubicBezTo>
                <a:cubicBezTo>
                  <a:pt x="8" y="15"/>
                  <a:pt x="9" y="16"/>
                  <a:pt x="9" y="17"/>
                </a:cubicBezTo>
                <a:cubicBezTo>
                  <a:pt x="56" y="97"/>
                  <a:pt x="90" y="158"/>
                  <a:pt x="100" y="177"/>
                </a:cubicBezTo>
                <a:cubicBezTo>
                  <a:pt x="103" y="176"/>
                  <a:pt x="107" y="175"/>
                  <a:pt x="111" y="174"/>
                </a:cubicBezTo>
                <a:cubicBezTo>
                  <a:pt x="105" y="153"/>
                  <a:pt x="81" y="81"/>
                  <a:pt x="58" y="21"/>
                </a:cubicBezTo>
                <a:cubicBezTo>
                  <a:pt x="37" y="16"/>
                  <a:pt x="17" y="9"/>
                  <a:pt x="0" y="0"/>
                </a:cubicBezTo>
              </a:path>
            </a:pathLst>
          </a:custGeom>
          <a:solidFill>
            <a:srgbClr val="E8E6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0" name="Freeform 116"/>
          <p:cNvSpPr>
            <a:spLocks/>
          </p:cNvSpPr>
          <p:nvPr/>
        </p:nvSpPr>
        <p:spPr bwMode="auto">
          <a:xfrm>
            <a:off x="3286125" y="2520950"/>
            <a:ext cx="488950" cy="823913"/>
          </a:xfrm>
          <a:custGeom>
            <a:avLst/>
            <a:gdLst>
              <a:gd name="T0" fmla="*/ 144 w 144"/>
              <a:gd name="T1" fmla="*/ 0 h 244"/>
              <a:gd name="T2" fmla="*/ 69 w 144"/>
              <a:gd name="T3" fmla="*/ 59 h 244"/>
              <a:gd name="T4" fmla="*/ 64 w 144"/>
              <a:gd name="T5" fmla="*/ 62 h 244"/>
              <a:gd name="T6" fmla="*/ 63 w 144"/>
              <a:gd name="T7" fmla="*/ 65 h 244"/>
              <a:gd name="T8" fmla="*/ 56 w 144"/>
              <a:gd name="T9" fmla="*/ 83 h 244"/>
              <a:gd name="T10" fmla="*/ 0 w 144"/>
              <a:gd name="T11" fmla="*/ 240 h 244"/>
              <a:gd name="T12" fmla="*/ 11 w 144"/>
              <a:gd name="T13" fmla="*/ 244 h 244"/>
              <a:gd name="T14" fmla="*/ 103 w 144"/>
              <a:gd name="T15" fmla="*/ 83 h 244"/>
              <a:gd name="T16" fmla="*/ 104 w 144"/>
              <a:gd name="T17" fmla="*/ 80 h 244"/>
              <a:gd name="T18" fmla="*/ 144 w 144"/>
              <a:gd name="T1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4" h="244">
                <a:moveTo>
                  <a:pt x="144" y="0"/>
                </a:moveTo>
                <a:cubicBezTo>
                  <a:pt x="125" y="21"/>
                  <a:pt x="101" y="41"/>
                  <a:pt x="69" y="59"/>
                </a:cubicBezTo>
                <a:cubicBezTo>
                  <a:pt x="67" y="60"/>
                  <a:pt x="66" y="61"/>
                  <a:pt x="64" y="62"/>
                </a:cubicBezTo>
                <a:cubicBezTo>
                  <a:pt x="64" y="63"/>
                  <a:pt x="64" y="64"/>
                  <a:pt x="63" y="65"/>
                </a:cubicBezTo>
                <a:cubicBezTo>
                  <a:pt x="61" y="70"/>
                  <a:pt x="58" y="76"/>
                  <a:pt x="56" y="83"/>
                </a:cubicBezTo>
                <a:cubicBezTo>
                  <a:pt x="32" y="143"/>
                  <a:pt x="7" y="219"/>
                  <a:pt x="0" y="240"/>
                </a:cubicBezTo>
                <a:cubicBezTo>
                  <a:pt x="4" y="241"/>
                  <a:pt x="8" y="242"/>
                  <a:pt x="11" y="244"/>
                </a:cubicBezTo>
                <a:cubicBezTo>
                  <a:pt x="22" y="225"/>
                  <a:pt x="55" y="163"/>
                  <a:pt x="103" y="83"/>
                </a:cubicBezTo>
                <a:cubicBezTo>
                  <a:pt x="103" y="82"/>
                  <a:pt x="104" y="81"/>
                  <a:pt x="104" y="80"/>
                </a:cubicBezTo>
                <a:cubicBezTo>
                  <a:pt x="120" y="54"/>
                  <a:pt x="133" y="27"/>
                  <a:pt x="144" y="0"/>
                </a:cubicBezTo>
              </a:path>
            </a:pathLst>
          </a:custGeom>
          <a:solidFill>
            <a:srgbClr val="E8E6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1" name="Freeform 117"/>
          <p:cNvSpPr>
            <a:spLocks/>
          </p:cNvSpPr>
          <p:nvPr/>
        </p:nvSpPr>
        <p:spPr bwMode="auto">
          <a:xfrm>
            <a:off x="2921000" y="2814638"/>
            <a:ext cx="227013" cy="517525"/>
          </a:xfrm>
          <a:custGeom>
            <a:avLst/>
            <a:gdLst>
              <a:gd name="T0" fmla="*/ 0 w 67"/>
              <a:gd name="T1" fmla="*/ 0 h 153"/>
              <a:gd name="T2" fmla="*/ 53 w 67"/>
              <a:gd name="T3" fmla="*/ 153 h 153"/>
              <a:gd name="T4" fmla="*/ 67 w 67"/>
              <a:gd name="T5" fmla="*/ 151 h 153"/>
              <a:gd name="T6" fmla="*/ 39 w 67"/>
              <a:gd name="T7" fmla="*/ 6 h 153"/>
              <a:gd name="T8" fmla="*/ 0 w 67"/>
              <a:gd name="T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153">
                <a:moveTo>
                  <a:pt x="0" y="0"/>
                </a:moveTo>
                <a:cubicBezTo>
                  <a:pt x="23" y="60"/>
                  <a:pt x="47" y="132"/>
                  <a:pt x="53" y="153"/>
                </a:cubicBezTo>
                <a:cubicBezTo>
                  <a:pt x="58" y="152"/>
                  <a:pt x="62" y="151"/>
                  <a:pt x="67" y="151"/>
                </a:cubicBezTo>
                <a:cubicBezTo>
                  <a:pt x="62" y="100"/>
                  <a:pt x="51" y="53"/>
                  <a:pt x="39" y="6"/>
                </a:cubicBezTo>
                <a:cubicBezTo>
                  <a:pt x="25" y="5"/>
                  <a:pt x="12" y="3"/>
                  <a:pt x="0" y="0"/>
                </a:cubicBezTo>
              </a:path>
            </a:pathLst>
          </a:custGeom>
          <a:solidFill>
            <a:srgbClr val="C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2" name="Freeform 118"/>
          <p:cNvSpPr>
            <a:spLocks/>
          </p:cNvSpPr>
          <p:nvPr/>
        </p:nvSpPr>
        <p:spPr bwMode="auto">
          <a:xfrm>
            <a:off x="3241675" y="2730500"/>
            <a:ext cx="261938" cy="601663"/>
          </a:xfrm>
          <a:custGeom>
            <a:avLst/>
            <a:gdLst>
              <a:gd name="T0" fmla="*/ 77 w 77"/>
              <a:gd name="T1" fmla="*/ 0 h 178"/>
              <a:gd name="T2" fmla="*/ 31 w 77"/>
              <a:gd name="T3" fmla="*/ 20 h 178"/>
              <a:gd name="T4" fmla="*/ 31 w 77"/>
              <a:gd name="T5" fmla="*/ 21 h 178"/>
              <a:gd name="T6" fmla="*/ 0 w 77"/>
              <a:gd name="T7" fmla="*/ 176 h 178"/>
              <a:gd name="T8" fmla="*/ 13 w 77"/>
              <a:gd name="T9" fmla="*/ 178 h 178"/>
              <a:gd name="T10" fmla="*/ 69 w 77"/>
              <a:gd name="T11" fmla="*/ 21 h 178"/>
              <a:gd name="T12" fmla="*/ 76 w 77"/>
              <a:gd name="T13" fmla="*/ 3 h 178"/>
              <a:gd name="T14" fmla="*/ 77 w 77"/>
              <a:gd name="T15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" h="178">
                <a:moveTo>
                  <a:pt x="77" y="0"/>
                </a:moveTo>
                <a:cubicBezTo>
                  <a:pt x="62" y="9"/>
                  <a:pt x="46" y="16"/>
                  <a:pt x="31" y="20"/>
                </a:cubicBezTo>
                <a:cubicBezTo>
                  <a:pt x="31" y="20"/>
                  <a:pt x="31" y="21"/>
                  <a:pt x="31" y="21"/>
                </a:cubicBezTo>
                <a:cubicBezTo>
                  <a:pt x="18" y="72"/>
                  <a:pt x="5" y="121"/>
                  <a:pt x="0" y="176"/>
                </a:cubicBezTo>
                <a:cubicBezTo>
                  <a:pt x="4" y="177"/>
                  <a:pt x="9" y="177"/>
                  <a:pt x="13" y="178"/>
                </a:cubicBezTo>
                <a:cubicBezTo>
                  <a:pt x="20" y="157"/>
                  <a:pt x="45" y="81"/>
                  <a:pt x="69" y="21"/>
                </a:cubicBezTo>
                <a:cubicBezTo>
                  <a:pt x="71" y="14"/>
                  <a:pt x="74" y="8"/>
                  <a:pt x="76" y="3"/>
                </a:cubicBezTo>
                <a:cubicBezTo>
                  <a:pt x="77" y="2"/>
                  <a:pt x="77" y="1"/>
                  <a:pt x="77" y="0"/>
                </a:cubicBezTo>
              </a:path>
            </a:pathLst>
          </a:custGeom>
          <a:solidFill>
            <a:srgbClr val="C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3" name="Freeform 119"/>
          <p:cNvSpPr>
            <a:spLocks/>
          </p:cNvSpPr>
          <p:nvPr/>
        </p:nvSpPr>
        <p:spPr bwMode="auto">
          <a:xfrm>
            <a:off x="3052763" y="2797175"/>
            <a:ext cx="295275" cy="527050"/>
          </a:xfrm>
          <a:custGeom>
            <a:avLst/>
            <a:gdLst>
              <a:gd name="T0" fmla="*/ 87 w 87"/>
              <a:gd name="T1" fmla="*/ 0 h 156"/>
              <a:gd name="T2" fmla="*/ 16 w 87"/>
              <a:gd name="T3" fmla="*/ 12 h 156"/>
              <a:gd name="T4" fmla="*/ 0 w 87"/>
              <a:gd name="T5" fmla="*/ 11 h 156"/>
              <a:gd name="T6" fmla="*/ 28 w 87"/>
              <a:gd name="T7" fmla="*/ 156 h 156"/>
              <a:gd name="T8" fmla="*/ 42 w 87"/>
              <a:gd name="T9" fmla="*/ 155 h 156"/>
              <a:gd name="T10" fmla="*/ 56 w 87"/>
              <a:gd name="T11" fmla="*/ 156 h 156"/>
              <a:gd name="T12" fmla="*/ 87 w 87"/>
              <a:gd name="T13" fmla="*/ 1 h 156"/>
              <a:gd name="T14" fmla="*/ 87 w 87"/>
              <a:gd name="T15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156">
                <a:moveTo>
                  <a:pt x="87" y="0"/>
                </a:moveTo>
                <a:cubicBezTo>
                  <a:pt x="62" y="8"/>
                  <a:pt x="39" y="12"/>
                  <a:pt x="16" y="12"/>
                </a:cubicBezTo>
                <a:cubicBezTo>
                  <a:pt x="11" y="12"/>
                  <a:pt x="5" y="11"/>
                  <a:pt x="0" y="11"/>
                </a:cubicBezTo>
                <a:cubicBezTo>
                  <a:pt x="12" y="58"/>
                  <a:pt x="23" y="105"/>
                  <a:pt x="28" y="156"/>
                </a:cubicBezTo>
                <a:cubicBezTo>
                  <a:pt x="32" y="155"/>
                  <a:pt x="37" y="155"/>
                  <a:pt x="42" y="155"/>
                </a:cubicBezTo>
                <a:cubicBezTo>
                  <a:pt x="46" y="155"/>
                  <a:pt x="51" y="155"/>
                  <a:pt x="56" y="156"/>
                </a:cubicBezTo>
                <a:cubicBezTo>
                  <a:pt x="61" y="101"/>
                  <a:pt x="74" y="52"/>
                  <a:pt x="87" y="1"/>
                </a:cubicBezTo>
                <a:cubicBezTo>
                  <a:pt x="87" y="1"/>
                  <a:pt x="87" y="0"/>
                  <a:pt x="87" y="0"/>
                </a:cubicBezTo>
              </a:path>
            </a:pathLst>
          </a:custGeom>
          <a:solidFill>
            <a:srgbClr val="E8E6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4" name="Freeform 120"/>
          <p:cNvSpPr>
            <a:spLocks/>
          </p:cNvSpPr>
          <p:nvPr/>
        </p:nvSpPr>
        <p:spPr bwMode="auto">
          <a:xfrm>
            <a:off x="3113088" y="3341688"/>
            <a:ext cx="34925" cy="3175"/>
          </a:xfrm>
          <a:custGeom>
            <a:avLst/>
            <a:gdLst>
              <a:gd name="T0" fmla="*/ 10 w 10"/>
              <a:gd name="T1" fmla="*/ 0 h 1"/>
              <a:gd name="T2" fmla="*/ 0 w 10"/>
              <a:gd name="T3" fmla="*/ 1 h 1"/>
              <a:gd name="T4" fmla="*/ 10 w 10"/>
              <a:gd name="T5" fmla="*/ 0 h 1"/>
              <a:gd name="T6" fmla="*/ 10 w 10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">
                <a:moveTo>
                  <a:pt x="10" y="0"/>
                </a:moveTo>
                <a:cubicBezTo>
                  <a:pt x="7" y="0"/>
                  <a:pt x="4" y="1"/>
                  <a:pt x="0" y="1"/>
                </a:cubicBezTo>
                <a:cubicBezTo>
                  <a:pt x="3" y="1"/>
                  <a:pt x="7" y="0"/>
                  <a:pt x="10" y="0"/>
                </a:cubicBez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rgbClr val="C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5" name="Freeform 121"/>
          <p:cNvSpPr>
            <a:spLocks/>
          </p:cNvSpPr>
          <p:nvPr/>
        </p:nvSpPr>
        <p:spPr bwMode="auto">
          <a:xfrm>
            <a:off x="3148013" y="3341688"/>
            <a:ext cx="6350" cy="0"/>
          </a:xfrm>
          <a:custGeom>
            <a:avLst/>
            <a:gdLst>
              <a:gd name="T0" fmla="*/ 2 w 2"/>
              <a:gd name="T1" fmla="*/ 0 w 2"/>
              <a:gd name="T2" fmla="*/ 0 w 2"/>
              <a:gd name="T3" fmla="*/ 2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">
                <a:moveTo>
                  <a:pt x="2" y="0"/>
                </a:moveTo>
                <a:cubicBezTo>
                  <a:pt x="2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0"/>
                  <a:pt x="2" y="0"/>
                </a:cubicBezTo>
              </a:path>
            </a:pathLst>
          </a:custGeom>
          <a:solidFill>
            <a:srgbClr val="E8E6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6" name="Freeform 122"/>
          <p:cNvSpPr>
            <a:spLocks/>
          </p:cNvSpPr>
          <p:nvPr/>
        </p:nvSpPr>
        <p:spPr bwMode="auto">
          <a:xfrm>
            <a:off x="3073400" y="3436938"/>
            <a:ext cx="26988" cy="231775"/>
          </a:xfrm>
          <a:custGeom>
            <a:avLst/>
            <a:gdLst>
              <a:gd name="T0" fmla="*/ 6 w 8"/>
              <a:gd name="T1" fmla="*/ 69 h 69"/>
              <a:gd name="T2" fmla="*/ 5 w 8"/>
              <a:gd name="T3" fmla="*/ 68 h 69"/>
              <a:gd name="T4" fmla="*/ 0 w 8"/>
              <a:gd name="T5" fmla="*/ 1 h 69"/>
              <a:gd name="T6" fmla="*/ 1 w 8"/>
              <a:gd name="T7" fmla="*/ 0 h 69"/>
              <a:gd name="T8" fmla="*/ 2 w 8"/>
              <a:gd name="T9" fmla="*/ 1 h 69"/>
              <a:gd name="T10" fmla="*/ 7 w 8"/>
              <a:gd name="T11" fmla="*/ 68 h 69"/>
              <a:gd name="T12" fmla="*/ 6 w 8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9">
                <a:moveTo>
                  <a:pt x="6" y="69"/>
                </a:moveTo>
                <a:cubicBezTo>
                  <a:pt x="6" y="69"/>
                  <a:pt x="5" y="68"/>
                  <a:pt x="5" y="68"/>
                </a:cubicBezTo>
                <a:cubicBezTo>
                  <a:pt x="4" y="25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1" y="0"/>
                  <a:pt x="2" y="0"/>
                  <a:pt x="2" y="1"/>
                </a:cubicBezTo>
                <a:cubicBezTo>
                  <a:pt x="2" y="1"/>
                  <a:pt x="7" y="25"/>
                  <a:pt x="7" y="68"/>
                </a:cubicBezTo>
                <a:cubicBezTo>
                  <a:pt x="8" y="68"/>
                  <a:pt x="7" y="69"/>
                  <a:pt x="6" y="69"/>
                </a:cubicBez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7" name="Freeform 123"/>
          <p:cNvSpPr>
            <a:spLocks/>
          </p:cNvSpPr>
          <p:nvPr/>
        </p:nvSpPr>
        <p:spPr bwMode="auto">
          <a:xfrm>
            <a:off x="3130550" y="3422650"/>
            <a:ext cx="20638" cy="239713"/>
          </a:xfrm>
          <a:custGeom>
            <a:avLst/>
            <a:gdLst>
              <a:gd name="T0" fmla="*/ 3 w 6"/>
              <a:gd name="T1" fmla="*/ 71 h 71"/>
              <a:gd name="T2" fmla="*/ 3 w 6"/>
              <a:gd name="T3" fmla="*/ 71 h 71"/>
              <a:gd name="T4" fmla="*/ 2 w 6"/>
              <a:gd name="T5" fmla="*/ 70 h 71"/>
              <a:gd name="T6" fmla="*/ 0 w 6"/>
              <a:gd name="T7" fmla="*/ 2 h 71"/>
              <a:gd name="T8" fmla="*/ 1 w 6"/>
              <a:gd name="T9" fmla="*/ 0 h 71"/>
              <a:gd name="T10" fmla="*/ 3 w 6"/>
              <a:gd name="T11" fmla="*/ 1 h 71"/>
              <a:gd name="T12" fmla="*/ 4 w 6"/>
              <a:gd name="T13" fmla="*/ 70 h 71"/>
              <a:gd name="T14" fmla="*/ 3 w 6"/>
              <a:gd name="T15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71">
                <a:moveTo>
                  <a:pt x="3" y="71"/>
                </a:moveTo>
                <a:cubicBezTo>
                  <a:pt x="3" y="71"/>
                  <a:pt x="3" y="71"/>
                  <a:pt x="3" y="71"/>
                </a:cubicBezTo>
                <a:cubicBezTo>
                  <a:pt x="2" y="71"/>
                  <a:pt x="2" y="71"/>
                  <a:pt x="2" y="70"/>
                </a:cubicBezTo>
                <a:cubicBezTo>
                  <a:pt x="3" y="42"/>
                  <a:pt x="1" y="4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2" y="0"/>
                  <a:pt x="3" y="1"/>
                </a:cubicBezTo>
                <a:cubicBezTo>
                  <a:pt x="3" y="2"/>
                  <a:pt x="6" y="42"/>
                  <a:pt x="4" y="70"/>
                </a:cubicBezTo>
                <a:cubicBezTo>
                  <a:pt x="4" y="71"/>
                  <a:pt x="4" y="71"/>
                  <a:pt x="3" y="71"/>
                </a:cubicBez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8" name="Freeform 124"/>
          <p:cNvSpPr>
            <a:spLocks/>
          </p:cNvSpPr>
          <p:nvPr/>
        </p:nvSpPr>
        <p:spPr bwMode="auto">
          <a:xfrm>
            <a:off x="3190875" y="3419475"/>
            <a:ext cx="11113" cy="236538"/>
          </a:xfrm>
          <a:custGeom>
            <a:avLst/>
            <a:gdLst>
              <a:gd name="T0" fmla="*/ 1 w 3"/>
              <a:gd name="T1" fmla="*/ 70 h 70"/>
              <a:gd name="T2" fmla="*/ 0 w 3"/>
              <a:gd name="T3" fmla="*/ 69 h 70"/>
              <a:gd name="T4" fmla="*/ 0 w 3"/>
              <a:gd name="T5" fmla="*/ 1 h 70"/>
              <a:gd name="T6" fmla="*/ 1 w 3"/>
              <a:gd name="T7" fmla="*/ 0 h 70"/>
              <a:gd name="T8" fmla="*/ 3 w 3"/>
              <a:gd name="T9" fmla="*/ 1 h 70"/>
              <a:gd name="T10" fmla="*/ 3 w 3"/>
              <a:gd name="T11" fmla="*/ 69 h 70"/>
              <a:gd name="T12" fmla="*/ 1 w 3"/>
              <a:gd name="T13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70">
                <a:moveTo>
                  <a:pt x="1" y="70"/>
                </a:moveTo>
                <a:cubicBezTo>
                  <a:pt x="1" y="70"/>
                  <a:pt x="0" y="70"/>
                  <a:pt x="0" y="69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2" y="0"/>
                  <a:pt x="3" y="1"/>
                  <a:pt x="3" y="1"/>
                </a:cubicBezTo>
                <a:cubicBezTo>
                  <a:pt x="3" y="69"/>
                  <a:pt x="3" y="69"/>
                  <a:pt x="3" y="69"/>
                </a:cubicBezTo>
                <a:cubicBezTo>
                  <a:pt x="3" y="70"/>
                  <a:pt x="2" y="70"/>
                  <a:pt x="1" y="70"/>
                </a:cubicBez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19" name="Freeform 125"/>
          <p:cNvSpPr>
            <a:spLocks/>
          </p:cNvSpPr>
          <p:nvPr/>
        </p:nvSpPr>
        <p:spPr bwMode="auto">
          <a:xfrm>
            <a:off x="3232150" y="3419475"/>
            <a:ext cx="30163" cy="239713"/>
          </a:xfrm>
          <a:custGeom>
            <a:avLst/>
            <a:gdLst>
              <a:gd name="T0" fmla="*/ 5 w 9"/>
              <a:gd name="T1" fmla="*/ 71 h 71"/>
              <a:gd name="T2" fmla="*/ 4 w 9"/>
              <a:gd name="T3" fmla="*/ 69 h 71"/>
              <a:gd name="T4" fmla="*/ 6 w 9"/>
              <a:gd name="T5" fmla="*/ 1 h 71"/>
              <a:gd name="T6" fmla="*/ 8 w 9"/>
              <a:gd name="T7" fmla="*/ 1 h 71"/>
              <a:gd name="T8" fmla="*/ 9 w 9"/>
              <a:gd name="T9" fmla="*/ 2 h 71"/>
              <a:gd name="T10" fmla="*/ 6 w 9"/>
              <a:gd name="T11" fmla="*/ 69 h 71"/>
              <a:gd name="T12" fmla="*/ 5 w 9"/>
              <a:gd name="T13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71">
                <a:moveTo>
                  <a:pt x="5" y="71"/>
                </a:moveTo>
                <a:cubicBezTo>
                  <a:pt x="4" y="71"/>
                  <a:pt x="4" y="70"/>
                  <a:pt x="4" y="69"/>
                </a:cubicBezTo>
                <a:cubicBezTo>
                  <a:pt x="0" y="43"/>
                  <a:pt x="6" y="2"/>
                  <a:pt x="6" y="1"/>
                </a:cubicBezTo>
                <a:cubicBezTo>
                  <a:pt x="7" y="1"/>
                  <a:pt x="8" y="0"/>
                  <a:pt x="8" y="1"/>
                </a:cubicBezTo>
                <a:cubicBezTo>
                  <a:pt x="9" y="1"/>
                  <a:pt x="9" y="2"/>
                  <a:pt x="9" y="2"/>
                </a:cubicBezTo>
                <a:cubicBezTo>
                  <a:pt x="8" y="5"/>
                  <a:pt x="3" y="44"/>
                  <a:pt x="6" y="69"/>
                </a:cubicBezTo>
                <a:cubicBezTo>
                  <a:pt x="6" y="70"/>
                  <a:pt x="6" y="70"/>
                  <a:pt x="5" y="71"/>
                </a:cubicBez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0" name="Freeform 126"/>
          <p:cNvSpPr>
            <a:spLocks/>
          </p:cNvSpPr>
          <p:nvPr/>
        </p:nvSpPr>
        <p:spPr bwMode="auto">
          <a:xfrm>
            <a:off x="3282950" y="3422650"/>
            <a:ext cx="26988" cy="233363"/>
          </a:xfrm>
          <a:custGeom>
            <a:avLst/>
            <a:gdLst>
              <a:gd name="T0" fmla="*/ 5 w 8"/>
              <a:gd name="T1" fmla="*/ 69 h 69"/>
              <a:gd name="T2" fmla="*/ 3 w 8"/>
              <a:gd name="T3" fmla="*/ 68 h 69"/>
              <a:gd name="T4" fmla="*/ 6 w 8"/>
              <a:gd name="T5" fmla="*/ 1 h 69"/>
              <a:gd name="T6" fmla="*/ 7 w 8"/>
              <a:gd name="T7" fmla="*/ 0 h 69"/>
              <a:gd name="T8" fmla="*/ 8 w 8"/>
              <a:gd name="T9" fmla="*/ 2 h 69"/>
              <a:gd name="T10" fmla="*/ 6 w 8"/>
              <a:gd name="T11" fmla="*/ 68 h 69"/>
              <a:gd name="T12" fmla="*/ 5 w 8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9">
                <a:moveTo>
                  <a:pt x="5" y="69"/>
                </a:moveTo>
                <a:cubicBezTo>
                  <a:pt x="4" y="69"/>
                  <a:pt x="3" y="69"/>
                  <a:pt x="3" y="68"/>
                </a:cubicBezTo>
                <a:cubicBezTo>
                  <a:pt x="0" y="26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8" y="0"/>
                  <a:pt x="8" y="1"/>
                  <a:pt x="8" y="2"/>
                </a:cubicBezTo>
                <a:cubicBezTo>
                  <a:pt x="8" y="2"/>
                  <a:pt x="3" y="27"/>
                  <a:pt x="6" y="68"/>
                </a:cubicBezTo>
                <a:cubicBezTo>
                  <a:pt x="6" y="69"/>
                  <a:pt x="5" y="69"/>
                  <a:pt x="5" y="69"/>
                </a:cubicBezTo>
                <a:close/>
              </a:path>
            </a:pathLst>
          </a:custGeom>
          <a:solidFill>
            <a:srgbClr val="5647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1" name="Freeform 127"/>
          <p:cNvSpPr>
            <a:spLocks/>
          </p:cNvSpPr>
          <p:nvPr/>
        </p:nvSpPr>
        <p:spPr bwMode="auto">
          <a:xfrm>
            <a:off x="3025775" y="3294063"/>
            <a:ext cx="338138" cy="200025"/>
          </a:xfrm>
          <a:custGeom>
            <a:avLst/>
            <a:gdLst>
              <a:gd name="T0" fmla="*/ 0 w 100"/>
              <a:gd name="T1" fmla="*/ 24 h 59"/>
              <a:gd name="T2" fmla="*/ 100 w 100"/>
              <a:gd name="T3" fmla="*/ 23 h 59"/>
              <a:gd name="T4" fmla="*/ 87 w 100"/>
              <a:gd name="T5" fmla="*/ 56 h 59"/>
              <a:gd name="T6" fmla="*/ 13 w 100"/>
              <a:gd name="T7" fmla="*/ 59 h 59"/>
              <a:gd name="T8" fmla="*/ 0 w 100"/>
              <a:gd name="T9" fmla="*/ 2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59">
                <a:moveTo>
                  <a:pt x="0" y="24"/>
                </a:moveTo>
                <a:cubicBezTo>
                  <a:pt x="0" y="24"/>
                  <a:pt x="47" y="0"/>
                  <a:pt x="100" y="23"/>
                </a:cubicBezTo>
                <a:cubicBezTo>
                  <a:pt x="100" y="23"/>
                  <a:pt x="90" y="40"/>
                  <a:pt x="87" y="56"/>
                </a:cubicBezTo>
                <a:cubicBezTo>
                  <a:pt x="87" y="56"/>
                  <a:pt x="44" y="48"/>
                  <a:pt x="13" y="59"/>
                </a:cubicBezTo>
                <a:cubicBezTo>
                  <a:pt x="13" y="59"/>
                  <a:pt x="11" y="42"/>
                  <a:pt x="0" y="24"/>
                </a:cubicBezTo>
              </a:path>
            </a:pathLst>
          </a:custGeom>
          <a:solidFill>
            <a:srgbClr val="B064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2" name="Freeform 128"/>
          <p:cNvSpPr>
            <a:spLocks/>
          </p:cNvSpPr>
          <p:nvPr/>
        </p:nvSpPr>
        <p:spPr bwMode="auto">
          <a:xfrm>
            <a:off x="3062288" y="3408363"/>
            <a:ext cx="265113" cy="85725"/>
          </a:xfrm>
          <a:custGeom>
            <a:avLst/>
            <a:gdLst>
              <a:gd name="T0" fmla="*/ 0 w 78"/>
              <a:gd name="T1" fmla="*/ 14 h 25"/>
              <a:gd name="T2" fmla="*/ 78 w 78"/>
              <a:gd name="T3" fmla="*/ 13 h 25"/>
              <a:gd name="T4" fmla="*/ 76 w 78"/>
              <a:gd name="T5" fmla="*/ 23 h 25"/>
              <a:gd name="T6" fmla="*/ 2 w 78"/>
              <a:gd name="T7" fmla="*/ 25 h 25"/>
              <a:gd name="T8" fmla="*/ 0 w 78"/>
              <a:gd name="T9" fmla="*/ 1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" h="25">
                <a:moveTo>
                  <a:pt x="0" y="14"/>
                </a:moveTo>
                <a:cubicBezTo>
                  <a:pt x="0" y="14"/>
                  <a:pt x="32" y="0"/>
                  <a:pt x="78" y="13"/>
                </a:cubicBezTo>
                <a:cubicBezTo>
                  <a:pt x="76" y="23"/>
                  <a:pt x="76" y="23"/>
                  <a:pt x="76" y="23"/>
                </a:cubicBezTo>
                <a:cubicBezTo>
                  <a:pt x="76" y="23"/>
                  <a:pt x="34" y="14"/>
                  <a:pt x="2" y="25"/>
                </a:cubicBezTo>
                <a:lnTo>
                  <a:pt x="0" y="14"/>
                </a:lnTo>
                <a:close/>
              </a:path>
            </a:pathLst>
          </a:custGeom>
          <a:solidFill>
            <a:srgbClr val="984D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3" name="Freeform 129"/>
          <p:cNvSpPr>
            <a:spLocks/>
          </p:cNvSpPr>
          <p:nvPr/>
        </p:nvSpPr>
        <p:spPr bwMode="auto">
          <a:xfrm>
            <a:off x="3357563" y="3365500"/>
            <a:ext cx="9525" cy="9525"/>
          </a:xfrm>
          <a:custGeom>
            <a:avLst/>
            <a:gdLst>
              <a:gd name="T0" fmla="*/ 3 w 3"/>
              <a:gd name="T1" fmla="*/ 0 h 3"/>
              <a:gd name="T2" fmla="*/ 1 w 3"/>
              <a:gd name="T3" fmla="*/ 0 h 3"/>
              <a:gd name="T4" fmla="*/ 0 w 3"/>
              <a:gd name="T5" fmla="*/ 2 h 3"/>
              <a:gd name="T6" fmla="*/ 2 w 3"/>
              <a:gd name="T7" fmla="*/ 2 h 3"/>
              <a:gd name="T8" fmla="*/ 2 w 3"/>
              <a:gd name="T9" fmla="*/ 3 h 3"/>
              <a:gd name="T10" fmla="*/ 2 w 3"/>
              <a:gd name="T11" fmla="*/ 3 h 3"/>
              <a:gd name="T12" fmla="*/ 3 w 3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3">
                <a:moveTo>
                  <a:pt x="3" y="0"/>
                </a:moveTo>
                <a:cubicBezTo>
                  <a:pt x="1" y="0"/>
                  <a:pt x="1" y="0"/>
                  <a:pt x="1" y="0"/>
                </a:cubicBezTo>
                <a:cubicBezTo>
                  <a:pt x="1" y="1"/>
                  <a:pt x="1" y="1"/>
                  <a:pt x="0" y="2"/>
                </a:cubicBezTo>
                <a:cubicBezTo>
                  <a:pt x="1" y="2"/>
                  <a:pt x="1" y="2"/>
                  <a:pt x="2" y="2"/>
                </a:cubicBezTo>
                <a:cubicBezTo>
                  <a:pt x="2" y="2"/>
                  <a:pt x="2" y="2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D8A6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5" name="Freeform 130"/>
          <p:cNvSpPr>
            <a:spLocks/>
          </p:cNvSpPr>
          <p:nvPr/>
        </p:nvSpPr>
        <p:spPr bwMode="auto">
          <a:xfrm>
            <a:off x="3360738" y="3362325"/>
            <a:ext cx="11113" cy="3175"/>
          </a:xfrm>
          <a:custGeom>
            <a:avLst/>
            <a:gdLst>
              <a:gd name="T0" fmla="*/ 1 w 3"/>
              <a:gd name="T1" fmla="*/ 0 h 1"/>
              <a:gd name="T2" fmla="*/ 0 w 3"/>
              <a:gd name="T3" fmla="*/ 1 h 1"/>
              <a:gd name="T4" fmla="*/ 2 w 3"/>
              <a:gd name="T5" fmla="*/ 1 h 1"/>
              <a:gd name="T6" fmla="*/ 3 w 3"/>
              <a:gd name="T7" fmla="*/ 0 h 1"/>
              <a:gd name="T8" fmla="*/ 1 w 3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1" y="0"/>
                </a:moveTo>
                <a:cubicBezTo>
                  <a:pt x="1" y="0"/>
                  <a:pt x="1" y="1"/>
                  <a:pt x="0" y="1"/>
                </a:cubicBezTo>
                <a:cubicBezTo>
                  <a:pt x="2" y="1"/>
                  <a:pt x="2" y="1"/>
                  <a:pt x="2" y="1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2" y="0"/>
                  <a:pt x="1" y="0"/>
                </a:cubicBezTo>
              </a:path>
            </a:pathLst>
          </a:custGeom>
          <a:solidFill>
            <a:srgbClr val="B99A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6" name="Freeform 131"/>
          <p:cNvSpPr>
            <a:spLocks/>
          </p:cNvSpPr>
          <p:nvPr/>
        </p:nvSpPr>
        <p:spPr bwMode="auto">
          <a:xfrm>
            <a:off x="3351213" y="3359150"/>
            <a:ext cx="12700" cy="12700"/>
          </a:xfrm>
          <a:custGeom>
            <a:avLst/>
            <a:gdLst>
              <a:gd name="T0" fmla="*/ 2 w 4"/>
              <a:gd name="T1" fmla="*/ 0 h 4"/>
              <a:gd name="T2" fmla="*/ 0 w 4"/>
              <a:gd name="T3" fmla="*/ 3 h 4"/>
              <a:gd name="T4" fmla="*/ 2 w 4"/>
              <a:gd name="T5" fmla="*/ 4 h 4"/>
              <a:gd name="T6" fmla="*/ 3 w 4"/>
              <a:gd name="T7" fmla="*/ 2 h 4"/>
              <a:gd name="T8" fmla="*/ 4 w 4"/>
              <a:gd name="T9" fmla="*/ 1 h 4"/>
              <a:gd name="T10" fmla="*/ 2 w 4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" h="4">
                <a:moveTo>
                  <a:pt x="2" y="0"/>
                </a:moveTo>
                <a:cubicBezTo>
                  <a:pt x="2" y="1"/>
                  <a:pt x="1" y="2"/>
                  <a:pt x="0" y="3"/>
                </a:cubicBezTo>
                <a:cubicBezTo>
                  <a:pt x="1" y="3"/>
                  <a:pt x="2" y="3"/>
                  <a:pt x="2" y="4"/>
                </a:cubicBezTo>
                <a:cubicBezTo>
                  <a:pt x="3" y="3"/>
                  <a:pt x="3" y="3"/>
                  <a:pt x="3" y="2"/>
                </a:cubicBezTo>
                <a:cubicBezTo>
                  <a:pt x="4" y="2"/>
                  <a:pt x="4" y="1"/>
                  <a:pt x="4" y="1"/>
                </a:cubicBezTo>
                <a:cubicBezTo>
                  <a:pt x="4" y="0"/>
                  <a:pt x="3" y="0"/>
                  <a:pt x="2" y="0"/>
                </a:cubicBezTo>
              </a:path>
            </a:pathLst>
          </a:custGeom>
          <a:solidFill>
            <a:srgbClr val="AA3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7" name="Freeform 132"/>
          <p:cNvSpPr>
            <a:spLocks/>
          </p:cNvSpPr>
          <p:nvPr/>
        </p:nvSpPr>
        <p:spPr bwMode="auto">
          <a:xfrm>
            <a:off x="3025775" y="3368675"/>
            <a:ext cx="3175" cy="6350"/>
          </a:xfrm>
          <a:custGeom>
            <a:avLst/>
            <a:gdLst>
              <a:gd name="T0" fmla="*/ 0 w 1"/>
              <a:gd name="T1" fmla="*/ 0 h 2"/>
              <a:gd name="T2" fmla="*/ 0 w 1"/>
              <a:gd name="T3" fmla="*/ 2 h 2"/>
              <a:gd name="T4" fmla="*/ 1 w 1"/>
              <a:gd name="T5" fmla="*/ 2 h 2"/>
              <a:gd name="T6" fmla="*/ 0 w 1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1" y="2"/>
                  <a:pt x="1" y="2"/>
                </a:cubicBezTo>
                <a:cubicBezTo>
                  <a:pt x="0" y="1"/>
                  <a:pt x="0" y="1"/>
                  <a:pt x="0" y="0"/>
                </a:cubicBezTo>
              </a:path>
            </a:pathLst>
          </a:custGeom>
          <a:solidFill>
            <a:srgbClr val="D8A6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0" name="Freeform 133"/>
          <p:cNvSpPr>
            <a:spLocks/>
          </p:cNvSpPr>
          <p:nvPr/>
        </p:nvSpPr>
        <p:spPr bwMode="auto">
          <a:xfrm>
            <a:off x="3019425" y="3359150"/>
            <a:ext cx="9525" cy="15875"/>
          </a:xfrm>
          <a:custGeom>
            <a:avLst/>
            <a:gdLst>
              <a:gd name="T0" fmla="*/ 1 w 3"/>
              <a:gd name="T1" fmla="*/ 0 h 5"/>
              <a:gd name="T2" fmla="*/ 0 w 3"/>
              <a:gd name="T3" fmla="*/ 1 h 5"/>
              <a:gd name="T4" fmla="*/ 2 w 3"/>
              <a:gd name="T5" fmla="*/ 3 h 5"/>
              <a:gd name="T6" fmla="*/ 3 w 3"/>
              <a:gd name="T7" fmla="*/ 5 h 5"/>
              <a:gd name="T8" fmla="*/ 3 w 3"/>
              <a:gd name="T9" fmla="*/ 4 h 5"/>
              <a:gd name="T10" fmla="*/ 1 w 3"/>
              <a:gd name="T11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5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2" y="4"/>
                  <a:pt x="2" y="4"/>
                  <a:pt x="3" y="5"/>
                </a:cubicBezTo>
                <a:cubicBezTo>
                  <a:pt x="3" y="5"/>
                  <a:pt x="3" y="5"/>
                  <a:pt x="3" y="4"/>
                </a:cubicBezTo>
                <a:cubicBezTo>
                  <a:pt x="3" y="3"/>
                  <a:pt x="2" y="2"/>
                  <a:pt x="1" y="0"/>
                </a:cubicBezTo>
              </a:path>
            </a:pathLst>
          </a:custGeom>
          <a:solidFill>
            <a:srgbClr val="AA3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1" name="Freeform 134"/>
          <p:cNvSpPr>
            <a:spLocks/>
          </p:cNvSpPr>
          <p:nvPr/>
        </p:nvSpPr>
        <p:spPr bwMode="auto">
          <a:xfrm>
            <a:off x="3022600" y="3341688"/>
            <a:ext cx="47625" cy="30163"/>
          </a:xfrm>
          <a:custGeom>
            <a:avLst/>
            <a:gdLst>
              <a:gd name="T0" fmla="*/ 12 w 14"/>
              <a:gd name="T1" fmla="*/ 0 h 9"/>
              <a:gd name="T2" fmla="*/ 0 w 14"/>
              <a:gd name="T3" fmla="*/ 5 h 9"/>
              <a:gd name="T4" fmla="*/ 2 w 14"/>
              <a:gd name="T5" fmla="*/ 9 h 9"/>
              <a:gd name="T6" fmla="*/ 14 w 14"/>
              <a:gd name="T7" fmla="*/ 5 h 9"/>
              <a:gd name="T8" fmla="*/ 12 w 14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9">
                <a:moveTo>
                  <a:pt x="12" y="0"/>
                </a:moveTo>
                <a:cubicBezTo>
                  <a:pt x="6" y="3"/>
                  <a:pt x="2" y="5"/>
                  <a:pt x="0" y="5"/>
                </a:cubicBezTo>
                <a:cubicBezTo>
                  <a:pt x="1" y="7"/>
                  <a:pt x="2" y="8"/>
                  <a:pt x="2" y="9"/>
                </a:cubicBezTo>
                <a:cubicBezTo>
                  <a:pt x="4" y="9"/>
                  <a:pt x="8" y="7"/>
                  <a:pt x="14" y="5"/>
                </a:cubicBezTo>
                <a:cubicBezTo>
                  <a:pt x="14" y="4"/>
                  <a:pt x="13" y="2"/>
                  <a:pt x="12" y="0"/>
                </a:cubicBezTo>
              </a:path>
            </a:pathLst>
          </a:custGeom>
          <a:solidFill>
            <a:srgbClr val="A33A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2" name="Freeform 135"/>
          <p:cNvSpPr>
            <a:spLocks/>
          </p:cNvSpPr>
          <p:nvPr/>
        </p:nvSpPr>
        <p:spPr bwMode="auto">
          <a:xfrm>
            <a:off x="3321050" y="3344863"/>
            <a:ext cx="36513" cy="23813"/>
          </a:xfrm>
          <a:custGeom>
            <a:avLst/>
            <a:gdLst>
              <a:gd name="T0" fmla="*/ 1 w 11"/>
              <a:gd name="T1" fmla="*/ 0 h 7"/>
              <a:gd name="T2" fmla="*/ 0 w 11"/>
              <a:gd name="T3" fmla="*/ 3 h 7"/>
              <a:gd name="T4" fmla="*/ 9 w 11"/>
              <a:gd name="T5" fmla="*/ 7 h 7"/>
              <a:gd name="T6" fmla="*/ 11 w 11"/>
              <a:gd name="T7" fmla="*/ 4 h 7"/>
              <a:gd name="T8" fmla="*/ 1 w 11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7">
                <a:moveTo>
                  <a:pt x="1" y="0"/>
                </a:moveTo>
                <a:cubicBezTo>
                  <a:pt x="1" y="1"/>
                  <a:pt x="0" y="2"/>
                  <a:pt x="0" y="3"/>
                </a:cubicBezTo>
                <a:cubicBezTo>
                  <a:pt x="3" y="4"/>
                  <a:pt x="6" y="5"/>
                  <a:pt x="9" y="7"/>
                </a:cubicBezTo>
                <a:cubicBezTo>
                  <a:pt x="10" y="6"/>
                  <a:pt x="11" y="5"/>
                  <a:pt x="11" y="4"/>
                </a:cubicBezTo>
                <a:cubicBezTo>
                  <a:pt x="8" y="2"/>
                  <a:pt x="5" y="1"/>
                  <a:pt x="1" y="0"/>
                </a:cubicBezTo>
              </a:path>
            </a:pathLst>
          </a:custGeom>
          <a:solidFill>
            <a:srgbClr val="A33A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3" name="Freeform 136"/>
          <p:cNvSpPr>
            <a:spLocks/>
          </p:cNvSpPr>
          <p:nvPr/>
        </p:nvSpPr>
        <p:spPr bwMode="auto">
          <a:xfrm>
            <a:off x="3062288" y="3332163"/>
            <a:ext cx="44450" cy="26988"/>
          </a:xfrm>
          <a:custGeom>
            <a:avLst/>
            <a:gdLst>
              <a:gd name="T0" fmla="*/ 11 w 13"/>
              <a:gd name="T1" fmla="*/ 0 h 8"/>
              <a:gd name="T2" fmla="*/ 0 w 13"/>
              <a:gd name="T3" fmla="*/ 3 h 8"/>
              <a:gd name="T4" fmla="*/ 2 w 13"/>
              <a:gd name="T5" fmla="*/ 8 h 8"/>
              <a:gd name="T6" fmla="*/ 13 w 13"/>
              <a:gd name="T7" fmla="*/ 5 h 8"/>
              <a:gd name="T8" fmla="*/ 11 w 13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8">
                <a:moveTo>
                  <a:pt x="11" y="0"/>
                </a:moveTo>
                <a:cubicBezTo>
                  <a:pt x="7" y="1"/>
                  <a:pt x="3" y="2"/>
                  <a:pt x="0" y="3"/>
                </a:cubicBezTo>
                <a:cubicBezTo>
                  <a:pt x="1" y="5"/>
                  <a:pt x="2" y="7"/>
                  <a:pt x="2" y="8"/>
                </a:cubicBezTo>
                <a:cubicBezTo>
                  <a:pt x="5" y="7"/>
                  <a:pt x="9" y="6"/>
                  <a:pt x="13" y="5"/>
                </a:cubicBezTo>
                <a:cubicBezTo>
                  <a:pt x="13" y="4"/>
                  <a:pt x="12" y="2"/>
                  <a:pt x="11" y="0"/>
                </a:cubicBezTo>
              </a:path>
            </a:pathLst>
          </a:custGeom>
          <a:solidFill>
            <a:srgbClr val="C596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4" name="Freeform 137"/>
          <p:cNvSpPr>
            <a:spLocks/>
          </p:cNvSpPr>
          <p:nvPr/>
        </p:nvSpPr>
        <p:spPr bwMode="auto">
          <a:xfrm>
            <a:off x="3282950" y="3332163"/>
            <a:ext cx="41275" cy="22225"/>
          </a:xfrm>
          <a:custGeom>
            <a:avLst/>
            <a:gdLst>
              <a:gd name="T0" fmla="*/ 1 w 12"/>
              <a:gd name="T1" fmla="*/ 0 h 7"/>
              <a:gd name="T2" fmla="*/ 0 w 12"/>
              <a:gd name="T3" fmla="*/ 4 h 7"/>
              <a:gd name="T4" fmla="*/ 11 w 12"/>
              <a:gd name="T5" fmla="*/ 7 h 7"/>
              <a:gd name="T6" fmla="*/ 12 w 12"/>
              <a:gd name="T7" fmla="*/ 4 h 7"/>
              <a:gd name="T8" fmla="*/ 1 w 12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7">
                <a:moveTo>
                  <a:pt x="1" y="0"/>
                </a:moveTo>
                <a:cubicBezTo>
                  <a:pt x="1" y="2"/>
                  <a:pt x="0" y="3"/>
                  <a:pt x="0" y="4"/>
                </a:cubicBezTo>
                <a:cubicBezTo>
                  <a:pt x="3" y="5"/>
                  <a:pt x="7" y="6"/>
                  <a:pt x="11" y="7"/>
                </a:cubicBezTo>
                <a:cubicBezTo>
                  <a:pt x="11" y="6"/>
                  <a:pt x="12" y="5"/>
                  <a:pt x="12" y="4"/>
                </a:cubicBezTo>
                <a:cubicBezTo>
                  <a:pt x="9" y="2"/>
                  <a:pt x="5" y="1"/>
                  <a:pt x="1" y="0"/>
                </a:cubicBezTo>
              </a:path>
            </a:pathLst>
          </a:custGeom>
          <a:solidFill>
            <a:srgbClr val="C596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5" name="Freeform 138"/>
          <p:cNvSpPr>
            <a:spLocks/>
          </p:cNvSpPr>
          <p:nvPr/>
        </p:nvSpPr>
        <p:spPr bwMode="auto">
          <a:xfrm>
            <a:off x="3100388" y="3324225"/>
            <a:ext cx="47625" cy="23813"/>
          </a:xfrm>
          <a:custGeom>
            <a:avLst/>
            <a:gdLst>
              <a:gd name="T0" fmla="*/ 14 w 14"/>
              <a:gd name="T1" fmla="*/ 0 h 7"/>
              <a:gd name="T2" fmla="*/ 0 w 14"/>
              <a:gd name="T3" fmla="*/ 2 h 7"/>
              <a:gd name="T4" fmla="*/ 2 w 14"/>
              <a:gd name="T5" fmla="*/ 7 h 7"/>
              <a:gd name="T6" fmla="*/ 4 w 14"/>
              <a:gd name="T7" fmla="*/ 6 h 7"/>
              <a:gd name="T8" fmla="*/ 14 w 14"/>
              <a:gd name="T9" fmla="*/ 5 h 7"/>
              <a:gd name="T10" fmla="*/ 14 w 14"/>
              <a:gd name="T11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7">
                <a:moveTo>
                  <a:pt x="14" y="0"/>
                </a:moveTo>
                <a:cubicBezTo>
                  <a:pt x="9" y="0"/>
                  <a:pt x="5" y="1"/>
                  <a:pt x="0" y="2"/>
                </a:cubicBezTo>
                <a:cubicBezTo>
                  <a:pt x="1" y="4"/>
                  <a:pt x="2" y="6"/>
                  <a:pt x="2" y="7"/>
                </a:cubicBezTo>
                <a:cubicBezTo>
                  <a:pt x="3" y="7"/>
                  <a:pt x="3" y="7"/>
                  <a:pt x="4" y="6"/>
                </a:cubicBezTo>
                <a:cubicBezTo>
                  <a:pt x="8" y="6"/>
                  <a:pt x="11" y="5"/>
                  <a:pt x="14" y="5"/>
                </a:cubicBezTo>
                <a:cubicBezTo>
                  <a:pt x="14" y="3"/>
                  <a:pt x="14" y="2"/>
                  <a:pt x="14" y="0"/>
                </a:cubicBezTo>
              </a:path>
            </a:pathLst>
          </a:custGeom>
          <a:solidFill>
            <a:srgbClr val="A33A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6" name="Freeform 139"/>
          <p:cNvSpPr>
            <a:spLocks/>
          </p:cNvSpPr>
          <p:nvPr/>
        </p:nvSpPr>
        <p:spPr bwMode="auto">
          <a:xfrm>
            <a:off x="3238500" y="3324225"/>
            <a:ext cx="47625" cy="20638"/>
          </a:xfrm>
          <a:custGeom>
            <a:avLst/>
            <a:gdLst>
              <a:gd name="T0" fmla="*/ 1 w 14"/>
              <a:gd name="T1" fmla="*/ 0 h 6"/>
              <a:gd name="T2" fmla="*/ 0 w 14"/>
              <a:gd name="T3" fmla="*/ 4 h 6"/>
              <a:gd name="T4" fmla="*/ 13 w 14"/>
              <a:gd name="T5" fmla="*/ 6 h 6"/>
              <a:gd name="T6" fmla="*/ 14 w 14"/>
              <a:gd name="T7" fmla="*/ 2 h 6"/>
              <a:gd name="T8" fmla="*/ 1 w 14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6">
                <a:moveTo>
                  <a:pt x="1" y="0"/>
                </a:moveTo>
                <a:cubicBezTo>
                  <a:pt x="0" y="1"/>
                  <a:pt x="0" y="3"/>
                  <a:pt x="0" y="4"/>
                </a:cubicBezTo>
                <a:cubicBezTo>
                  <a:pt x="4" y="5"/>
                  <a:pt x="9" y="5"/>
                  <a:pt x="13" y="6"/>
                </a:cubicBezTo>
                <a:cubicBezTo>
                  <a:pt x="13" y="5"/>
                  <a:pt x="14" y="4"/>
                  <a:pt x="14" y="2"/>
                </a:cubicBezTo>
                <a:cubicBezTo>
                  <a:pt x="10" y="1"/>
                  <a:pt x="5" y="1"/>
                  <a:pt x="1" y="0"/>
                </a:cubicBezTo>
              </a:path>
            </a:pathLst>
          </a:custGeom>
          <a:solidFill>
            <a:srgbClr val="A33A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7" name="Freeform 140"/>
          <p:cNvSpPr>
            <a:spLocks/>
          </p:cNvSpPr>
          <p:nvPr/>
        </p:nvSpPr>
        <p:spPr bwMode="auto">
          <a:xfrm>
            <a:off x="3148013" y="3321050"/>
            <a:ext cx="93663" cy="20638"/>
          </a:xfrm>
          <a:custGeom>
            <a:avLst/>
            <a:gdLst>
              <a:gd name="T0" fmla="*/ 14 w 28"/>
              <a:gd name="T1" fmla="*/ 0 h 6"/>
              <a:gd name="T2" fmla="*/ 0 w 28"/>
              <a:gd name="T3" fmla="*/ 1 h 6"/>
              <a:gd name="T4" fmla="*/ 0 w 28"/>
              <a:gd name="T5" fmla="*/ 6 h 6"/>
              <a:gd name="T6" fmla="*/ 2 w 28"/>
              <a:gd name="T7" fmla="*/ 6 h 6"/>
              <a:gd name="T8" fmla="*/ 15 w 28"/>
              <a:gd name="T9" fmla="*/ 5 h 6"/>
              <a:gd name="T10" fmla="*/ 27 w 28"/>
              <a:gd name="T11" fmla="*/ 5 h 6"/>
              <a:gd name="T12" fmla="*/ 28 w 28"/>
              <a:gd name="T13" fmla="*/ 1 h 6"/>
              <a:gd name="T14" fmla="*/ 14 w 28"/>
              <a:gd name="T1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6">
                <a:moveTo>
                  <a:pt x="14" y="0"/>
                </a:moveTo>
                <a:cubicBezTo>
                  <a:pt x="9" y="0"/>
                  <a:pt x="4" y="0"/>
                  <a:pt x="0" y="1"/>
                </a:cubicBezTo>
                <a:cubicBezTo>
                  <a:pt x="0" y="3"/>
                  <a:pt x="0" y="4"/>
                  <a:pt x="0" y="6"/>
                </a:cubicBezTo>
                <a:cubicBezTo>
                  <a:pt x="1" y="6"/>
                  <a:pt x="2" y="6"/>
                  <a:pt x="2" y="6"/>
                </a:cubicBezTo>
                <a:cubicBezTo>
                  <a:pt x="7" y="5"/>
                  <a:pt x="11" y="5"/>
                  <a:pt x="15" y="5"/>
                </a:cubicBezTo>
                <a:cubicBezTo>
                  <a:pt x="19" y="5"/>
                  <a:pt x="23" y="5"/>
                  <a:pt x="27" y="5"/>
                </a:cubicBezTo>
                <a:cubicBezTo>
                  <a:pt x="27" y="4"/>
                  <a:pt x="27" y="2"/>
                  <a:pt x="28" y="1"/>
                </a:cubicBezTo>
                <a:cubicBezTo>
                  <a:pt x="23" y="0"/>
                  <a:pt x="18" y="0"/>
                  <a:pt x="14" y="0"/>
                </a:cubicBezTo>
              </a:path>
            </a:pathLst>
          </a:custGeom>
          <a:solidFill>
            <a:srgbClr val="C596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8" name="Freeform 141"/>
          <p:cNvSpPr>
            <a:spLocks noEditPoints="1"/>
          </p:cNvSpPr>
          <p:nvPr/>
        </p:nvSpPr>
        <p:spPr bwMode="auto">
          <a:xfrm>
            <a:off x="3025775" y="3338513"/>
            <a:ext cx="338138" cy="36513"/>
          </a:xfrm>
          <a:custGeom>
            <a:avLst/>
            <a:gdLst>
              <a:gd name="T0" fmla="*/ 26 w 100"/>
              <a:gd name="T1" fmla="*/ 2 h 11"/>
              <a:gd name="T2" fmla="*/ 24 w 100"/>
              <a:gd name="T3" fmla="*/ 3 h 11"/>
              <a:gd name="T4" fmla="*/ 24 w 100"/>
              <a:gd name="T5" fmla="*/ 3 h 11"/>
              <a:gd name="T6" fmla="*/ 13 w 100"/>
              <a:gd name="T7" fmla="*/ 6 h 11"/>
              <a:gd name="T8" fmla="*/ 13 w 100"/>
              <a:gd name="T9" fmla="*/ 6 h 11"/>
              <a:gd name="T10" fmla="*/ 1 w 100"/>
              <a:gd name="T11" fmla="*/ 10 h 11"/>
              <a:gd name="T12" fmla="*/ 1 w 100"/>
              <a:gd name="T13" fmla="*/ 11 h 11"/>
              <a:gd name="T14" fmla="*/ 0 w 100"/>
              <a:gd name="T15" fmla="*/ 11 h 11"/>
              <a:gd name="T16" fmla="*/ 1 w 100"/>
              <a:gd name="T17" fmla="*/ 11 h 11"/>
              <a:gd name="T18" fmla="*/ 26 w 100"/>
              <a:gd name="T19" fmla="*/ 2 h 11"/>
              <a:gd name="T20" fmla="*/ 51 w 100"/>
              <a:gd name="T21" fmla="*/ 0 h 11"/>
              <a:gd name="T22" fmla="*/ 38 w 100"/>
              <a:gd name="T23" fmla="*/ 1 h 11"/>
              <a:gd name="T24" fmla="*/ 50 w 100"/>
              <a:gd name="T25" fmla="*/ 0 h 11"/>
              <a:gd name="T26" fmla="*/ 100 w 100"/>
              <a:gd name="T27" fmla="*/ 11 h 11"/>
              <a:gd name="T28" fmla="*/ 100 w 100"/>
              <a:gd name="T29" fmla="*/ 10 h 11"/>
              <a:gd name="T30" fmla="*/ 98 w 100"/>
              <a:gd name="T31" fmla="*/ 10 h 11"/>
              <a:gd name="T32" fmla="*/ 96 w 100"/>
              <a:gd name="T33" fmla="*/ 9 h 11"/>
              <a:gd name="T34" fmla="*/ 87 w 100"/>
              <a:gd name="T35" fmla="*/ 5 h 11"/>
              <a:gd name="T36" fmla="*/ 76 w 100"/>
              <a:gd name="T37" fmla="*/ 2 h 11"/>
              <a:gd name="T38" fmla="*/ 76 w 100"/>
              <a:gd name="T39" fmla="*/ 2 h 11"/>
              <a:gd name="T40" fmla="*/ 63 w 100"/>
              <a:gd name="T41" fmla="*/ 0 h 11"/>
              <a:gd name="T42" fmla="*/ 63 w 100"/>
              <a:gd name="T43" fmla="*/ 0 h 11"/>
              <a:gd name="T44" fmla="*/ 51 w 100"/>
              <a:gd name="T4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0" h="11">
                <a:moveTo>
                  <a:pt x="26" y="2"/>
                </a:moveTo>
                <a:cubicBezTo>
                  <a:pt x="25" y="3"/>
                  <a:pt x="25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0" y="4"/>
                  <a:pt x="16" y="5"/>
                  <a:pt x="13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7" y="8"/>
                  <a:pt x="3" y="10"/>
                  <a:pt x="1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1"/>
                  <a:pt x="0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9" y="7"/>
                  <a:pt x="18" y="4"/>
                  <a:pt x="26" y="2"/>
                </a:cubicBezTo>
                <a:moveTo>
                  <a:pt x="51" y="0"/>
                </a:moveTo>
                <a:cubicBezTo>
                  <a:pt x="47" y="0"/>
                  <a:pt x="43" y="0"/>
                  <a:pt x="38" y="1"/>
                </a:cubicBezTo>
                <a:cubicBezTo>
                  <a:pt x="42" y="0"/>
                  <a:pt x="46" y="0"/>
                  <a:pt x="50" y="0"/>
                </a:cubicBezTo>
                <a:cubicBezTo>
                  <a:pt x="78" y="0"/>
                  <a:pt x="98" y="10"/>
                  <a:pt x="100" y="11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99" y="10"/>
                  <a:pt x="99" y="10"/>
                  <a:pt x="98" y="10"/>
                </a:cubicBezTo>
                <a:cubicBezTo>
                  <a:pt x="98" y="9"/>
                  <a:pt x="97" y="9"/>
                  <a:pt x="96" y="9"/>
                </a:cubicBezTo>
                <a:cubicBezTo>
                  <a:pt x="93" y="7"/>
                  <a:pt x="90" y="6"/>
                  <a:pt x="87" y="5"/>
                </a:cubicBezTo>
                <a:cubicBezTo>
                  <a:pt x="83" y="4"/>
                  <a:pt x="79" y="3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2" y="1"/>
                  <a:pt x="67" y="1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9" y="0"/>
                  <a:pt x="55" y="0"/>
                  <a:pt x="51" y="0"/>
                </a:cubicBezTo>
              </a:path>
            </a:pathLst>
          </a:custGeom>
          <a:solidFill>
            <a:srgbClr val="9541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39" name="Freeform 142"/>
          <p:cNvSpPr>
            <a:spLocks/>
          </p:cNvSpPr>
          <p:nvPr/>
        </p:nvSpPr>
        <p:spPr bwMode="auto">
          <a:xfrm>
            <a:off x="3052763" y="3622675"/>
            <a:ext cx="287338" cy="69850"/>
          </a:xfrm>
          <a:custGeom>
            <a:avLst/>
            <a:gdLst>
              <a:gd name="T0" fmla="*/ 7 w 85"/>
              <a:gd name="T1" fmla="*/ 10 h 21"/>
              <a:gd name="T2" fmla="*/ 79 w 85"/>
              <a:gd name="T3" fmla="*/ 10 h 21"/>
              <a:gd name="T4" fmla="*/ 78 w 85"/>
              <a:gd name="T5" fmla="*/ 19 h 21"/>
              <a:gd name="T6" fmla="*/ 7 w 85"/>
              <a:gd name="T7" fmla="*/ 21 h 21"/>
              <a:gd name="T8" fmla="*/ 7 w 85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21">
                <a:moveTo>
                  <a:pt x="7" y="10"/>
                </a:moveTo>
                <a:cubicBezTo>
                  <a:pt x="7" y="10"/>
                  <a:pt x="45" y="0"/>
                  <a:pt x="79" y="10"/>
                </a:cubicBezTo>
                <a:cubicBezTo>
                  <a:pt x="79" y="10"/>
                  <a:pt x="85" y="14"/>
                  <a:pt x="78" y="19"/>
                </a:cubicBezTo>
                <a:cubicBezTo>
                  <a:pt x="78" y="19"/>
                  <a:pt x="41" y="12"/>
                  <a:pt x="7" y="21"/>
                </a:cubicBezTo>
                <a:cubicBezTo>
                  <a:pt x="7" y="21"/>
                  <a:pt x="0" y="16"/>
                  <a:pt x="7" y="10"/>
                </a:cubicBezTo>
                <a:close/>
              </a:path>
            </a:pathLst>
          </a:custGeom>
          <a:solidFill>
            <a:srgbClr val="B064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0" name="Oval 143"/>
          <p:cNvSpPr>
            <a:spLocks noChangeArrowheads="1"/>
          </p:cNvSpPr>
          <p:nvPr/>
        </p:nvSpPr>
        <p:spPr bwMode="auto">
          <a:xfrm>
            <a:off x="4011613" y="2736850"/>
            <a:ext cx="441325" cy="439738"/>
          </a:xfrm>
          <a:prstGeom prst="ellipse">
            <a:avLst/>
          </a:prstGeom>
          <a:solidFill>
            <a:srgbClr val="DB9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1" name="Freeform 144"/>
          <p:cNvSpPr>
            <a:spLocks/>
          </p:cNvSpPr>
          <p:nvPr/>
        </p:nvSpPr>
        <p:spPr bwMode="auto">
          <a:xfrm>
            <a:off x="4232275" y="2736850"/>
            <a:ext cx="220663" cy="439738"/>
          </a:xfrm>
          <a:custGeom>
            <a:avLst/>
            <a:gdLst>
              <a:gd name="T0" fmla="*/ 65 w 65"/>
              <a:gd name="T1" fmla="*/ 65 h 130"/>
              <a:gd name="T2" fmla="*/ 0 w 65"/>
              <a:gd name="T3" fmla="*/ 0 h 130"/>
              <a:gd name="T4" fmla="*/ 0 w 65"/>
              <a:gd name="T5" fmla="*/ 130 h 130"/>
              <a:gd name="T6" fmla="*/ 65 w 65"/>
              <a:gd name="T7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" h="130">
                <a:moveTo>
                  <a:pt x="65" y="65"/>
                </a:moveTo>
                <a:cubicBezTo>
                  <a:pt x="65" y="29"/>
                  <a:pt x="36" y="0"/>
                  <a:pt x="0" y="0"/>
                </a:cubicBezTo>
                <a:cubicBezTo>
                  <a:pt x="0" y="130"/>
                  <a:pt x="0" y="130"/>
                  <a:pt x="0" y="130"/>
                </a:cubicBezTo>
                <a:cubicBezTo>
                  <a:pt x="36" y="130"/>
                  <a:pt x="65" y="100"/>
                  <a:pt x="65" y="65"/>
                </a:cubicBezTo>
                <a:close/>
              </a:path>
            </a:pathLst>
          </a:custGeom>
          <a:solidFill>
            <a:srgbClr val="EFE1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2" name="Freeform 145"/>
          <p:cNvSpPr>
            <a:spLocks/>
          </p:cNvSpPr>
          <p:nvPr/>
        </p:nvSpPr>
        <p:spPr bwMode="auto">
          <a:xfrm>
            <a:off x="4122997" y="2725737"/>
            <a:ext cx="908050" cy="550863"/>
          </a:xfrm>
          <a:custGeom>
            <a:avLst/>
            <a:gdLst>
              <a:gd name="T0" fmla="*/ 213 w 268"/>
              <a:gd name="T1" fmla="*/ 54 h 163"/>
              <a:gd name="T2" fmla="*/ 213 w 268"/>
              <a:gd name="T3" fmla="*/ 54 h 163"/>
              <a:gd name="T4" fmla="*/ 151 w 268"/>
              <a:gd name="T5" fmla="*/ 0 h 163"/>
              <a:gd name="T6" fmla="*/ 89 w 268"/>
              <a:gd name="T7" fmla="*/ 62 h 163"/>
              <a:gd name="T8" fmla="*/ 89 w 268"/>
              <a:gd name="T9" fmla="*/ 63 h 163"/>
              <a:gd name="T10" fmla="*/ 82 w 268"/>
              <a:gd name="T11" fmla="*/ 62 h 163"/>
              <a:gd name="T12" fmla="*/ 50 w 268"/>
              <a:gd name="T13" fmla="*/ 90 h 163"/>
              <a:gd name="T14" fmla="*/ 38 w 268"/>
              <a:gd name="T15" fmla="*/ 88 h 163"/>
              <a:gd name="T16" fmla="*/ 0 w 268"/>
              <a:gd name="T17" fmla="*/ 125 h 163"/>
              <a:gd name="T18" fmla="*/ 38 w 268"/>
              <a:gd name="T19" fmla="*/ 163 h 163"/>
              <a:gd name="T20" fmla="*/ 213 w 268"/>
              <a:gd name="T21" fmla="*/ 163 h 163"/>
              <a:gd name="T22" fmla="*/ 268 w 268"/>
              <a:gd name="T23" fmla="*/ 109 h 163"/>
              <a:gd name="T24" fmla="*/ 213 w 268"/>
              <a:gd name="T25" fmla="*/ 54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8" h="163">
                <a:moveTo>
                  <a:pt x="213" y="54"/>
                </a:moveTo>
                <a:cubicBezTo>
                  <a:pt x="213" y="54"/>
                  <a:pt x="213" y="54"/>
                  <a:pt x="213" y="54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2"/>
                  <a:pt x="84" y="62"/>
                  <a:pt x="82" y="62"/>
                </a:cubicBezTo>
                <a:cubicBezTo>
                  <a:pt x="66" y="62"/>
                  <a:pt x="52" y="74"/>
                  <a:pt x="50" y="90"/>
                </a:cubicBezTo>
                <a:cubicBezTo>
                  <a:pt x="46" y="88"/>
                  <a:pt x="42" y="88"/>
                  <a:pt x="38" y="88"/>
                </a:cubicBezTo>
                <a:cubicBezTo>
                  <a:pt x="17" y="88"/>
                  <a:pt x="0" y="105"/>
                  <a:pt x="0" y="125"/>
                </a:cubicBezTo>
                <a:cubicBezTo>
                  <a:pt x="0" y="146"/>
                  <a:pt x="17" y="163"/>
                  <a:pt x="38" y="163"/>
                </a:cubicBezTo>
                <a:cubicBezTo>
                  <a:pt x="213" y="163"/>
                  <a:pt x="213" y="163"/>
                  <a:pt x="213" y="163"/>
                </a:cubicBezTo>
                <a:cubicBezTo>
                  <a:pt x="243" y="163"/>
                  <a:pt x="268" y="139"/>
                  <a:pt x="268" y="109"/>
                </a:cubicBezTo>
                <a:cubicBezTo>
                  <a:pt x="268" y="79"/>
                  <a:pt x="243" y="54"/>
                  <a:pt x="213" y="54"/>
                </a:cubicBezTo>
                <a:close/>
              </a:path>
            </a:pathLst>
          </a:custGeom>
          <a:solidFill>
            <a:srgbClr val="DAED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43" name="Freeform 146"/>
          <p:cNvSpPr>
            <a:spLocks/>
          </p:cNvSpPr>
          <p:nvPr/>
        </p:nvSpPr>
        <p:spPr bwMode="auto">
          <a:xfrm>
            <a:off x="4113213" y="2679700"/>
            <a:ext cx="908050" cy="496888"/>
          </a:xfrm>
          <a:custGeom>
            <a:avLst/>
            <a:gdLst>
              <a:gd name="T0" fmla="*/ 27 w 268"/>
              <a:gd name="T1" fmla="*/ 141 h 147"/>
              <a:gd name="T2" fmla="*/ 40 w 268"/>
              <a:gd name="T3" fmla="*/ 143 h 147"/>
              <a:gd name="T4" fmla="*/ 71 w 268"/>
              <a:gd name="T5" fmla="*/ 115 h 147"/>
              <a:gd name="T6" fmla="*/ 79 w 268"/>
              <a:gd name="T7" fmla="*/ 116 h 147"/>
              <a:gd name="T8" fmla="*/ 79 w 268"/>
              <a:gd name="T9" fmla="*/ 115 h 147"/>
              <a:gd name="T10" fmla="*/ 141 w 268"/>
              <a:gd name="T11" fmla="*/ 53 h 147"/>
              <a:gd name="T12" fmla="*/ 202 w 268"/>
              <a:gd name="T13" fmla="*/ 108 h 147"/>
              <a:gd name="T14" fmla="*/ 203 w 268"/>
              <a:gd name="T15" fmla="*/ 108 h 147"/>
              <a:gd name="T16" fmla="*/ 254 w 268"/>
              <a:gd name="T17" fmla="*/ 145 h 147"/>
              <a:gd name="T18" fmla="*/ 268 w 268"/>
              <a:gd name="T19" fmla="*/ 109 h 147"/>
              <a:gd name="T20" fmla="*/ 213 w 268"/>
              <a:gd name="T21" fmla="*/ 54 h 147"/>
              <a:gd name="T22" fmla="*/ 213 w 268"/>
              <a:gd name="T23" fmla="*/ 54 h 147"/>
              <a:gd name="T24" fmla="*/ 151 w 268"/>
              <a:gd name="T25" fmla="*/ 0 h 147"/>
              <a:gd name="T26" fmla="*/ 89 w 268"/>
              <a:gd name="T27" fmla="*/ 62 h 147"/>
              <a:gd name="T28" fmla="*/ 89 w 268"/>
              <a:gd name="T29" fmla="*/ 63 h 147"/>
              <a:gd name="T30" fmla="*/ 82 w 268"/>
              <a:gd name="T31" fmla="*/ 62 h 147"/>
              <a:gd name="T32" fmla="*/ 50 w 268"/>
              <a:gd name="T33" fmla="*/ 90 h 147"/>
              <a:gd name="T34" fmla="*/ 38 w 268"/>
              <a:gd name="T35" fmla="*/ 88 h 147"/>
              <a:gd name="T36" fmla="*/ 0 w 268"/>
              <a:gd name="T37" fmla="*/ 125 h 147"/>
              <a:gd name="T38" fmla="*/ 7 w 268"/>
              <a:gd name="T39" fmla="*/ 147 h 147"/>
              <a:gd name="T40" fmla="*/ 27 w 268"/>
              <a:gd name="T41" fmla="*/ 14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8" h="147">
                <a:moveTo>
                  <a:pt x="27" y="141"/>
                </a:moveTo>
                <a:cubicBezTo>
                  <a:pt x="32" y="141"/>
                  <a:pt x="36" y="142"/>
                  <a:pt x="40" y="143"/>
                </a:cubicBezTo>
                <a:cubicBezTo>
                  <a:pt x="42" y="128"/>
                  <a:pt x="55" y="115"/>
                  <a:pt x="71" y="115"/>
                </a:cubicBezTo>
                <a:cubicBezTo>
                  <a:pt x="74" y="115"/>
                  <a:pt x="76" y="116"/>
                  <a:pt x="79" y="116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81"/>
                  <a:pt x="106" y="53"/>
                  <a:pt x="141" y="53"/>
                </a:cubicBezTo>
                <a:cubicBezTo>
                  <a:pt x="172" y="53"/>
                  <a:pt x="198" y="77"/>
                  <a:pt x="202" y="108"/>
                </a:cubicBezTo>
                <a:cubicBezTo>
                  <a:pt x="203" y="108"/>
                  <a:pt x="203" y="108"/>
                  <a:pt x="203" y="108"/>
                </a:cubicBezTo>
                <a:cubicBezTo>
                  <a:pt x="226" y="108"/>
                  <a:pt x="247" y="123"/>
                  <a:pt x="254" y="145"/>
                </a:cubicBezTo>
                <a:cubicBezTo>
                  <a:pt x="262" y="135"/>
                  <a:pt x="268" y="123"/>
                  <a:pt x="268" y="109"/>
                </a:cubicBezTo>
                <a:cubicBezTo>
                  <a:pt x="268" y="79"/>
                  <a:pt x="243" y="54"/>
                  <a:pt x="213" y="54"/>
                </a:cubicBezTo>
                <a:cubicBezTo>
                  <a:pt x="213" y="54"/>
                  <a:pt x="213" y="54"/>
                  <a:pt x="213" y="54"/>
                </a:cubicBezTo>
                <a:cubicBezTo>
                  <a:pt x="209" y="24"/>
                  <a:pt x="183" y="0"/>
                  <a:pt x="151" y="0"/>
                </a:cubicBezTo>
                <a:cubicBezTo>
                  <a:pt x="117" y="0"/>
                  <a:pt x="89" y="28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7" y="62"/>
                  <a:pt x="84" y="62"/>
                  <a:pt x="82" y="62"/>
                </a:cubicBezTo>
                <a:cubicBezTo>
                  <a:pt x="66" y="62"/>
                  <a:pt x="52" y="74"/>
                  <a:pt x="50" y="90"/>
                </a:cubicBezTo>
                <a:cubicBezTo>
                  <a:pt x="46" y="88"/>
                  <a:pt x="42" y="88"/>
                  <a:pt x="38" y="88"/>
                </a:cubicBezTo>
                <a:cubicBezTo>
                  <a:pt x="17" y="88"/>
                  <a:pt x="0" y="105"/>
                  <a:pt x="0" y="125"/>
                </a:cubicBezTo>
                <a:cubicBezTo>
                  <a:pt x="0" y="133"/>
                  <a:pt x="3" y="141"/>
                  <a:pt x="7" y="147"/>
                </a:cubicBezTo>
                <a:cubicBezTo>
                  <a:pt x="13" y="143"/>
                  <a:pt x="20" y="141"/>
                  <a:pt x="27" y="141"/>
                </a:cubicBezTo>
                <a:close/>
              </a:path>
            </a:pathLst>
          </a:custGeom>
          <a:solidFill>
            <a:srgbClr val="FCFB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2" name="Freeform 18"/>
          <p:cNvSpPr>
            <a:spLocks/>
          </p:cNvSpPr>
          <p:nvPr/>
        </p:nvSpPr>
        <p:spPr bwMode="auto">
          <a:xfrm>
            <a:off x="10925932" y="1586364"/>
            <a:ext cx="1266068" cy="1041361"/>
          </a:xfrm>
          <a:custGeom>
            <a:avLst/>
            <a:gdLst>
              <a:gd name="T0" fmla="*/ 525 w 525"/>
              <a:gd name="T1" fmla="*/ 98 h 433"/>
              <a:gd name="T2" fmla="*/ 521 w 525"/>
              <a:gd name="T3" fmla="*/ 99 h 433"/>
              <a:gd name="T4" fmla="*/ 403 w 525"/>
              <a:gd name="T5" fmla="*/ 0 h 433"/>
              <a:gd name="T6" fmla="*/ 397 w 525"/>
              <a:gd name="T7" fmla="*/ 0 h 433"/>
              <a:gd name="T8" fmla="*/ 282 w 525"/>
              <a:gd name="T9" fmla="*/ 60 h 433"/>
              <a:gd name="T10" fmla="*/ 229 w 525"/>
              <a:gd name="T11" fmla="*/ 49 h 433"/>
              <a:gd name="T12" fmla="*/ 163 w 525"/>
              <a:gd name="T13" fmla="*/ 74 h 433"/>
              <a:gd name="T14" fmla="*/ 125 w 525"/>
              <a:gd name="T15" fmla="*/ 161 h 433"/>
              <a:gd name="T16" fmla="*/ 112 w 525"/>
              <a:gd name="T17" fmla="*/ 160 h 433"/>
              <a:gd name="T18" fmla="*/ 20 w 525"/>
              <a:gd name="T19" fmla="*/ 201 h 433"/>
              <a:gd name="T20" fmla="*/ 16 w 525"/>
              <a:gd name="T21" fmla="*/ 294 h 433"/>
              <a:gd name="T22" fmla="*/ 82 w 525"/>
              <a:gd name="T23" fmla="*/ 342 h 433"/>
              <a:gd name="T24" fmla="*/ 142 w 525"/>
              <a:gd name="T25" fmla="*/ 375 h 433"/>
              <a:gd name="T26" fmla="*/ 173 w 525"/>
              <a:gd name="T27" fmla="*/ 370 h 433"/>
              <a:gd name="T28" fmla="*/ 277 w 525"/>
              <a:gd name="T29" fmla="*/ 433 h 433"/>
              <a:gd name="T30" fmla="*/ 300 w 525"/>
              <a:gd name="T31" fmla="*/ 431 h 433"/>
              <a:gd name="T32" fmla="*/ 395 w 525"/>
              <a:gd name="T33" fmla="*/ 377 h 433"/>
              <a:gd name="T34" fmla="*/ 471 w 525"/>
              <a:gd name="T35" fmla="*/ 413 h 433"/>
              <a:gd name="T36" fmla="*/ 489 w 525"/>
              <a:gd name="T37" fmla="*/ 411 h 433"/>
              <a:gd name="T38" fmla="*/ 525 w 525"/>
              <a:gd name="T39" fmla="*/ 397 h 433"/>
              <a:gd name="T40" fmla="*/ 525 w 525"/>
              <a:gd name="T41" fmla="*/ 98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25" h="433">
                <a:moveTo>
                  <a:pt x="525" y="98"/>
                </a:moveTo>
                <a:cubicBezTo>
                  <a:pt x="524" y="99"/>
                  <a:pt x="522" y="99"/>
                  <a:pt x="521" y="99"/>
                </a:cubicBezTo>
                <a:cubicBezTo>
                  <a:pt x="517" y="78"/>
                  <a:pt x="496" y="3"/>
                  <a:pt x="403" y="0"/>
                </a:cubicBezTo>
                <a:cubicBezTo>
                  <a:pt x="401" y="0"/>
                  <a:pt x="399" y="0"/>
                  <a:pt x="397" y="0"/>
                </a:cubicBezTo>
                <a:cubicBezTo>
                  <a:pt x="320" y="0"/>
                  <a:pt x="290" y="45"/>
                  <a:pt x="282" y="60"/>
                </a:cubicBezTo>
                <a:cubicBezTo>
                  <a:pt x="273" y="57"/>
                  <a:pt x="253" y="49"/>
                  <a:pt x="229" y="49"/>
                </a:cubicBezTo>
                <a:cubicBezTo>
                  <a:pt x="203" y="49"/>
                  <a:pt x="181" y="58"/>
                  <a:pt x="163" y="74"/>
                </a:cubicBezTo>
                <a:cubicBezTo>
                  <a:pt x="124" y="110"/>
                  <a:pt x="123" y="146"/>
                  <a:pt x="125" y="161"/>
                </a:cubicBezTo>
                <a:cubicBezTo>
                  <a:pt x="121" y="160"/>
                  <a:pt x="117" y="160"/>
                  <a:pt x="112" y="160"/>
                </a:cubicBezTo>
                <a:cubicBezTo>
                  <a:pt x="89" y="160"/>
                  <a:pt x="46" y="165"/>
                  <a:pt x="20" y="201"/>
                </a:cubicBezTo>
                <a:cubicBezTo>
                  <a:pt x="1" y="225"/>
                  <a:pt x="0" y="261"/>
                  <a:pt x="16" y="294"/>
                </a:cubicBezTo>
                <a:cubicBezTo>
                  <a:pt x="31" y="323"/>
                  <a:pt x="56" y="342"/>
                  <a:pt x="82" y="342"/>
                </a:cubicBezTo>
                <a:cubicBezTo>
                  <a:pt x="87" y="351"/>
                  <a:pt x="105" y="375"/>
                  <a:pt x="142" y="375"/>
                </a:cubicBezTo>
                <a:cubicBezTo>
                  <a:pt x="152" y="375"/>
                  <a:pt x="162" y="373"/>
                  <a:pt x="173" y="370"/>
                </a:cubicBezTo>
                <a:cubicBezTo>
                  <a:pt x="181" y="385"/>
                  <a:pt x="210" y="433"/>
                  <a:pt x="277" y="433"/>
                </a:cubicBezTo>
                <a:cubicBezTo>
                  <a:pt x="284" y="433"/>
                  <a:pt x="292" y="433"/>
                  <a:pt x="300" y="431"/>
                </a:cubicBezTo>
                <a:cubicBezTo>
                  <a:pt x="369" y="421"/>
                  <a:pt x="389" y="393"/>
                  <a:pt x="395" y="377"/>
                </a:cubicBezTo>
                <a:cubicBezTo>
                  <a:pt x="407" y="390"/>
                  <a:pt x="432" y="413"/>
                  <a:pt x="471" y="413"/>
                </a:cubicBezTo>
                <a:cubicBezTo>
                  <a:pt x="477" y="413"/>
                  <a:pt x="483" y="412"/>
                  <a:pt x="489" y="411"/>
                </a:cubicBezTo>
                <a:cubicBezTo>
                  <a:pt x="504" y="409"/>
                  <a:pt x="516" y="403"/>
                  <a:pt x="525" y="397"/>
                </a:cubicBezTo>
                <a:lnTo>
                  <a:pt x="525" y="98"/>
                </a:lnTo>
                <a:close/>
              </a:path>
            </a:pathLst>
          </a:cu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3" name="Freeform 19"/>
          <p:cNvSpPr>
            <a:spLocks/>
          </p:cNvSpPr>
          <p:nvPr/>
        </p:nvSpPr>
        <p:spPr bwMode="auto">
          <a:xfrm>
            <a:off x="8675001" y="-2000"/>
            <a:ext cx="2154628" cy="685680"/>
          </a:xfrm>
          <a:custGeom>
            <a:avLst/>
            <a:gdLst>
              <a:gd name="T0" fmla="*/ 15 w 894"/>
              <a:gd name="T1" fmla="*/ 0 h 285"/>
              <a:gd name="T2" fmla="*/ 21 w 894"/>
              <a:gd name="T3" fmla="*/ 115 h 285"/>
              <a:gd name="T4" fmla="*/ 146 w 894"/>
              <a:gd name="T5" fmla="*/ 183 h 285"/>
              <a:gd name="T6" fmla="*/ 194 w 894"/>
              <a:gd name="T7" fmla="*/ 178 h 285"/>
              <a:gd name="T8" fmla="*/ 278 w 894"/>
              <a:gd name="T9" fmla="*/ 258 h 285"/>
              <a:gd name="T10" fmla="*/ 300 w 894"/>
              <a:gd name="T11" fmla="*/ 259 h 285"/>
              <a:gd name="T12" fmla="*/ 396 w 894"/>
              <a:gd name="T13" fmla="*/ 214 h 285"/>
              <a:gd name="T14" fmla="*/ 517 w 894"/>
              <a:gd name="T15" fmla="*/ 283 h 285"/>
              <a:gd name="T16" fmla="*/ 546 w 894"/>
              <a:gd name="T17" fmla="*/ 285 h 285"/>
              <a:gd name="T18" fmla="*/ 677 w 894"/>
              <a:gd name="T19" fmla="*/ 205 h 285"/>
              <a:gd name="T20" fmla="*/ 716 w 894"/>
              <a:gd name="T21" fmla="*/ 211 h 285"/>
              <a:gd name="T22" fmla="*/ 792 w 894"/>
              <a:gd name="T23" fmla="*/ 170 h 285"/>
              <a:gd name="T24" fmla="*/ 875 w 894"/>
              <a:gd name="T25" fmla="*/ 109 h 285"/>
              <a:gd name="T26" fmla="*/ 877 w 894"/>
              <a:gd name="T27" fmla="*/ 0 h 285"/>
              <a:gd name="T28" fmla="*/ 15 w 894"/>
              <a:gd name="T29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94" h="285">
                <a:moveTo>
                  <a:pt x="15" y="0"/>
                </a:moveTo>
                <a:cubicBezTo>
                  <a:pt x="0" y="38"/>
                  <a:pt x="2" y="79"/>
                  <a:pt x="21" y="115"/>
                </a:cubicBezTo>
                <a:cubicBezTo>
                  <a:pt x="52" y="171"/>
                  <a:pt x="107" y="183"/>
                  <a:pt x="146" y="183"/>
                </a:cubicBezTo>
                <a:cubicBezTo>
                  <a:pt x="167" y="183"/>
                  <a:pt x="185" y="180"/>
                  <a:pt x="194" y="178"/>
                </a:cubicBezTo>
                <a:cubicBezTo>
                  <a:pt x="197" y="197"/>
                  <a:pt x="212" y="246"/>
                  <a:pt x="278" y="258"/>
                </a:cubicBezTo>
                <a:cubicBezTo>
                  <a:pt x="285" y="259"/>
                  <a:pt x="293" y="259"/>
                  <a:pt x="300" y="259"/>
                </a:cubicBezTo>
                <a:cubicBezTo>
                  <a:pt x="349" y="259"/>
                  <a:pt x="382" y="230"/>
                  <a:pt x="396" y="214"/>
                </a:cubicBezTo>
                <a:cubicBezTo>
                  <a:pt x="404" y="234"/>
                  <a:pt x="430" y="270"/>
                  <a:pt x="517" y="283"/>
                </a:cubicBezTo>
                <a:cubicBezTo>
                  <a:pt x="527" y="284"/>
                  <a:pt x="536" y="285"/>
                  <a:pt x="546" y="285"/>
                </a:cubicBezTo>
                <a:cubicBezTo>
                  <a:pt x="630" y="285"/>
                  <a:pt x="667" y="224"/>
                  <a:pt x="677" y="205"/>
                </a:cubicBezTo>
                <a:cubicBezTo>
                  <a:pt x="690" y="209"/>
                  <a:pt x="704" y="211"/>
                  <a:pt x="716" y="211"/>
                </a:cubicBezTo>
                <a:cubicBezTo>
                  <a:pt x="763" y="211"/>
                  <a:pt x="785" y="181"/>
                  <a:pt x="792" y="170"/>
                </a:cubicBezTo>
                <a:cubicBezTo>
                  <a:pt x="825" y="169"/>
                  <a:pt x="857" y="146"/>
                  <a:pt x="875" y="109"/>
                </a:cubicBezTo>
                <a:cubicBezTo>
                  <a:pt x="894" y="72"/>
                  <a:pt x="894" y="31"/>
                  <a:pt x="877" y="0"/>
                </a:cubicBezTo>
                <a:lnTo>
                  <a:pt x="1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4" name="Freeform 20"/>
          <p:cNvSpPr>
            <a:spLocks/>
          </p:cNvSpPr>
          <p:nvPr/>
        </p:nvSpPr>
        <p:spPr bwMode="auto">
          <a:xfrm>
            <a:off x="9467256" y="-39322"/>
            <a:ext cx="2724744" cy="1886263"/>
          </a:xfrm>
          <a:custGeom>
            <a:avLst/>
            <a:gdLst>
              <a:gd name="T0" fmla="*/ 1130 w 1130"/>
              <a:gd name="T1" fmla="*/ 0 h 784"/>
              <a:gd name="T2" fmla="*/ 307 w 1130"/>
              <a:gd name="T3" fmla="*/ 0 h 784"/>
              <a:gd name="T4" fmla="*/ 242 w 1130"/>
              <a:gd name="T5" fmla="*/ 93 h 784"/>
              <a:gd name="T6" fmla="*/ 223 w 1130"/>
              <a:gd name="T7" fmla="*/ 92 h 784"/>
              <a:gd name="T8" fmla="*/ 50 w 1130"/>
              <a:gd name="T9" fmla="*/ 202 h 784"/>
              <a:gd name="T10" fmla="*/ 44 w 1130"/>
              <a:gd name="T11" fmla="*/ 458 h 784"/>
              <a:gd name="T12" fmla="*/ 283 w 1130"/>
              <a:gd name="T13" fmla="*/ 589 h 784"/>
              <a:gd name="T14" fmla="*/ 374 w 1130"/>
              <a:gd name="T15" fmla="*/ 579 h 784"/>
              <a:gd name="T16" fmla="*/ 535 w 1130"/>
              <a:gd name="T17" fmla="*/ 731 h 784"/>
              <a:gd name="T18" fmla="*/ 577 w 1130"/>
              <a:gd name="T19" fmla="*/ 735 h 784"/>
              <a:gd name="T20" fmla="*/ 761 w 1130"/>
              <a:gd name="T21" fmla="*/ 647 h 784"/>
              <a:gd name="T22" fmla="*/ 992 w 1130"/>
              <a:gd name="T23" fmla="*/ 780 h 784"/>
              <a:gd name="T24" fmla="*/ 1046 w 1130"/>
              <a:gd name="T25" fmla="*/ 784 h 784"/>
              <a:gd name="T26" fmla="*/ 1130 w 1130"/>
              <a:gd name="T27" fmla="*/ 772 h 784"/>
              <a:gd name="T28" fmla="*/ 1130 w 1130"/>
              <a:gd name="T29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30" h="784">
                <a:moveTo>
                  <a:pt x="1130" y="0"/>
                </a:moveTo>
                <a:cubicBezTo>
                  <a:pt x="307" y="0"/>
                  <a:pt x="307" y="0"/>
                  <a:pt x="307" y="0"/>
                </a:cubicBezTo>
                <a:cubicBezTo>
                  <a:pt x="266" y="29"/>
                  <a:pt x="249" y="72"/>
                  <a:pt x="242" y="93"/>
                </a:cubicBezTo>
                <a:cubicBezTo>
                  <a:pt x="236" y="92"/>
                  <a:pt x="229" y="92"/>
                  <a:pt x="223" y="92"/>
                </a:cubicBezTo>
                <a:cubicBezTo>
                  <a:pt x="157" y="92"/>
                  <a:pt x="90" y="134"/>
                  <a:pt x="50" y="202"/>
                </a:cubicBezTo>
                <a:cubicBezTo>
                  <a:pt x="2" y="283"/>
                  <a:pt x="0" y="378"/>
                  <a:pt x="44" y="458"/>
                </a:cubicBezTo>
                <a:cubicBezTo>
                  <a:pt x="104" y="566"/>
                  <a:pt x="207" y="589"/>
                  <a:pt x="283" y="589"/>
                </a:cubicBezTo>
                <a:cubicBezTo>
                  <a:pt x="323" y="589"/>
                  <a:pt x="357" y="583"/>
                  <a:pt x="374" y="579"/>
                </a:cubicBezTo>
                <a:cubicBezTo>
                  <a:pt x="381" y="616"/>
                  <a:pt x="410" y="709"/>
                  <a:pt x="535" y="731"/>
                </a:cubicBezTo>
                <a:cubicBezTo>
                  <a:pt x="549" y="734"/>
                  <a:pt x="563" y="735"/>
                  <a:pt x="577" y="735"/>
                </a:cubicBezTo>
                <a:cubicBezTo>
                  <a:pt x="671" y="735"/>
                  <a:pt x="733" y="679"/>
                  <a:pt x="761" y="647"/>
                </a:cubicBezTo>
                <a:cubicBezTo>
                  <a:pt x="775" y="686"/>
                  <a:pt x="825" y="755"/>
                  <a:pt x="992" y="780"/>
                </a:cubicBezTo>
                <a:cubicBezTo>
                  <a:pt x="1010" y="782"/>
                  <a:pt x="1029" y="784"/>
                  <a:pt x="1046" y="784"/>
                </a:cubicBezTo>
                <a:cubicBezTo>
                  <a:pt x="1078" y="784"/>
                  <a:pt x="1105" y="779"/>
                  <a:pt x="1130" y="772"/>
                </a:cubicBezTo>
                <a:lnTo>
                  <a:pt x="11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8878889" y="5191960"/>
            <a:ext cx="3319462" cy="1673977"/>
            <a:chOff x="9877425" y="5695514"/>
            <a:chExt cx="2320925" cy="1170423"/>
          </a:xfrm>
        </p:grpSpPr>
        <p:sp>
          <p:nvSpPr>
            <p:cNvPr id="180" name="Freeform 30"/>
            <p:cNvSpPr>
              <a:spLocks/>
            </p:cNvSpPr>
            <p:nvPr/>
          </p:nvSpPr>
          <p:spPr bwMode="auto">
            <a:xfrm>
              <a:off x="10518253" y="5840779"/>
              <a:ext cx="966222" cy="588532"/>
            </a:xfrm>
            <a:custGeom>
              <a:avLst/>
              <a:gdLst>
                <a:gd name="T0" fmla="*/ 378 w 620"/>
                <a:gd name="T1" fmla="*/ 378 h 378"/>
                <a:gd name="T2" fmla="*/ 358 w 620"/>
                <a:gd name="T3" fmla="*/ 377 h 378"/>
                <a:gd name="T4" fmla="*/ 275 w 620"/>
                <a:gd name="T5" fmla="*/ 329 h 378"/>
                <a:gd name="T6" fmla="*/ 209 w 620"/>
                <a:gd name="T7" fmla="*/ 360 h 378"/>
                <a:gd name="T8" fmla="*/ 194 w 620"/>
                <a:gd name="T9" fmla="*/ 359 h 378"/>
                <a:gd name="T10" fmla="*/ 136 w 620"/>
                <a:gd name="T11" fmla="*/ 304 h 378"/>
                <a:gd name="T12" fmla="*/ 103 w 620"/>
                <a:gd name="T13" fmla="*/ 308 h 378"/>
                <a:gd name="T14" fmla="*/ 16 w 620"/>
                <a:gd name="T15" fmla="*/ 260 h 378"/>
                <a:gd name="T16" fmla="*/ 18 w 620"/>
                <a:gd name="T17" fmla="*/ 168 h 378"/>
                <a:gd name="T18" fmla="*/ 81 w 620"/>
                <a:gd name="T19" fmla="*/ 128 h 378"/>
                <a:gd name="T20" fmla="*/ 88 w 620"/>
                <a:gd name="T21" fmla="*/ 129 h 378"/>
                <a:gd name="T22" fmla="*/ 147 w 620"/>
                <a:gd name="T23" fmla="*/ 85 h 378"/>
                <a:gd name="T24" fmla="*/ 165 w 620"/>
                <a:gd name="T25" fmla="*/ 87 h 378"/>
                <a:gd name="T26" fmla="*/ 268 w 620"/>
                <a:gd name="T27" fmla="*/ 1 h 378"/>
                <a:gd name="T28" fmla="*/ 274 w 620"/>
                <a:gd name="T29" fmla="*/ 0 h 378"/>
                <a:gd name="T30" fmla="*/ 373 w 620"/>
                <a:gd name="T31" fmla="*/ 53 h 378"/>
                <a:gd name="T32" fmla="*/ 420 w 620"/>
                <a:gd name="T33" fmla="*/ 43 h 378"/>
                <a:gd name="T34" fmla="*/ 477 w 620"/>
                <a:gd name="T35" fmla="*/ 65 h 378"/>
                <a:gd name="T36" fmla="*/ 511 w 620"/>
                <a:gd name="T37" fmla="*/ 141 h 378"/>
                <a:gd name="T38" fmla="*/ 522 w 620"/>
                <a:gd name="T39" fmla="*/ 140 h 378"/>
                <a:gd name="T40" fmla="*/ 603 w 620"/>
                <a:gd name="T41" fmla="*/ 175 h 378"/>
                <a:gd name="T42" fmla="*/ 606 w 620"/>
                <a:gd name="T43" fmla="*/ 257 h 378"/>
                <a:gd name="T44" fmla="*/ 548 w 620"/>
                <a:gd name="T45" fmla="*/ 299 h 378"/>
                <a:gd name="T46" fmla="*/ 496 w 620"/>
                <a:gd name="T47" fmla="*/ 327 h 378"/>
                <a:gd name="T48" fmla="*/ 469 w 620"/>
                <a:gd name="T49" fmla="*/ 323 h 378"/>
                <a:gd name="T50" fmla="*/ 378 w 620"/>
                <a:gd name="T51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0" h="378">
                  <a:moveTo>
                    <a:pt x="378" y="378"/>
                  </a:moveTo>
                  <a:cubicBezTo>
                    <a:pt x="372" y="378"/>
                    <a:pt x="365" y="378"/>
                    <a:pt x="358" y="377"/>
                  </a:cubicBezTo>
                  <a:cubicBezTo>
                    <a:pt x="298" y="368"/>
                    <a:pt x="280" y="343"/>
                    <a:pt x="275" y="329"/>
                  </a:cubicBezTo>
                  <a:cubicBezTo>
                    <a:pt x="265" y="340"/>
                    <a:pt x="243" y="360"/>
                    <a:pt x="209" y="360"/>
                  </a:cubicBezTo>
                  <a:cubicBezTo>
                    <a:pt x="204" y="360"/>
                    <a:pt x="199" y="360"/>
                    <a:pt x="194" y="359"/>
                  </a:cubicBezTo>
                  <a:cubicBezTo>
                    <a:pt x="148" y="351"/>
                    <a:pt x="138" y="317"/>
                    <a:pt x="136" y="304"/>
                  </a:cubicBezTo>
                  <a:cubicBezTo>
                    <a:pt x="129" y="306"/>
                    <a:pt x="117" y="308"/>
                    <a:pt x="103" y="308"/>
                  </a:cubicBezTo>
                  <a:cubicBezTo>
                    <a:pt x="75" y="308"/>
                    <a:pt x="38" y="300"/>
                    <a:pt x="16" y="260"/>
                  </a:cubicBezTo>
                  <a:cubicBezTo>
                    <a:pt x="0" y="232"/>
                    <a:pt x="1" y="197"/>
                    <a:pt x="18" y="168"/>
                  </a:cubicBezTo>
                  <a:cubicBezTo>
                    <a:pt x="33" y="143"/>
                    <a:pt x="57" y="128"/>
                    <a:pt x="81" y="128"/>
                  </a:cubicBezTo>
                  <a:cubicBezTo>
                    <a:pt x="83" y="128"/>
                    <a:pt x="86" y="128"/>
                    <a:pt x="88" y="129"/>
                  </a:cubicBezTo>
                  <a:cubicBezTo>
                    <a:pt x="92" y="117"/>
                    <a:pt x="105" y="85"/>
                    <a:pt x="147" y="85"/>
                  </a:cubicBezTo>
                  <a:cubicBezTo>
                    <a:pt x="153" y="85"/>
                    <a:pt x="159" y="85"/>
                    <a:pt x="165" y="87"/>
                  </a:cubicBezTo>
                  <a:cubicBezTo>
                    <a:pt x="169" y="68"/>
                    <a:pt x="187" y="3"/>
                    <a:pt x="268" y="1"/>
                  </a:cubicBezTo>
                  <a:cubicBezTo>
                    <a:pt x="270" y="1"/>
                    <a:pt x="272" y="0"/>
                    <a:pt x="274" y="0"/>
                  </a:cubicBezTo>
                  <a:cubicBezTo>
                    <a:pt x="341" y="0"/>
                    <a:pt x="367" y="39"/>
                    <a:pt x="373" y="53"/>
                  </a:cubicBezTo>
                  <a:cubicBezTo>
                    <a:pt x="381" y="50"/>
                    <a:pt x="399" y="43"/>
                    <a:pt x="420" y="43"/>
                  </a:cubicBezTo>
                  <a:cubicBezTo>
                    <a:pt x="442" y="43"/>
                    <a:pt x="462" y="51"/>
                    <a:pt x="477" y="65"/>
                  </a:cubicBezTo>
                  <a:cubicBezTo>
                    <a:pt x="512" y="96"/>
                    <a:pt x="512" y="127"/>
                    <a:pt x="511" y="141"/>
                  </a:cubicBezTo>
                  <a:cubicBezTo>
                    <a:pt x="514" y="140"/>
                    <a:pt x="518" y="140"/>
                    <a:pt x="522" y="140"/>
                  </a:cubicBezTo>
                  <a:cubicBezTo>
                    <a:pt x="542" y="140"/>
                    <a:pt x="580" y="145"/>
                    <a:pt x="603" y="175"/>
                  </a:cubicBezTo>
                  <a:cubicBezTo>
                    <a:pt x="619" y="197"/>
                    <a:pt x="620" y="228"/>
                    <a:pt x="606" y="257"/>
                  </a:cubicBezTo>
                  <a:cubicBezTo>
                    <a:pt x="593" y="282"/>
                    <a:pt x="571" y="298"/>
                    <a:pt x="548" y="299"/>
                  </a:cubicBezTo>
                  <a:cubicBezTo>
                    <a:pt x="544" y="306"/>
                    <a:pt x="528" y="327"/>
                    <a:pt x="496" y="327"/>
                  </a:cubicBezTo>
                  <a:cubicBezTo>
                    <a:pt x="487" y="327"/>
                    <a:pt x="478" y="326"/>
                    <a:pt x="469" y="323"/>
                  </a:cubicBezTo>
                  <a:cubicBezTo>
                    <a:pt x="462" y="336"/>
                    <a:pt x="437" y="378"/>
                    <a:pt x="378" y="378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3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1" name="Freeform 31"/>
            <p:cNvSpPr>
              <a:spLocks/>
            </p:cNvSpPr>
            <p:nvPr/>
          </p:nvSpPr>
          <p:spPr bwMode="auto">
            <a:xfrm>
              <a:off x="9877425" y="6237561"/>
              <a:ext cx="1312369" cy="628376"/>
            </a:xfrm>
            <a:custGeom>
              <a:avLst/>
              <a:gdLst>
                <a:gd name="T0" fmla="*/ 73 w 842"/>
                <a:gd name="T1" fmla="*/ 403 h 403"/>
                <a:gd name="T2" fmla="*/ 760 w 842"/>
                <a:gd name="T3" fmla="*/ 403 h 403"/>
                <a:gd name="T4" fmla="*/ 823 w 842"/>
                <a:gd name="T5" fmla="*/ 348 h 403"/>
                <a:gd name="T6" fmla="*/ 819 w 842"/>
                <a:gd name="T7" fmla="*/ 237 h 403"/>
                <a:gd name="T8" fmla="*/ 710 w 842"/>
                <a:gd name="T9" fmla="*/ 189 h 403"/>
                <a:gd name="T10" fmla="*/ 694 w 842"/>
                <a:gd name="T11" fmla="*/ 190 h 403"/>
                <a:gd name="T12" fmla="*/ 648 w 842"/>
                <a:gd name="T13" fmla="*/ 87 h 403"/>
                <a:gd name="T14" fmla="*/ 570 w 842"/>
                <a:gd name="T15" fmla="*/ 58 h 403"/>
                <a:gd name="T16" fmla="*/ 507 w 842"/>
                <a:gd name="T17" fmla="*/ 71 h 403"/>
                <a:gd name="T18" fmla="*/ 372 w 842"/>
                <a:gd name="T19" fmla="*/ 0 h 403"/>
                <a:gd name="T20" fmla="*/ 364 w 842"/>
                <a:gd name="T21" fmla="*/ 0 h 403"/>
                <a:gd name="T22" fmla="*/ 224 w 842"/>
                <a:gd name="T23" fmla="*/ 117 h 403"/>
                <a:gd name="T24" fmla="*/ 199 w 842"/>
                <a:gd name="T25" fmla="*/ 114 h 403"/>
                <a:gd name="T26" fmla="*/ 119 w 842"/>
                <a:gd name="T27" fmla="*/ 174 h 403"/>
                <a:gd name="T28" fmla="*/ 110 w 842"/>
                <a:gd name="T29" fmla="*/ 173 h 403"/>
                <a:gd name="T30" fmla="*/ 25 w 842"/>
                <a:gd name="T31" fmla="*/ 227 h 403"/>
                <a:gd name="T32" fmla="*/ 22 w 842"/>
                <a:gd name="T33" fmla="*/ 353 h 403"/>
                <a:gd name="T34" fmla="*/ 73 w 842"/>
                <a:gd name="T35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2" h="403">
                  <a:moveTo>
                    <a:pt x="73" y="403"/>
                  </a:moveTo>
                  <a:cubicBezTo>
                    <a:pt x="760" y="403"/>
                    <a:pt x="760" y="403"/>
                    <a:pt x="760" y="403"/>
                  </a:cubicBezTo>
                  <a:cubicBezTo>
                    <a:pt x="785" y="397"/>
                    <a:pt x="809" y="377"/>
                    <a:pt x="823" y="348"/>
                  </a:cubicBezTo>
                  <a:cubicBezTo>
                    <a:pt x="842" y="309"/>
                    <a:pt x="841" y="267"/>
                    <a:pt x="819" y="237"/>
                  </a:cubicBezTo>
                  <a:cubicBezTo>
                    <a:pt x="787" y="196"/>
                    <a:pt x="737" y="189"/>
                    <a:pt x="710" y="189"/>
                  </a:cubicBezTo>
                  <a:cubicBezTo>
                    <a:pt x="703" y="189"/>
                    <a:pt x="698" y="190"/>
                    <a:pt x="694" y="190"/>
                  </a:cubicBezTo>
                  <a:cubicBezTo>
                    <a:pt x="696" y="172"/>
                    <a:pt x="695" y="129"/>
                    <a:pt x="648" y="87"/>
                  </a:cubicBezTo>
                  <a:cubicBezTo>
                    <a:pt x="627" y="68"/>
                    <a:pt x="601" y="58"/>
                    <a:pt x="570" y="58"/>
                  </a:cubicBezTo>
                  <a:cubicBezTo>
                    <a:pt x="542" y="58"/>
                    <a:pt x="518" y="66"/>
                    <a:pt x="507" y="71"/>
                  </a:cubicBezTo>
                  <a:cubicBezTo>
                    <a:pt x="498" y="53"/>
                    <a:pt x="463" y="0"/>
                    <a:pt x="372" y="0"/>
                  </a:cubicBezTo>
                  <a:cubicBezTo>
                    <a:pt x="369" y="0"/>
                    <a:pt x="366" y="0"/>
                    <a:pt x="364" y="0"/>
                  </a:cubicBezTo>
                  <a:cubicBezTo>
                    <a:pt x="253" y="3"/>
                    <a:pt x="229" y="91"/>
                    <a:pt x="224" y="117"/>
                  </a:cubicBezTo>
                  <a:cubicBezTo>
                    <a:pt x="215" y="115"/>
                    <a:pt x="207" y="114"/>
                    <a:pt x="199" y="114"/>
                  </a:cubicBezTo>
                  <a:cubicBezTo>
                    <a:pt x="143" y="114"/>
                    <a:pt x="124" y="158"/>
                    <a:pt x="119" y="174"/>
                  </a:cubicBezTo>
                  <a:cubicBezTo>
                    <a:pt x="116" y="173"/>
                    <a:pt x="113" y="173"/>
                    <a:pt x="110" y="173"/>
                  </a:cubicBezTo>
                  <a:cubicBezTo>
                    <a:pt x="77" y="173"/>
                    <a:pt x="45" y="194"/>
                    <a:pt x="25" y="227"/>
                  </a:cubicBezTo>
                  <a:cubicBezTo>
                    <a:pt x="2" y="267"/>
                    <a:pt x="0" y="314"/>
                    <a:pt x="22" y="353"/>
                  </a:cubicBezTo>
                  <a:cubicBezTo>
                    <a:pt x="36" y="378"/>
                    <a:pt x="54" y="393"/>
                    <a:pt x="73" y="4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2" name="Freeform 32"/>
            <p:cNvSpPr>
              <a:spLocks/>
            </p:cNvSpPr>
            <p:nvPr/>
          </p:nvSpPr>
          <p:spPr bwMode="auto">
            <a:xfrm>
              <a:off x="10538175" y="5695514"/>
              <a:ext cx="1660175" cy="1170422"/>
            </a:xfrm>
            <a:custGeom>
              <a:avLst/>
              <a:gdLst>
                <a:gd name="T0" fmla="*/ 162 w 1065"/>
                <a:gd name="T1" fmla="*/ 751 h 751"/>
                <a:gd name="T2" fmla="*/ 1065 w 1065"/>
                <a:gd name="T3" fmla="*/ 751 h 751"/>
                <a:gd name="T4" fmla="*/ 1065 w 1065"/>
                <a:gd name="T5" fmla="*/ 108 h 751"/>
                <a:gd name="T6" fmla="*/ 1044 w 1065"/>
                <a:gd name="T7" fmla="*/ 107 h 751"/>
                <a:gd name="T8" fmla="*/ 929 w 1065"/>
                <a:gd name="T9" fmla="*/ 130 h 751"/>
                <a:gd name="T10" fmla="*/ 680 w 1065"/>
                <a:gd name="T11" fmla="*/ 0 h 751"/>
                <a:gd name="T12" fmla="*/ 666 w 1065"/>
                <a:gd name="T13" fmla="*/ 0 h 751"/>
                <a:gd name="T14" fmla="*/ 410 w 1065"/>
                <a:gd name="T15" fmla="*/ 215 h 751"/>
                <a:gd name="T16" fmla="*/ 364 w 1065"/>
                <a:gd name="T17" fmla="*/ 210 h 751"/>
                <a:gd name="T18" fmla="*/ 217 w 1065"/>
                <a:gd name="T19" fmla="*/ 319 h 751"/>
                <a:gd name="T20" fmla="*/ 200 w 1065"/>
                <a:gd name="T21" fmla="*/ 318 h 751"/>
                <a:gd name="T22" fmla="*/ 44 w 1065"/>
                <a:gd name="T23" fmla="*/ 417 h 751"/>
                <a:gd name="T24" fmla="*/ 39 w 1065"/>
                <a:gd name="T25" fmla="*/ 647 h 751"/>
                <a:gd name="T26" fmla="*/ 162 w 1065"/>
                <a:gd name="T27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5" h="751">
                  <a:moveTo>
                    <a:pt x="162" y="751"/>
                  </a:moveTo>
                  <a:cubicBezTo>
                    <a:pt x="1065" y="751"/>
                    <a:pt x="1065" y="751"/>
                    <a:pt x="1065" y="751"/>
                  </a:cubicBezTo>
                  <a:cubicBezTo>
                    <a:pt x="1065" y="108"/>
                    <a:pt x="1065" y="108"/>
                    <a:pt x="1065" y="108"/>
                  </a:cubicBezTo>
                  <a:cubicBezTo>
                    <a:pt x="1058" y="107"/>
                    <a:pt x="1051" y="107"/>
                    <a:pt x="1044" y="107"/>
                  </a:cubicBezTo>
                  <a:cubicBezTo>
                    <a:pt x="992" y="107"/>
                    <a:pt x="948" y="122"/>
                    <a:pt x="929" y="130"/>
                  </a:cubicBezTo>
                  <a:cubicBezTo>
                    <a:pt x="912" y="97"/>
                    <a:pt x="847" y="0"/>
                    <a:pt x="680" y="0"/>
                  </a:cubicBezTo>
                  <a:cubicBezTo>
                    <a:pt x="675" y="0"/>
                    <a:pt x="671" y="0"/>
                    <a:pt x="666" y="0"/>
                  </a:cubicBezTo>
                  <a:cubicBezTo>
                    <a:pt x="463" y="7"/>
                    <a:pt x="419" y="168"/>
                    <a:pt x="410" y="215"/>
                  </a:cubicBezTo>
                  <a:cubicBezTo>
                    <a:pt x="394" y="211"/>
                    <a:pt x="378" y="210"/>
                    <a:pt x="364" y="210"/>
                  </a:cubicBezTo>
                  <a:cubicBezTo>
                    <a:pt x="261" y="210"/>
                    <a:pt x="226" y="290"/>
                    <a:pt x="217" y="319"/>
                  </a:cubicBezTo>
                  <a:cubicBezTo>
                    <a:pt x="211" y="318"/>
                    <a:pt x="205" y="318"/>
                    <a:pt x="200" y="318"/>
                  </a:cubicBezTo>
                  <a:cubicBezTo>
                    <a:pt x="140" y="318"/>
                    <a:pt x="81" y="356"/>
                    <a:pt x="44" y="417"/>
                  </a:cubicBezTo>
                  <a:cubicBezTo>
                    <a:pt x="2" y="490"/>
                    <a:pt x="0" y="576"/>
                    <a:pt x="39" y="647"/>
                  </a:cubicBezTo>
                  <a:cubicBezTo>
                    <a:pt x="71" y="705"/>
                    <a:pt x="116" y="735"/>
                    <a:pt x="162" y="75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65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3460098" y="547337"/>
            <a:ext cx="5470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Domain &amp; </a:t>
            </a:r>
            <a:r>
              <a:rPr kumimoji="0" lang="en-IN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6C6BA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Proble</a:t>
            </a:r>
            <a:r>
              <a:rPr lang="en-IN" altLang="zh-CN" sz="3200" b="1" dirty="0">
                <a:solidFill>
                  <a:srgbClr val="46C6BA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m Statement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6C6BA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29" name="Oval 828"/>
          <p:cNvSpPr/>
          <p:nvPr/>
        </p:nvSpPr>
        <p:spPr>
          <a:xfrm rot="5400000" flipV="1">
            <a:off x="5999226" y="1089525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/>
          <p:nvPr/>
        </p:nvCxnSpPr>
        <p:spPr>
          <a:xfrm>
            <a:off x="6291109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/>
          <p:cNvCxnSpPr/>
          <p:nvPr/>
        </p:nvCxnSpPr>
        <p:spPr>
          <a:xfrm>
            <a:off x="4648557" y="1186299"/>
            <a:ext cx="125233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3" name="TextBox 822"/>
          <p:cNvSpPr txBox="1"/>
          <p:nvPr/>
        </p:nvSpPr>
        <p:spPr>
          <a:xfrm>
            <a:off x="2282484" y="2070726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IN" altLang="zh-CN" sz="2000" b="1" dirty="0">
                <a:solidFill>
                  <a:srgbClr val="46C6BA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Domain</a:t>
            </a:r>
            <a:endParaRPr lang="zh-CN" altLang="en-US" sz="2000" b="1" dirty="0">
              <a:solidFill>
                <a:srgbClr val="46C6BA"/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106872" y="2551838"/>
            <a:ext cx="4668578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23323" algn="just">
              <a:lnSpc>
                <a:spcPct val="115000"/>
              </a:lnSpc>
              <a:buSzPts val="1400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&amp; Machine Learning</a:t>
            </a:r>
          </a:p>
        </p:txBody>
      </p:sp>
      <p:sp>
        <p:nvSpPr>
          <p:cNvPr id="128" name="Oval 127"/>
          <p:cNvSpPr/>
          <p:nvPr/>
        </p:nvSpPr>
        <p:spPr>
          <a:xfrm>
            <a:off x="867098" y="2050680"/>
            <a:ext cx="980954" cy="10005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41" name="Straight Connector 140"/>
          <p:cNvCxnSpPr>
            <a:cxnSpLocks/>
          </p:cNvCxnSpPr>
          <p:nvPr/>
        </p:nvCxnSpPr>
        <p:spPr>
          <a:xfrm>
            <a:off x="2211139" y="2470836"/>
            <a:ext cx="119881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964334" y="4160380"/>
            <a:ext cx="2599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IN" altLang="zh-CN" sz="2000" b="1" dirty="0">
                <a:solidFill>
                  <a:srgbClr val="46C6BA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Problem Statement</a:t>
            </a:r>
            <a:endParaRPr lang="zh-CN" altLang="en-US" sz="2000" b="1" dirty="0">
              <a:solidFill>
                <a:srgbClr val="46C6BA"/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2106872" y="4592086"/>
            <a:ext cx="7613598" cy="1351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23323" algn="just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is the time-consuming and overwhelming process of travel planning for many travelers ,which can be solved by a tourism chatbot using a voice assistant with multi languages that provides personalized and efficient travel planning assistance.</a:t>
            </a:r>
          </a:p>
        </p:txBody>
      </p:sp>
      <p:sp>
        <p:nvSpPr>
          <p:cNvPr id="152" name="Oval 151"/>
          <p:cNvSpPr/>
          <p:nvPr/>
        </p:nvSpPr>
        <p:spPr>
          <a:xfrm>
            <a:off x="867097" y="4090927"/>
            <a:ext cx="980955" cy="10005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53" name="Straight Connector 152"/>
          <p:cNvCxnSpPr>
            <a:cxnSpLocks/>
          </p:cNvCxnSpPr>
          <p:nvPr/>
        </p:nvCxnSpPr>
        <p:spPr>
          <a:xfrm>
            <a:off x="2211139" y="4511084"/>
            <a:ext cx="248786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reeform 10"/>
          <p:cNvSpPr>
            <a:spLocks noEditPoints="1"/>
          </p:cNvSpPr>
          <p:nvPr/>
        </p:nvSpPr>
        <p:spPr bwMode="auto">
          <a:xfrm>
            <a:off x="6849849" y="2353615"/>
            <a:ext cx="464407" cy="481502"/>
          </a:xfrm>
          <a:custGeom>
            <a:avLst/>
            <a:gdLst>
              <a:gd name="T0" fmla="*/ 68 w 69"/>
              <a:gd name="T1" fmla="*/ 0 h 69"/>
              <a:gd name="T2" fmla="*/ 37 w 69"/>
              <a:gd name="T3" fmla="*/ 3 h 69"/>
              <a:gd name="T4" fmla="*/ 7 w 69"/>
              <a:gd name="T5" fmla="*/ 1 h 69"/>
              <a:gd name="T6" fmla="*/ 0 w 69"/>
              <a:gd name="T7" fmla="*/ 7 h 69"/>
              <a:gd name="T8" fmla="*/ 1 w 69"/>
              <a:gd name="T9" fmla="*/ 35 h 69"/>
              <a:gd name="T10" fmla="*/ 0 w 69"/>
              <a:gd name="T11" fmla="*/ 63 h 69"/>
              <a:gd name="T12" fmla="*/ 7 w 69"/>
              <a:gd name="T13" fmla="*/ 68 h 69"/>
              <a:gd name="T14" fmla="*/ 37 w 69"/>
              <a:gd name="T15" fmla="*/ 67 h 69"/>
              <a:gd name="T16" fmla="*/ 68 w 69"/>
              <a:gd name="T17" fmla="*/ 69 h 69"/>
              <a:gd name="T18" fmla="*/ 66 w 69"/>
              <a:gd name="T19" fmla="*/ 62 h 69"/>
              <a:gd name="T20" fmla="*/ 66 w 69"/>
              <a:gd name="T21" fmla="*/ 8 h 69"/>
              <a:gd name="T22" fmla="*/ 67 w 69"/>
              <a:gd name="T23" fmla="*/ 6 h 69"/>
              <a:gd name="T24" fmla="*/ 63 w 69"/>
              <a:gd name="T25" fmla="*/ 3 h 69"/>
              <a:gd name="T26" fmla="*/ 63 w 69"/>
              <a:gd name="T27" fmla="*/ 6 h 69"/>
              <a:gd name="T28" fmla="*/ 5 w 69"/>
              <a:gd name="T29" fmla="*/ 2 h 69"/>
              <a:gd name="T30" fmla="*/ 2 w 69"/>
              <a:gd name="T31" fmla="*/ 6 h 69"/>
              <a:gd name="T32" fmla="*/ 5 w 69"/>
              <a:gd name="T33" fmla="*/ 6 h 69"/>
              <a:gd name="T34" fmla="*/ 2 w 69"/>
              <a:gd name="T35" fmla="*/ 64 h 69"/>
              <a:gd name="T36" fmla="*/ 5 w 69"/>
              <a:gd name="T37" fmla="*/ 64 h 69"/>
              <a:gd name="T38" fmla="*/ 67 w 69"/>
              <a:gd name="T39" fmla="*/ 64 h 69"/>
              <a:gd name="T40" fmla="*/ 65 w 69"/>
              <a:gd name="T41" fmla="*/ 67 h 69"/>
              <a:gd name="T42" fmla="*/ 63 w 69"/>
              <a:gd name="T43" fmla="*/ 64 h 69"/>
              <a:gd name="T44" fmla="*/ 63 w 69"/>
              <a:gd name="T45" fmla="*/ 32 h 69"/>
              <a:gd name="T46" fmla="*/ 60 w 69"/>
              <a:gd name="T47" fmla="*/ 36 h 69"/>
              <a:gd name="T48" fmla="*/ 62 w 69"/>
              <a:gd name="T49" fmla="*/ 62 h 69"/>
              <a:gd name="T50" fmla="*/ 35 w 69"/>
              <a:gd name="T51" fmla="*/ 63 h 69"/>
              <a:gd name="T52" fmla="*/ 33 w 69"/>
              <a:gd name="T53" fmla="*/ 63 h 69"/>
              <a:gd name="T54" fmla="*/ 6 w 69"/>
              <a:gd name="T55" fmla="*/ 62 h 69"/>
              <a:gd name="T56" fmla="*/ 8 w 69"/>
              <a:gd name="T57" fmla="*/ 36 h 69"/>
              <a:gd name="T58" fmla="*/ 5 w 69"/>
              <a:gd name="T59" fmla="*/ 32 h 69"/>
              <a:gd name="T60" fmla="*/ 7 w 69"/>
              <a:gd name="T61" fmla="*/ 6 h 69"/>
              <a:gd name="T62" fmla="*/ 34 w 69"/>
              <a:gd name="T63" fmla="*/ 11 h 69"/>
              <a:gd name="T64" fmla="*/ 61 w 69"/>
              <a:gd name="T65" fmla="*/ 6 h 69"/>
              <a:gd name="T66" fmla="*/ 63 w 69"/>
              <a:gd name="T67" fmla="*/ 32 h 69"/>
              <a:gd name="T68" fmla="*/ 33 w 69"/>
              <a:gd name="T69" fmla="*/ 58 h 69"/>
              <a:gd name="T70" fmla="*/ 35 w 69"/>
              <a:gd name="T71" fmla="*/ 46 h 69"/>
              <a:gd name="T72" fmla="*/ 33 w 69"/>
              <a:gd name="T73" fmla="*/ 46 h 69"/>
              <a:gd name="T74" fmla="*/ 33 w 69"/>
              <a:gd name="T75" fmla="*/ 14 h 69"/>
              <a:gd name="T76" fmla="*/ 34 w 69"/>
              <a:gd name="T77" fmla="*/ 19 h 69"/>
              <a:gd name="T78" fmla="*/ 34 w 69"/>
              <a:gd name="T79" fmla="*/ 43 h 69"/>
              <a:gd name="T80" fmla="*/ 35 w 69"/>
              <a:gd name="T81" fmla="*/ 38 h 69"/>
              <a:gd name="T82" fmla="*/ 35 w 69"/>
              <a:gd name="T83" fmla="*/ 22 h 69"/>
              <a:gd name="T84" fmla="*/ 17 w 69"/>
              <a:gd name="T85" fmla="*/ 35 h 69"/>
              <a:gd name="T86" fmla="*/ 12 w 69"/>
              <a:gd name="T87" fmla="*/ 34 h 69"/>
              <a:gd name="T88" fmla="*/ 48 w 69"/>
              <a:gd name="T89" fmla="*/ 36 h 69"/>
              <a:gd name="T90" fmla="*/ 48 w 69"/>
              <a:gd name="T91" fmla="*/ 34 h 69"/>
              <a:gd name="T92" fmla="*/ 20 w 69"/>
              <a:gd name="T93" fmla="*/ 36 h 69"/>
              <a:gd name="T94" fmla="*/ 25 w 69"/>
              <a:gd name="T95" fmla="*/ 35 h 69"/>
              <a:gd name="T96" fmla="*/ 51 w 69"/>
              <a:gd name="T97" fmla="*/ 35 h 69"/>
              <a:gd name="T98" fmla="*/ 41 w 69"/>
              <a:gd name="T99" fmla="*/ 35 h 69"/>
              <a:gd name="T100" fmla="*/ 34 w 69"/>
              <a:gd name="T101" fmla="*/ 35 h 69"/>
              <a:gd name="T102" fmla="*/ 35 w 69"/>
              <a:gd name="T103" fmla="*/ 30 h 69"/>
              <a:gd name="T104" fmla="*/ 41 w 69"/>
              <a:gd name="T105" fmla="*/ 35 h 69"/>
              <a:gd name="T106" fmla="*/ 27 w 69"/>
              <a:gd name="T107" fmla="*/ 3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" h="69">
                <a:moveTo>
                  <a:pt x="68" y="8"/>
                </a:moveTo>
                <a:cubicBezTo>
                  <a:pt x="68" y="8"/>
                  <a:pt x="69" y="8"/>
                  <a:pt x="69" y="7"/>
                </a:cubicBezTo>
                <a:cubicBezTo>
                  <a:pt x="69" y="1"/>
                  <a:pt x="69" y="1"/>
                  <a:pt x="69" y="1"/>
                </a:cubicBezTo>
                <a:cubicBezTo>
                  <a:pt x="69" y="1"/>
                  <a:pt x="68" y="0"/>
                  <a:pt x="68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1" y="0"/>
                  <a:pt x="61" y="1"/>
                  <a:pt x="61" y="1"/>
                </a:cubicBezTo>
                <a:cubicBezTo>
                  <a:pt x="61" y="3"/>
                  <a:pt x="61" y="3"/>
                  <a:pt x="61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6" y="2"/>
                  <a:pt x="35" y="1"/>
                  <a:pt x="34" y="1"/>
                </a:cubicBezTo>
                <a:cubicBezTo>
                  <a:pt x="33" y="1"/>
                  <a:pt x="32" y="2"/>
                  <a:pt x="32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6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0" y="8"/>
                  <a:pt x="1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32"/>
                  <a:pt x="2" y="32"/>
                  <a:pt x="2" y="32"/>
                </a:cubicBezTo>
                <a:cubicBezTo>
                  <a:pt x="1" y="33"/>
                  <a:pt x="1" y="34"/>
                  <a:pt x="1" y="35"/>
                </a:cubicBezTo>
                <a:cubicBezTo>
                  <a:pt x="1" y="36"/>
                  <a:pt x="1" y="37"/>
                  <a:pt x="2" y="37"/>
                </a:cubicBezTo>
                <a:cubicBezTo>
                  <a:pt x="2" y="62"/>
                  <a:pt x="2" y="62"/>
                  <a:pt x="2" y="62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2"/>
                  <a:pt x="0" y="62"/>
                  <a:pt x="0" y="63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0" y="69"/>
                  <a:pt x="1" y="69"/>
                </a:cubicBezTo>
                <a:cubicBezTo>
                  <a:pt x="6" y="69"/>
                  <a:pt x="6" y="69"/>
                  <a:pt x="6" y="69"/>
                </a:cubicBezTo>
                <a:cubicBezTo>
                  <a:pt x="7" y="69"/>
                  <a:pt x="7" y="69"/>
                  <a:pt x="7" y="68"/>
                </a:cubicBezTo>
                <a:cubicBezTo>
                  <a:pt x="7" y="67"/>
                  <a:pt x="7" y="67"/>
                  <a:pt x="7" y="67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68"/>
                  <a:pt x="33" y="68"/>
                  <a:pt x="34" y="68"/>
                </a:cubicBezTo>
                <a:cubicBezTo>
                  <a:pt x="35" y="68"/>
                  <a:pt x="36" y="68"/>
                  <a:pt x="37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8"/>
                  <a:pt x="61" y="68"/>
                  <a:pt x="61" y="68"/>
                </a:cubicBezTo>
                <a:cubicBezTo>
                  <a:pt x="61" y="69"/>
                  <a:pt x="61" y="69"/>
                  <a:pt x="62" y="69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69"/>
                  <a:pt x="69" y="69"/>
                  <a:pt x="69" y="68"/>
                </a:cubicBezTo>
                <a:cubicBezTo>
                  <a:pt x="69" y="63"/>
                  <a:pt x="69" y="63"/>
                  <a:pt x="69" y="63"/>
                </a:cubicBezTo>
                <a:cubicBezTo>
                  <a:pt x="69" y="62"/>
                  <a:pt x="68" y="62"/>
                  <a:pt x="68" y="62"/>
                </a:cubicBezTo>
                <a:cubicBezTo>
                  <a:pt x="66" y="62"/>
                  <a:pt x="66" y="62"/>
                  <a:pt x="66" y="62"/>
                </a:cubicBezTo>
                <a:cubicBezTo>
                  <a:pt x="66" y="37"/>
                  <a:pt x="66" y="37"/>
                  <a:pt x="66" y="37"/>
                </a:cubicBezTo>
                <a:cubicBezTo>
                  <a:pt x="67" y="37"/>
                  <a:pt x="68" y="36"/>
                  <a:pt x="68" y="35"/>
                </a:cubicBezTo>
                <a:cubicBezTo>
                  <a:pt x="68" y="34"/>
                  <a:pt x="67" y="33"/>
                  <a:pt x="66" y="32"/>
                </a:cubicBezTo>
                <a:cubicBezTo>
                  <a:pt x="66" y="8"/>
                  <a:pt x="66" y="8"/>
                  <a:pt x="66" y="8"/>
                </a:cubicBezTo>
                <a:lnTo>
                  <a:pt x="68" y="8"/>
                </a:lnTo>
                <a:close/>
                <a:moveTo>
                  <a:pt x="63" y="2"/>
                </a:moveTo>
                <a:cubicBezTo>
                  <a:pt x="67" y="2"/>
                  <a:pt x="67" y="2"/>
                  <a:pt x="67" y="2"/>
                </a:cubicBezTo>
                <a:cubicBezTo>
                  <a:pt x="67" y="6"/>
                  <a:pt x="67" y="6"/>
                  <a:pt x="67" y="6"/>
                </a:cubicBezTo>
                <a:cubicBezTo>
                  <a:pt x="66" y="6"/>
                  <a:pt x="66" y="6"/>
                  <a:pt x="66" y="6"/>
                </a:cubicBezTo>
                <a:cubicBezTo>
                  <a:pt x="66" y="4"/>
                  <a:pt x="66" y="4"/>
                  <a:pt x="66" y="4"/>
                </a:cubicBezTo>
                <a:cubicBezTo>
                  <a:pt x="66" y="3"/>
                  <a:pt x="66" y="3"/>
                  <a:pt x="65" y="3"/>
                </a:cubicBezTo>
                <a:cubicBezTo>
                  <a:pt x="63" y="3"/>
                  <a:pt x="63" y="3"/>
                  <a:pt x="63" y="3"/>
                </a:cubicBezTo>
                <a:lnTo>
                  <a:pt x="63" y="2"/>
                </a:lnTo>
                <a:close/>
                <a:moveTo>
                  <a:pt x="63" y="6"/>
                </a:move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lose/>
                <a:moveTo>
                  <a:pt x="2" y="6"/>
                </a:moveTo>
                <a:cubicBezTo>
                  <a:pt x="2" y="2"/>
                  <a:pt x="2" y="2"/>
                  <a:pt x="2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ubicBezTo>
                  <a:pt x="2" y="6"/>
                  <a:pt x="2" y="6"/>
                  <a:pt x="2" y="6"/>
                </a:cubicBezTo>
                <a:close/>
                <a:moveTo>
                  <a:pt x="5" y="6"/>
                </a:move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lose/>
                <a:moveTo>
                  <a:pt x="5" y="67"/>
                </a:moveTo>
                <a:cubicBezTo>
                  <a:pt x="2" y="67"/>
                  <a:pt x="2" y="67"/>
                  <a:pt x="2" y="67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3" y="67"/>
                  <a:pt x="3" y="67"/>
                </a:cubicBezTo>
                <a:cubicBezTo>
                  <a:pt x="5" y="67"/>
                  <a:pt x="5" y="67"/>
                  <a:pt x="5" y="67"/>
                </a:cubicBezTo>
                <a:close/>
                <a:moveTo>
                  <a:pt x="5" y="64"/>
                </a:move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4"/>
                </a:cubicBezTo>
                <a:close/>
                <a:moveTo>
                  <a:pt x="67" y="64"/>
                </a:moveTo>
                <a:cubicBezTo>
                  <a:pt x="67" y="67"/>
                  <a:pt x="67" y="67"/>
                  <a:pt x="67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5" y="67"/>
                  <a:pt x="65" y="67"/>
                  <a:pt x="65" y="67"/>
                </a:cubicBezTo>
                <a:cubicBezTo>
                  <a:pt x="66" y="67"/>
                  <a:pt x="66" y="66"/>
                  <a:pt x="66" y="66"/>
                </a:cubicBezTo>
                <a:cubicBezTo>
                  <a:pt x="66" y="64"/>
                  <a:pt x="66" y="64"/>
                  <a:pt x="66" y="64"/>
                </a:cubicBezTo>
                <a:lnTo>
                  <a:pt x="67" y="64"/>
                </a:lnTo>
                <a:close/>
                <a:moveTo>
                  <a:pt x="63" y="64"/>
                </a:moveTo>
                <a:cubicBezTo>
                  <a:pt x="63" y="64"/>
                  <a:pt x="63" y="64"/>
                  <a:pt x="63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64"/>
                  <a:pt x="63" y="64"/>
                  <a:pt x="63" y="64"/>
                </a:cubicBezTo>
                <a:close/>
                <a:moveTo>
                  <a:pt x="63" y="32"/>
                </a:moveTo>
                <a:cubicBezTo>
                  <a:pt x="63" y="33"/>
                  <a:pt x="62" y="33"/>
                  <a:pt x="62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59" y="34"/>
                  <a:pt x="59" y="34"/>
                  <a:pt x="59" y="35"/>
                </a:cubicBezTo>
                <a:cubicBezTo>
                  <a:pt x="59" y="35"/>
                  <a:pt x="59" y="36"/>
                  <a:pt x="60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2" y="37"/>
                  <a:pt x="63" y="37"/>
                  <a:pt x="63" y="37"/>
                </a:cubicBezTo>
                <a:cubicBezTo>
                  <a:pt x="63" y="62"/>
                  <a:pt x="63" y="62"/>
                  <a:pt x="63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1" y="62"/>
                  <a:pt x="61" y="62"/>
                  <a:pt x="61" y="63"/>
                </a:cubicBezTo>
                <a:cubicBezTo>
                  <a:pt x="61" y="64"/>
                  <a:pt x="61" y="64"/>
                  <a:pt x="61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6" y="63"/>
                  <a:pt x="36" y="63"/>
                  <a:pt x="35" y="63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1"/>
                  <a:pt x="34" y="61"/>
                </a:cubicBezTo>
                <a:cubicBezTo>
                  <a:pt x="34" y="61"/>
                  <a:pt x="33" y="62"/>
                  <a:pt x="33" y="62"/>
                </a:cubicBezTo>
                <a:cubicBezTo>
                  <a:pt x="33" y="63"/>
                  <a:pt x="33" y="63"/>
                  <a:pt x="33" y="63"/>
                </a:cubicBezTo>
                <a:cubicBezTo>
                  <a:pt x="32" y="63"/>
                  <a:pt x="32" y="63"/>
                  <a:pt x="32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63"/>
                  <a:pt x="7" y="63"/>
                  <a:pt x="7" y="63"/>
                </a:cubicBezTo>
                <a:cubicBezTo>
                  <a:pt x="7" y="62"/>
                  <a:pt x="7" y="62"/>
                  <a:pt x="6" y="62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37"/>
                  <a:pt x="5" y="37"/>
                  <a:pt x="5" y="37"/>
                </a:cubicBezTo>
                <a:cubicBezTo>
                  <a:pt x="6" y="37"/>
                  <a:pt x="6" y="37"/>
                  <a:pt x="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9" y="35"/>
                  <a:pt x="9" y="35"/>
                </a:cubicBezTo>
                <a:cubicBezTo>
                  <a:pt x="9" y="34"/>
                  <a:pt x="8" y="34"/>
                  <a:pt x="8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3"/>
                  <a:pt x="6" y="33"/>
                  <a:pt x="5" y="32"/>
                </a:cubicBezTo>
                <a:cubicBezTo>
                  <a:pt x="5" y="8"/>
                  <a:pt x="5" y="8"/>
                  <a:pt x="5" y="8"/>
                </a:cubicBezTo>
                <a:cubicBezTo>
                  <a:pt x="6" y="8"/>
                  <a:pt x="6" y="8"/>
                  <a:pt x="6" y="8"/>
                </a:cubicBezTo>
                <a:cubicBezTo>
                  <a:pt x="7" y="8"/>
                  <a:pt x="7" y="8"/>
                  <a:pt x="7" y="7"/>
                </a:cubicBezTo>
                <a:cubicBezTo>
                  <a:pt x="7" y="6"/>
                  <a:pt x="7" y="6"/>
                  <a:pt x="7" y="6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6"/>
                  <a:pt x="32" y="7"/>
                  <a:pt x="33" y="7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4" y="11"/>
                  <a:pt x="34" y="11"/>
                </a:cubicBezTo>
                <a:cubicBezTo>
                  <a:pt x="35" y="11"/>
                  <a:pt x="35" y="11"/>
                  <a:pt x="35" y="10"/>
                </a:cubicBezTo>
                <a:cubicBezTo>
                  <a:pt x="35" y="7"/>
                  <a:pt x="35" y="7"/>
                  <a:pt x="35" y="7"/>
                </a:cubicBezTo>
                <a:cubicBezTo>
                  <a:pt x="36" y="7"/>
                  <a:pt x="36" y="6"/>
                  <a:pt x="37" y="6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2" y="8"/>
                </a:cubicBezTo>
                <a:cubicBezTo>
                  <a:pt x="63" y="8"/>
                  <a:pt x="63" y="8"/>
                  <a:pt x="63" y="8"/>
                </a:cubicBezTo>
                <a:lnTo>
                  <a:pt x="63" y="32"/>
                </a:lnTo>
                <a:close/>
                <a:moveTo>
                  <a:pt x="35" y="54"/>
                </a:moveTo>
                <a:cubicBezTo>
                  <a:pt x="35" y="58"/>
                  <a:pt x="35" y="58"/>
                  <a:pt x="35" y="58"/>
                </a:cubicBezTo>
                <a:cubicBezTo>
                  <a:pt x="35" y="59"/>
                  <a:pt x="35" y="59"/>
                  <a:pt x="34" y="59"/>
                </a:cubicBezTo>
                <a:cubicBezTo>
                  <a:pt x="34" y="59"/>
                  <a:pt x="33" y="59"/>
                  <a:pt x="33" y="58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4"/>
                  <a:pt x="34" y="53"/>
                  <a:pt x="34" y="53"/>
                </a:cubicBezTo>
                <a:cubicBezTo>
                  <a:pt x="35" y="53"/>
                  <a:pt x="35" y="54"/>
                  <a:pt x="35" y="54"/>
                </a:cubicBezTo>
                <a:close/>
                <a:moveTo>
                  <a:pt x="35" y="46"/>
                </a:moveTo>
                <a:cubicBezTo>
                  <a:pt x="35" y="50"/>
                  <a:pt x="35" y="50"/>
                  <a:pt x="35" y="50"/>
                </a:cubicBezTo>
                <a:cubicBezTo>
                  <a:pt x="35" y="51"/>
                  <a:pt x="35" y="51"/>
                  <a:pt x="34" y="51"/>
                </a:cubicBezTo>
                <a:cubicBezTo>
                  <a:pt x="34" y="51"/>
                  <a:pt x="33" y="51"/>
                  <a:pt x="33" y="50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6"/>
                  <a:pt x="34" y="45"/>
                  <a:pt x="34" y="45"/>
                </a:cubicBezTo>
                <a:cubicBezTo>
                  <a:pt x="35" y="45"/>
                  <a:pt x="35" y="46"/>
                  <a:pt x="35" y="46"/>
                </a:cubicBezTo>
                <a:close/>
                <a:moveTo>
                  <a:pt x="33" y="18"/>
                </a:move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4" y="13"/>
                  <a:pt x="34" y="13"/>
                </a:cubicBezTo>
                <a:cubicBezTo>
                  <a:pt x="35" y="13"/>
                  <a:pt x="35" y="14"/>
                  <a:pt x="35" y="14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9"/>
                  <a:pt x="35" y="19"/>
                  <a:pt x="34" y="19"/>
                </a:cubicBezTo>
                <a:cubicBezTo>
                  <a:pt x="34" y="19"/>
                  <a:pt x="33" y="19"/>
                  <a:pt x="33" y="18"/>
                </a:cubicBezTo>
                <a:close/>
                <a:moveTo>
                  <a:pt x="35" y="38"/>
                </a:moveTo>
                <a:cubicBezTo>
                  <a:pt x="35" y="42"/>
                  <a:pt x="35" y="42"/>
                  <a:pt x="35" y="42"/>
                </a:cubicBezTo>
                <a:cubicBezTo>
                  <a:pt x="35" y="43"/>
                  <a:pt x="35" y="43"/>
                  <a:pt x="34" y="43"/>
                </a:cubicBezTo>
                <a:cubicBezTo>
                  <a:pt x="34" y="43"/>
                  <a:pt x="33" y="43"/>
                  <a:pt x="33" y="42"/>
                </a:cubicBezTo>
                <a:cubicBezTo>
                  <a:pt x="33" y="38"/>
                  <a:pt x="33" y="38"/>
                  <a:pt x="33" y="38"/>
                </a:cubicBezTo>
                <a:cubicBezTo>
                  <a:pt x="33" y="38"/>
                  <a:pt x="34" y="37"/>
                  <a:pt x="34" y="37"/>
                </a:cubicBezTo>
                <a:cubicBezTo>
                  <a:pt x="35" y="37"/>
                  <a:pt x="35" y="38"/>
                  <a:pt x="35" y="38"/>
                </a:cubicBezTo>
                <a:close/>
                <a:moveTo>
                  <a:pt x="33" y="26"/>
                </a:moveTo>
                <a:cubicBezTo>
                  <a:pt x="33" y="22"/>
                  <a:pt x="33" y="22"/>
                  <a:pt x="33" y="22"/>
                </a:cubicBezTo>
                <a:cubicBezTo>
                  <a:pt x="33" y="22"/>
                  <a:pt x="34" y="21"/>
                  <a:pt x="34" y="21"/>
                </a:cubicBezTo>
                <a:cubicBezTo>
                  <a:pt x="35" y="21"/>
                  <a:pt x="35" y="22"/>
                  <a:pt x="35" y="22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7"/>
                  <a:pt x="34" y="27"/>
                </a:cubicBezTo>
                <a:cubicBezTo>
                  <a:pt x="34" y="27"/>
                  <a:pt x="33" y="27"/>
                  <a:pt x="33" y="26"/>
                </a:cubicBezTo>
                <a:close/>
                <a:moveTo>
                  <a:pt x="17" y="35"/>
                </a:moveTo>
                <a:cubicBezTo>
                  <a:pt x="17" y="35"/>
                  <a:pt x="16" y="36"/>
                  <a:pt x="16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1" y="36"/>
                  <a:pt x="11" y="35"/>
                  <a:pt x="11" y="35"/>
                </a:cubicBezTo>
                <a:cubicBezTo>
                  <a:pt x="11" y="34"/>
                  <a:pt x="11" y="34"/>
                  <a:pt x="12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7" y="34"/>
                  <a:pt x="17" y="35"/>
                </a:cubicBezTo>
                <a:close/>
                <a:moveTo>
                  <a:pt x="49" y="35"/>
                </a:moveTo>
                <a:cubicBezTo>
                  <a:pt x="49" y="35"/>
                  <a:pt x="48" y="36"/>
                  <a:pt x="48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43" y="36"/>
                  <a:pt x="43" y="35"/>
                  <a:pt x="43" y="35"/>
                </a:cubicBezTo>
                <a:cubicBezTo>
                  <a:pt x="43" y="34"/>
                  <a:pt x="43" y="34"/>
                  <a:pt x="44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9" y="34"/>
                  <a:pt x="49" y="35"/>
                </a:cubicBezTo>
                <a:close/>
                <a:moveTo>
                  <a:pt x="25" y="35"/>
                </a:moveTo>
                <a:cubicBezTo>
                  <a:pt x="25" y="35"/>
                  <a:pt x="24" y="36"/>
                  <a:pt x="24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19" y="36"/>
                  <a:pt x="19" y="35"/>
                  <a:pt x="19" y="35"/>
                </a:cubicBezTo>
                <a:cubicBezTo>
                  <a:pt x="19" y="34"/>
                  <a:pt x="19" y="34"/>
                  <a:pt x="20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5" y="34"/>
                  <a:pt x="25" y="35"/>
                </a:cubicBezTo>
                <a:close/>
                <a:moveTo>
                  <a:pt x="57" y="35"/>
                </a:moveTo>
                <a:cubicBezTo>
                  <a:pt x="57" y="35"/>
                  <a:pt x="56" y="36"/>
                  <a:pt x="56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1" y="36"/>
                  <a:pt x="51" y="35"/>
                  <a:pt x="51" y="35"/>
                </a:cubicBezTo>
                <a:cubicBezTo>
                  <a:pt x="51" y="34"/>
                  <a:pt x="51" y="34"/>
                  <a:pt x="52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7" y="34"/>
                  <a:pt x="57" y="35"/>
                </a:cubicBezTo>
                <a:close/>
                <a:moveTo>
                  <a:pt x="41" y="35"/>
                </a:moveTo>
                <a:cubicBezTo>
                  <a:pt x="41" y="35"/>
                  <a:pt x="40" y="36"/>
                  <a:pt x="40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5" y="36"/>
                  <a:pt x="35" y="35"/>
                  <a:pt x="35" y="35"/>
                </a:cubicBezTo>
                <a:cubicBezTo>
                  <a:pt x="35" y="35"/>
                  <a:pt x="34" y="35"/>
                  <a:pt x="34" y="35"/>
                </a:cubicBezTo>
                <a:cubicBezTo>
                  <a:pt x="34" y="35"/>
                  <a:pt x="33" y="35"/>
                  <a:pt x="33" y="34"/>
                </a:cubicBezTo>
                <a:cubicBezTo>
                  <a:pt x="33" y="30"/>
                  <a:pt x="33" y="30"/>
                  <a:pt x="33" y="30"/>
                </a:cubicBezTo>
                <a:cubicBezTo>
                  <a:pt x="33" y="30"/>
                  <a:pt x="34" y="29"/>
                  <a:pt x="34" y="29"/>
                </a:cubicBezTo>
                <a:cubicBezTo>
                  <a:pt x="35" y="29"/>
                  <a:pt x="35" y="30"/>
                  <a:pt x="35" y="30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4"/>
                  <a:pt x="36" y="34"/>
                  <a:pt x="36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0" y="34"/>
                  <a:pt x="41" y="34"/>
                  <a:pt x="41" y="35"/>
                </a:cubicBezTo>
                <a:close/>
                <a:moveTo>
                  <a:pt x="33" y="35"/>
                </a:moveTo>
                <a:cubicBezTo>
                  <a:pt x="33" y="35"/>
                  <a:pt x="32" y="36"/>
                  <a:pt x="32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7" y="36"/>
                  <a:pt x="27" y="35"/>
                  <a:pt x="27" y="35"/>
                </a:cubicBezTo>
                <a:cubicBezTo>
                  <a:pt x="27" y="34"/>
                  <a:pt x="27" y="34"/>
                  <a:pt x="28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4"/>
                  <a:pt x="33" y="34"/>
                  <a:pt x="33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7" name="Freeform 166"/>
          <p:cNvSpPr>
            <a:spLocks noEditPoints="1"/>
          </p:cNvSpPr>
          <p:nvPr/>
        </p:nvSpPr>
        <p:spPr bwMode="auto">
          <a:xfrm>
            <a:off x="1059599" y="4307215"/>
            <a:ext cx="512541" cy="506550"/>
          </a:xfrm>
          <a:custGeom>
            <a:avLst/>
            <a:gdLst>
              <a:gd name="T0" fmla="*/ 61 w 72"/>
              <a:gd name="T1" fmla="*/ 52 h 69"/>
              <a:gd name="T2" fmla="*/ 55 w 72"/>
              <a:gd name="T3" fmla="*/ 60 h 69"/>
              <a:gd name="T4" fmla="*/ 54 w 72"/>
              <a:gd name="T5" fmla="*/ 67 h 69"/>
              <a:gd name="T6" fmla="*/ 15 w 72"/>
              <a:gd name="T7" fmla="*/ 66 h 69"/>
              <a:gd name="T8" fmla="*/ 66 w 72"/>
              <a:gd name="T9" fmla="*/ 19 h 69"/>
              <a:gd name="T10" fmla="*/ 66 w 72"/>
              <a:gd name="T11" fmla="*/ 7 h 69"/>
              <a:gd name="T12" fmla="*/ 50 w 72"/>
              <a:gd name="T13" fmla="*/ 3 h 69"/>
              <a:gd name="T14" fmla="*/ 3 w 72"/>
              <a:gd name="T15" fmla="*/ 54 h 69"/>
              <a:gd name="T16" fmla="*/ 1 w 72"/>
              <a:gd name="T17" fmla="*/ 67 h 69"/>
              <a:gd name="T18" fmla="*/ 6 w 72"/>
              <a:gd name="T19" fmla="*/ 69 h 69"/>
              <a:gd name="T20" fmla="*/ 60 w 72"/>
              <a:gd name="T21" fmla="*/ 67 h 69"/>
              <a:gd name="T22" fmla="*/ 55 w 72"/>
              <a:gd name="T23" fmla="*/ 55 h 69"/>
              <a:gd name="T24" fmla="*/ 71 w 72"/>
              <a:gd name="T25" fmla="*/ 54 h 69"/>
              <a:gd name="T26" fmla="*/ 71 w 72"/>
              <a:gd name="T27" fmla="*/ 52 h 69"/>
              <a:gd name="T28" fmla="*/ 23 w 72"/>
              <a:gd name="T29" fmla="*/ 58 h 69"/>
              <a:gd name="T30" fmla="*/ 58 w 72"/>
              <a:gd name="T31" fmla="*/ 18 h 69"/>
              <a:gd name="T32" fmla="*/ 25 w 72"/>
              <a:gd name="T33" fmla="*/ 56 h 69"/>
              <a:gd name="T34" fmla="*/ 53 w 72"/>
              <a:gd name="T35" fmla="*/ 13 h 69"/>
              <a:gd name="T36" fmla="*/ 19 w 72"/>
              <a:gd name="T37" fmla="*/ 54 h 69"/>
              <a:gd name="T38" fmla="*/ 56 w 72"/>
              <a:gd name="T39" fmla="*/ 4 h 69"/>
              <a:gd name="T40" fmla="*/ 64 w 72"/>
              <a:gd name="T41" fmla="*/ 9 h 69"/>
              <a:gd name="T42" fmla="*/ 64 w 72"/>
              <a:gd name="T43" fmla="*/ 17 h 69"/>
              <a:gd name="T44" fmla="*/ 53 w 72"/>
              <a:gd name="T45" fmla="*/ 11 h 69"/>
              <a:gd name="T46" fmla="*/ 53 w 72"/>
              <a:gd name="T47" fmla="*/ 11 h 69"/>
              <a:gd name="T48" fmla="*/ 52 w 72"/>
              <a:gd name="T49" fmla="*/ 5 h 69"/>
              <a:gd name="T50" fmla="*/ 48 w 72"/>
              <a:gd name="T51" fmla="*/ 9 h 69"/>
              <a:gd name="T52" fmla="*/ 14 w 72"/>
              <a:gd name="T53" fmla="*/ 49 h 69"/>
              <a:gd name="T54" fmla="*/ 13 w 72"/>
              <a:gd name="T55" fmla="*/ 44 h 69"/>
              <a:gd name="T56" fmla="*/ 10 w 72"/>
              <a:gd name="T57" fmla="*/ 48 h 69"/>
              <a:gd name="T58" fmla="*/ 18 w 72"/>
              <a:gd name="T59" fmla="*/ 56 h 69"/>
              <a:gd name="T60" fmla="*/ 21 w 72"/>
              <a:gd name="T61" fmla="*/ 59 h 69"/>
              <a:gd name="T62" fmla="*/ 7 w 72"/>
              <a:gd name="T63" fmla="*/ 65 h 69"/>
              <a:gd name="T64" fmla="*/ 6 w 72"/>
              <a:gd name="T65" fmla="*/ 55 h 69"/>
              <a:gd name="T66" fmla="*/ 3 w 72"/>
              <a:gd name="T67" fmla="*/ 64 h 69"/>
              <a:gd name="T68" fmla="*/ 4 w 72"/>
              <a:gd name="T69" fmla="*/ 65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" h="69">
                <a:moveTo>
                  <a:pt x="71" y="52"/>
                </a:moveTo>
                <a:cubicBezTo>
                  <a:pt x="61" y="52"/>
                  <a:pt x="61" y="52"/>
                  <a:pt x="61" y="52"/>
                </a:cubicBezTo>
                <a:cubicBezTo>
                  <a:pt x="57" y="52"/>
                  <a:pt x="54" y="52"/>
                  <a:pt x="53" y="54"/>
                </a:cubicBezTo>
                <a:cubicBezTo>
                  <a:pt x="52" y="56"/>
                  <a:pt x="53" y="57"/>
                  <a:pt x="55" y="60"/>
                </a:cubicBezTo>
                <a:cubicBezTo>
                  <a:pt x="58" y="64"/>
                  <a:pt x="58" y="65"/>
                  <a:pt x="58" y="66"/>
                </a:cubicBezTo>
                <a:cubicBezTo>
                  <a:pt x="58" y="66"/>
                  <a:pt x="56" y="67"/>
                  <a:pt x="54" y="67"/>
                </a:cubicBezTo>
                <a:cubicBezTo>
                  <a:pt x="12" y="67"/>
                  <a:pt x="12" y="67"/>
                  <a:pt x="12" y="67"/>
                </a:cubicBezTo>
                <a:cubicBezTo>
                  <a:pt x="15" y="66"/>
                  <a:pt x="15" y="66"/>
                  <a:pt x="15" y="66"/>
                </a:cubicBezTo>
                <a:cubicBezTo>
                  <a:pt x="19" y="65"/>
                  <a:pt x="24" y="61"/>
                  <a:pt x="27" y="58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8"/>
                  <a:pt x="69" y="16"/>
                  <a:pt x="69" y="13"/>
                </a:cubicBezTo>
                <a:cubicBezTo>
                  <a:pt x="69" y="11"/>
                  <a:pt x="68" y="9"/>
                  <a:pt x="66" y="7"/>
                </a:cubicBezTo>
                <a:cubicBezTo>
                  <a:pt x="62" y="3"/>
                  <a:pt x="62" y="3"/>
                  <a:pt x="62" y="3"/>
                </a:cubicBezTo>
                <a:cubicBezTo>
                  <a:pt x="59" y="0"/>
                  <a:pt x="53" y="0"/>
                  <a:pt x="50" y="3"/>
                </a:cubicBezTo>
                <a:cubicBezTo>
                  <a:pt x="11" y="42"/>
                  <a:pt x="11" y="42"/>
                  <a:pt x="11" y="42"/>
                </a:cubicBezTo>
                <a:cubicBezTo>
                  <a:pt x="8" y="45"/>
                  <a:pt x="5" y="50"/>
                  <a:pt x="3" y="54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4"/>
                  <a:pt x="0" y="66"/>
                  <a:pt x="1" y="67"/>
                </a:cubicBezTo>
                <a:cubicBezTo>
                  <a:pt x="2" y="68"/>
                  <a:pt x="3" y="69"/>
                  <a:pt x="5" y="69"/>
                </a:cubicBezTo>
                <a:cubicBezTo>
                  <a:pt x="5" y="69"/>
                  <a:pt x="5" y="69"/>
                  <a:pt x="6" y="69"/>
                </a:cubicBezTo>
                <a:cubicBezTo>
                  <a:pt x="54" y="69"/>
                  <a:pt x="54" y="69"/>
                  <a:pt x="54" y="69"/>
                </a:cubicBezTo>
                <a:cubicBezTo>
                  <a:pt x="56" y="69"/>
                  <a:pt x="59" y="69"/>
                  <a:pt x="60" y="67"/>
                </a:cubicBezTo>
                <a:cubicBezTo>
                  <a:pt x="61" y="65"/>
                  <a:pt x="60" y="62"/>
                  <a:pt x="56" y="59"/>
                </a:cubicBezTo>
                <a:cubicBezTo>
                  <a:pt x="55" y="56"/>
                  <a:pt x="55" y="55"/>
                  <a:pt x="55" y="55"/>
                </a:cubicBezTo>
                <a:cubicBezTo>
                  <a:pt x="55" y="54"/>
                  <a:pt x="57" y="54"/>
                  <a:pt x="61" y="54"/>
                </a:cubicBezTo>
                <a:cubicBezTo>
                  <a:pt x="71" y="54"/>
                  <a:pt x="71" y="54"/>
                  <a:pt x="71" y="54"/>
                </a:cubicBezTo>
                <a:cubicBezTo>
                  <a:pt x="71" y="54"/>
                  <a:pt x="72" y="53"/>
                  <a:pt x="72" y="53"/>
                </a:cubicBezTo>
                <a:cubicBezTo>
                  <a:pt x="72" y="52"/>
                  <a:pt x="71" y="52"/>
                  <a:pt x="71" y="52"/>
                </a:cubicBezTo>
                <a:close/>
                <a:moveTo>
                  <a:pt x="25" y="56"/>
                </a:moveTo>
                <a:cubicBezTo>
                  <a:pt x="24" y="57"/>
                  <a:pt x="24" y="58"/>
                  <a:pt x="23" y="58"/>
                </a:cubicBezTo>
                <a:cubicBezTo>
                  <a:pt x="20" y="56"/>
                  <a:pt x="20" y="56"/>
                  <a:pt x="20" y="56"/>
                </a:cubicBezTo>
                <a:cubicBezTo>
                  <a:pt x="58" y="18"/>
                  <a:pt x="58" y="18"/>
                  <a:pt x="58" y="18"/>
                </a:cubicBezTo>
                <a:cubicBezTo>
                  <a:pt x="61" y="21"/>
                  <a:pt x="61" y="21"/>
                  <a:pt x="61" y="21"/>
                </a:cubicBezTo>
                <a:lnTo>
                  <a:pt x="25" y="56"/>
                </a:lnTo>
                <a:close/>
                <a:moveTo>
                  <a:pt x="15" y="51"/>
                </a:moveTo>
                <a:cubicBezTo>
                  <a:pt x="53" y="13"/>
                  <a:pt x="53" y="13"/>
                  <a:pt x="53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19" y="54"/>
                  <a:pt x="19" y="54"/>
                  <a:pt x="19" y="54"/>
                </a:cubicBezTo>
                <a:lnTo>
                  <a:pt x="15" y="51"/>
                </a:lnTo>
                <a:close/>
                <a:moveTo>
                  <a:pt x="56" y="4"/>
                </a:moveTo>
                <a:cubicBezTo>
                  <a:pt x="57" y="4"/>
                  <a:pt x="59" y="4"/>
                  <a:pt x="60" y="5"/>
                </a:cubicBezTo>
                <a:cubicBezTo>
                  <a:pt x="64" y="9"/>
                  <a:pt x="64" y="9"/>
                  <a:pt x="64" y="9"/>
                </a:cubicBezTo>
                <a:cubicBezTo>
                  <a:pt x="65" y="10"/>
                  <a:pt x="66" y="12"/>
                  <a:pt x="66" y="13"/>
                </a:cubicBezTo>
                <a:cubicBezTo>
                  <a:pt x="66" y="15"/>
                  <a:pt x="65" y="16"/>
                  <a:pt x="64" y="17"/>
                </a:cubicBezTo>
                <a:cubicBezTo>
                  <a:pt x="62" y="19"/>
                  <a:pt x="62" y="19"/>
                  <a:pt x="62" y="19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0" y="7"/>
                  <a:pt x="50" y="7"/>
                  <a:pt x="50" y="7"/>
                </a:cubicBezTo>
                <a:cubicBezTo>
                  <a:pt x="52" y="5"/>
                  <a:pt x="52" y="5"/>
                  <a:pt x="52" y="5"/>
                </a:cubicBezTo>
                <a:cubicBezTo>
                  <a:pt x="53" y="4"/>
                  <a:pt x="54" y="4"/>
                  <a:pt x="56" y="4"/>
                </a:cubicBezTo>
                <a:close/>
                <a:moveTo>
                  <a:pt x="48" y="9"/>
                </a:moveTo>
                <a:cubicBezTo>
                  <a:pt x="51" y="11"/>
                  <a:pt x="51" y="11"/>
                  <a:pt x="51" y="11"/>
                </a:cubicBezTo>
                <a:cubicBezTo>
                  <a:pt x="14" y="49"/>
                  <a:pt x="14" y="49"/>
                  <a:pt x="14" y="49"/>
                </a:cubicBezTo>
                <a:cubicBezTo>
                  <a:pt x="11" y="47"/>
                  <a:pt x="11" y="47"/>
                  <a:pt x="11" y="47"/>
                </a:cubicBezTo>
                <a:cubicBezTo>
                  <a:pt x="12" y="46"/>
                  <a:pt x="12" y="45"/>
                  <a:pt x="13" y="44"/>
                </a:cubicBezTo>
                <a:lnTo>
                  <a:pt x="48" y="9"/>
                </a:lnTo>
                <a:close/>
                <a:moveTo>
                  <a:pt x="10" y="48"/>
                </a:move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21" y="59"/>
                  <a:pt x="21" y="59"/>
                  <a:pt x="21" y="59"/>
                </a:cubicBezTo>
                <a:cubicBezTo>
                  <a:pt x="19" y="61"/>
                  <a:pt x="16" y="62"/>
                  <a:pt x="14" y="63"/>
                </a:cubicBezTo>
                <a:cubicBezTo>
                  <a:pt x="7" y="65"/>
                  <a:pt x="7" y="65"/>
                  <a:pt x="7" y="65"/>
                </a:cubicBezTo>
                <a:cubicBezTo>
                  <a:pt x="4" y="62"/>
                  <a:pt x="4" y="62"/>
                  <a:pt x="4" y="62"/>
                </a:cubicBezTo>
                <a:cubicBezTo>
                  <a:pt x="6" y="55"/>
                  <a:pt x="6" y="55"/>
                  <a:pt x="6" y="55"/>
                </a:cubicBezTo>
                <a:cubicBezTo>
                  <a:pt x="7" y="53"/>
                  <a:pt x="8" y="51"/>
                  <a:pt x="10" y="48"/>
                </a:cubicBezTo>
                <a:close/>
                <a:moveTo>
                  <a:pt x="3" y="64"/>
                </a:moveTo>
                <a:cubicBezTo>
                  <a:pt x="5" y="66"/>
                  <a:pt x="5" y="66"/>
                  <a:pt x="5" y="66"/>
                </a:cubicBezTo>
                <a:cubicBezTo>
                  <a:pt x="4" y="66"/>
                  <a:pt x="4" y="66"/>
                  <a:pt x="4" y="65"/>
                </a:cubicBezTo>
                <a:cubicBezTo>
                  <a:pt x="3" y="65"/>
                  <a:pt x="3" y="65"/>
                  <a:pt x="3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1" name="Freeform 90"/>
          <p:cNvSpPr>
            <a:spLocks noEditPoints="1"/>
          </p:cNvSpPr>
          <p:nvPr/>
        </p:nvSpPr>
        <p:spPr bwMode="auto">
          <a:xfrm>
            <a:off x="1175322" y="2353615"/>
            <a:ext cx="396818" cy="410314"/>
          </a:xfrm>
          <a:custGeom>
            <a:avLst/>
            <a:gdLst>
              <a:gd name="T0" fmla="*/ 28 w 62"/>
              <a:gd name="T1" fmla="*/ 25 h 62"/>
              <a:gd name="T2" fmla="*/ 28 w 62"/>
              <a:gd name="T3" fmla="*/ 28 h 62"/>
              <a:gd name="T4" fmla="*/ 27 w 62"/>
              <a:gd name="T5" fmla="*/ 29 h 62"/>
              <a:gd name="T6" fmla="*/ 25 w 62"/>
              <a:gd name="T7" fmla="*/ 28 h 62"/>
              <a:gd name="T8" fmla="*/ 4 w 62"/>
              <a:gd name="T9" fmla="*/ 7 h 62"/>
              <a:gd name="T10" fmla="*/ 4 w 62"/>
              <a:gd name="T11" fmla="*/ 15 h 62"/>
              <a:gd name="T12" fmla="*/ 2 w 62"/>
              <a:gd name="T13" fmla="*/ 17 h 62"/>
              <a:gd name="T14" fmla="*/ 0 w 62"/>
              <a:gd name="T15" fmla="*/ 15 h 62"/>
              <a:gd name="T16" fmla="*/ 0 w 62"/>
              <a:gd name="T17" fmla="*/ 2 h 62"/>
              <a:gd name="T18" fmla="*/ 2 w 62"/>
              <a:gd name="T19" fmla="*/ 0 h 62"/>
              <a:gd name="T20" fmla="*/ 15 w 62"/>
              <a:gd name="T21" fmla="*/ 0 h 62"/>
              <a:gd name="T22" fmla="*/ 17 w 62"/>
              <a:gd name="T23" fmla="*/ 2 h 62"/>
              <a:gd name="T24" fmla="*/ 15 w 62"/>
              <a:gd name="T25" fmla="*/ 4 h 62"/>
              <a:gd name="T26" fmla="*/ 7 w 62"/>
              <a:gd name="T27" fmla="*/ 4 h 62"/>
              <a:gd name="T28" fmla="*/ 28 w 62"/>
              <a:gd name="T29" fmla="*/ 25 h 62"/>
              <a:gd name="T30" fmla="*/ 60 w 62"/>
              <a:gd name="T31" fmla="*/ 46 h 62"/>
              <a:gd name="T32" fmla="*/ 58 w 62"/>
              <a:gd name="T33" fmla="*/ 48 h 62"/>
              <a:gd name="T34" fmla="*/ 58 w 62"/>
              <a:gd name="T35" fmla="*/ 55 h 62"/>
              <a:gd name="T36" fmla="*/ 37 w 62"/>
              <a:gd name="T37" fmla="*/ 34 h 62"/>
              <a:gd name="T38" fmla="*/ 34 w 62"/>
              <a:gd name="T39" fmla="*/ 34 h 62"/>
              <a:gd name="T40" fmla="*/ 34 w 62"/>
              <a:gd name="T41" fmla="*/ 37 h 62"/>
              <a:gd name="T42" fmla="*/ 55 w 62"/>
              <a:gd name="T43" fmla="*/ 58 h 62"/>
              <a:gd name="T44" fmla="*/ 47 w 62"/>
              <a:gd name="T45" fmla="*/ 58 h 62"/>
              <a:gd name="T46" fmla="*/ 45 w 62"/>
              <a:gd name="T47" fmla="*/ 60 h 62"/>
              <a:gd name="T48" fmla="*/ 47 w 62"/>
              <a:gd name="T49" fmla="*/ 62 h 62"/>
              <a:gd name="T50" fmla="*/ 60 w 62"/>
              <a:gd name="T51" fmla="*/ 62 h 62"/>
              <a:gd name="T52" fmla="*/ 62 w 62"/>
              <a:gd name="T53" fmla="*/ 60 h 62"/>
              <a:gd name="T54" fmla="*/ 62 w 62"/>
              <a:gd name="T55" fmla="*/ 48 h 62"/>
              <a:gd name="T56" fmla="*/ 60 w 62"/>
              <a:gd name="T57" fmla="*/ 46 h 62"/>
              <a:gd name="T58" fmla="*/ 60 w 62"/>
              <a:gd name="T59" fmla="*/ 0 h 62"/>
              <a:gd name="T60" fmla="*/ 47 w 62"/>
              <a:gd name="T61" fmla="*/ 0 h 62"/>
              <a:gd name="T62" fmla="*/ 45 w 62"/>
              <a:gd name="T63" fmla="*/ 2 h 62"/>
              <a:gd name="T64" fmla="*/ 47 w 62"/>
              <a:gd name="T65" fmla="*/ 4 h 62"/>
              <a:gd name="T66" fmla="*/ 55 w 62"/>
              <a:gd name="T67" fmla="*/ 4 h 62"/>
              <a:gd name="T68" fmla="*/ 34 w 62"/>
              <a:gd name="T69" fmla="*/ 25 h 62"/>
              <a:gd name="T70" fmla="*/ 34 w 62"/>
              <a:gd name="T71" fmla="*/ 28 h 62"/>
              <a:gd name="T72" fmla="*/ 36 w 62"/>
              <a:gd name="T73" fmla="*/ 29 h 62"/>
              <a:gd name="T74" fmla="*/ 37 w 62"/>
              <a:gd name="T75" fmla="*/ 28 h 62"/>
              <a:gd name="T76" fmla="*/ 58 w 62"/>
              <a:gd name="T77" fmla="*/ 7 h 62"/>
              <a:gd name="T78" fmla="*/ 58 w 62"/>
              <a:gd name="T79" fmla="*/ 15 h 62"/>
              <a:gd name="T80" fmla="*/ 60 w 62"/>
              <a:gd name="T81" fmla="*/ 17 h 62"/>
              <a:gd name="T82" fmla="*/ 62 w 62"/>
              <a:gd name="T83" fmla="*/ 15 h 62"/>
              <a:gd name="T84" fmla="*/ 62 w 62"/>
              <a:gd name="T85" fmla="*/ 2 h 62"/>
              <a:gd name="T86" fmla="*/ 60 w 62"/>
              <a:gd name="T87" fmla="*/ 0 h 62"/>
              <a:gd name="T88" fmla="*/ 25 w 62"/>
              <a:gd name="T89" fmla="*/ 34 h 62"/>
              <a:gd name="T90" fmla="*/ 4 w 62"/>
              <a:gd name="T91" fmla="*/ 55 h 62"/>
              <a:gd name="T92" fmla="*/ 4 w 62"/>
              <a:gd name="T93" fmla="*/ 48 h 62"/>
              <a:gd name="T94" fmla="*/ 2 w 62"/>
              <a:gd name="T95" fmla="*/ 46 h 62"/>
              <a:gd name="T96" fmla="*/ 0 w 62"/>
              <a:gd name="T97" fmla="*/ 48 h 62"/>
              <a:gd name="T98" fmla="*/ 0 w 62"/>
              <a:gd name="T99" fmla="*/ 60 h 62"/>
              <a:gd name="T100" fmla="*/ 2 w 62"/>
              <a:gd name="T101" fmla="*/ 62 h 62"/>
              <a:gd name="T102" fmla="*/ 15 w 62"/>
              <a:gd name="T103" fmla="*/ 62 h 62"/>
              <a:gd name="T104" fmla="*/ 17 w 62"/>
              <a:gd name="T105" fmla="*/ 60 h 62"/>
              <a:gd name="T106" fmla="*/ 15 w 62"/>
              <a:gd name="T107" fmla="*/ 58 h 62"/>
              <a:gd name="T108" fmla="*/ 7 w 62"/>
              <a:gd name="T109" fmla="*/ 58 h 62"/>
              <a:gd name="T110" fmla="*/ 28 w 62"/>
              <a:gd name="T111" fmla="*/ 37 h 62"/>
              <a:gd name="T112" fmla="*/ 28 w 62"/>
              <a:gd name="T113" fmla="*/ 34 h 62"/>
              <a:gd name="T114" fmla="*/ 25 w 62"/>
              <a:gd name="T115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" h="62">
                <a:moveTo>
                  <a:pt x="28" y="25"/>
                </a:moveTo>
                <a:cubicBezTo>
                  <a:pt x="29" y="26"/>
                  <a:pt x="29" y="27"/>
                  <a:pt x="28" y="28"/>
                </a:cubicBez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5" y="28"/>
                  <a:pt x="25" y="28"/>
                </a:cubicBezTo>
                <a:cubicBezTo>
                  <a:pt x="4" y="7"/>
                  <a:pt x="4" y="7"/>
                  <a:pt x="4" y="7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6"/>
                  <a:pt x="3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6" y="4"/>
                  <a:pt x="15" y="4"/>
                </a:cubicBezTo>
                <a:cubicBezTo>
                  <a:pt x="7" y="4"/>
                  <a:pt x="7" y="4"/>
                  <a:pt x="7" y="4"/>
                </a:cubicBezTo>
                <a:lnTo>
                  <a:pt x="28" y="25"/>
                </a:lnTo>
                <a:close/>
                <a:moveTo>
                  <a:pt x="60" y="46"/>
                </a:moveTo>
                <a:cubicBezTo>
                  <a:pt x="59" y="46"/>
                  <a:pt x="58" y="46"/>
                  <a:pt x="58" y="48"/>
                </a:cubicBezTo>
                <a:cubicBezTo>
                  <a:pt x="58" y="55"/>
                  <a:pt x="58" y="55"/>
                  <a:pt x="58" y="55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4"/>
                  <a:pt x="35" y="34"/>
                  <a:pt x="34" y="34"/>
                </a:cubicBezTo>
                <a:cubicBezTo>
                  <a:pt x="34" y="35"/>
                  <a:pt x="34" y="36"/>
                  <a:pt x="34" y="37"/>
                </a:cubicBezTo>
                <a:cubicBezTo>
                  <a:pt x="55" y="58"/>
                  <a:pt x="55" y="58"/>
                  <a:pt x="55" y="58"/>
                </a:cubicBezTo>
                <a:cubicBezTo>
                  <a:pt x="47" y="58"/>
                  <a:pt x="47" y="58"/>
                  <a:pt x="47" y="58"/>
                </a:cubicBezTo>
                <a:cubicBezTo>
                  <a:pt x="46" y="58"/>
                  <a:pt x="45" y="59"/>
                  <a:pt x="45" y="60"/>
                </a:cubicBezTo>
                <a:cubicBezTo>
                  <a:pt x="45" y="61"/>
                  <a:pt x="46" y="62"/>
                  <a:pt x="47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61" y="62"/>
                  <a:pt x="62" y="61"/>
                  <a:pt x="62" y="60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6"/>
                  <a:pt x="61" y="46"/>
                  <a:pt x="60" y="46"/>
                </a:cubicBezTo>
                <a:close/>
                <a:moveTo>
                  <a:pt x="60" y="0"/>
                </a:move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2"/>
                </a:cubicBezTo>
                <a:cubicBezTo>
                  <a:pt x="45" y="4"/>
                  <a:pt x="46" y="4"/>
                  <a:pt x="47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6"/>
                  <a:pt x="34" y="27"/>
                  <a:pt x="34" y="28"/>
                </a:cubicBezTo>
                <a:cubicBezTo>
                  <a:pt x="35" y="28"/>
                  <a:pt x="35" y="29"/>
                  <a:pt x="36" y="29"/>
                </a:cubicBezTo>
                <a:cubicBezTo>
                  <a:pt x="36" y="29"/>
                  <a:pt x="37" y="28"/>
                  <a:pt x="37" y="28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6"/>
                  <a:pt x="59" y="17"/>
                  <a:pt x="60" y="17"/>
                </a:cubicBezTo>
                <a:cubicBezTo>
                  <a:pt x="61" y="17"/>
                  <a:pt x="62" y="16"/>
                  <a:pt x="62" y="15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lose/>
                <a:moveTo>
                  <a:pt x="25" y="34"/>
                </a:moveTo>
                <a:cubicBezTo>
                  <a:pt x="4" y="55"/>
                  <a:pt x="4" y="55"/>
                  <a:pt x="4" y="55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6"/>
                  <a:pt x="3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6" y="62"/>
                  <a:pt x="17" y="61"/>
                  <a:pt x="17" y="60"/>
                </a:cubicBezTo>
                <a:cubicBezTo>
                  <a:pt x="17" y="59"/>
                  <a:pt x="16" y="58"/>
                  <a:pt x="15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6"/>
                  <a:pt x="29" y="35"/>
                  <a:pt x="28" y="34"/>
                </a:cubicBezTo>
                <a:cubicBezTo>
                  <a:pt x="27" y="34"/>
                  <a:pt x="26" y="34"/>
                  <a:pt x="25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2" name="Freeform 147"/>
          <p:cNvSpPr>
            <a:spLocks noEditPoints="1"/>
          </p:cNvSpPr>
          <p:nvPr/>
        </p:nvSpPr>
        <p:spPr bwMode="auto">
          <a:xfrm>
            <a:off x="6845961" y="4434434"/>
            <a:ext cx="402910" cy="400360"/>
          </a:xfrm>
          <a:custGeom>
            <a:avLst/>
            <a:gdLst>
              <a:gd name="T0" fmla="*/ 66 w 67"/>
              <a:gd name="T1" fmla="*/ 0 h 64"/>
              <a:gd name="T2" fmla="*/ 65 w 67"/>
              <a:gd name="T3" fmla="*/ 0 h 64"/>
              <a:gd name="T4" fmla="*/ 1 w 67"/>
              <a:gd name="T5" fmla="*/ 42 h 64"/>
              <a:gd name="T6" fmla="*/ 1 w 67"/>
              <a:gd name="T7" fmla="*/ 44 h 64"/>
              <a:gd name="T8" fmla="*/ 2 w 67"/>
              <a:gd name="T9" fmla="*/ 45 h 64"/>
              <a:gd name="T10" fmla="*/ 26 w 67"/>
              <a:gd name="T11" fmla="*/ 45 h 64"/>
              <a:gd name="T12" fmla="*/ 25 w 67"/>
              <a:gd name="T13" fmla="*/ 62 h 64"/>
              <a:gd name="T14" fmla="*/ 26 w 67"/>
              <a:gd name="T15" fmla="*/ 64 h 64"/>
              <a:gd name="T16" fmla="*/ 27 w 67"/>
              <a:gd name="T17" fmla="*/ 64 h 64"/>
              <a:gd name="T18" fmla="*/ 28 w 67"/>
              <a:gd name="T19" fmla="*/ 63 h 64"/>
              <a:gd name="T20" fmla="*/ 37 w 67"/>
              <a:gd name="T21" fmla="*/ 52 h 64"/>
              <a:gd name="T22" fmla="*/ 59 w 67"/>
              <a:gd name="T23" fmla="*/ 64 h 64"/>
              <a:gd name="T24" fmla="*/ 61 w 67"/>
              <a:gd name="T25" fmla="*/ 64 h 64"/>
              <a:gd name="T26" fmla="*/ 61 w 67"/>
              <a:gd name="T27" fmla="*/ 62 h 64"/>
              <a:gd name="T28" fmla="*/ 67 w 67"/>
              <a:gd name="T29" fmla="*/ 1 h 64"/>
              <a:gd name="T30" fmla="*/ 66 w 67"/>
              <a:gd name="T31" fmla="*/ 0 h 64"/>
              <a:gd name="T32" fmla="*/ 27 w 67"/>
              <a:gd name="T33" fmla="*/ 42 h 64"/>
              <a:gd name="T34" fmla="*/ 27 w 67"/>
              <a:gd name="T35" fmla="*/ 42 h 64"/>
              <a:gd name="T36" fmla="*/ 7 w 67"/>
              <a:gd name="T37" fmla="*/ 42 h 64"/>
              <a:gd name="T38" fmla="*/ 58 w 67"/>
              <a:gd name="T39" fmla="*/ 8 h 64"/>
              <a:gd name="T40" fmla="*/ 27 w 67"/>
              <a:gd name="T41" fmla="*/ 42 h 64"/>
              <a:gd name="T42" fmla="*/ 38 w 67"/>
              <a:gd name="T43" fmla="*/ 49 h 64"/>
              <a:gd name="T44" fmla="*/ 63 w 67"/>
              <a:gd name="T45" fmla="*/ 7 h 64"/>
              <a:gd name="T46" fmla="*/ 59 w 67"/>
              <a:gd name="T47" fmla="*/ 60 h 64"/>
              <a:gd name="T48" fmla="*/ 38 w 67"/>
              <a:gd name="T49" fmla="*/ 49 h 64"/>
              <a:gd name="T50" fmla="*/ 29 w 67"/>
              <a:gd name="T51" fmla="*/ 58 h 64"/>
              <a:gd name="T52" fmla="*/ 29 w 67"/>
              <a:gd name="T53" fmla="*/ 44 h 64"/>
              <a:gd name="T54" fmla="*/ 29 w 67"/>
              <a:gd name="T55" fmla="*/ 43 h 64"/>
              <a:gd name="T56" fmla="*/ 60 w 67"/>
              <a:gd name="T57" fmla="*/ 9 h 64"/>
              <a:gd name="T58" fmla="*/ 36 w 67"/>
              <a:gd name="T59" fmla="*/ 49 h 64"/>
              <a:gd name="T60" fmla="*/ 36 w 67"/>
              <a:gd name="T61" fmla="*/ 49 h 64"/>
              <a:gd name="T62" fmla="*/ 29 w 67"/>
              <a:gd name="T63" fmla="*/ 5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" h="64">
                <a:moveTo>
                  <a:pt x="66" y="0"/>
                </a:moveTo>
                <a:cubicBezTo>
                  <a:pt x="66" y="0"/>
                  <a:pt x="65" y="0"/>
                  <a:pt x="65" y="0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3"/>
                  <a:pt x="0" y="43"/>
                  <a:pt x="1" y="44"/>
                </a:cubicBezTo>
                <a:cubicBezTo>
                  <a:pt x="1" y="45"/>
                  <a:pt x="1" y="45"/>
                  <a:pt x="2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63"/>
                  <a:pt x="26" y="63"/>
                  <a:pt x="26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4"/>
                  <a:pt x="28" y="63"/>
                  <a:pt x="28" y="63"/>
                </a:cubicBezTo>
                <a:cubicBezTo>
                  <a:pt x="37" y="52"/>
                  <a:pt x="37" y="52"/>
                  <a:pt x="37" y="52"/>
                </a:cubicBezTo>
                <a:cubicBezTo>
                  <a:pt x="59" y="64"/>
                  <a:pt x="59" y="64"/>
                  <a:pt x="59" y="64"/>
                </a:cubicBezTo>
                <a:cubicBezTo>
                  <a:pt x="60" y="64"/>
                  <a:pt x="60" y="64"/>
                  <a:pt x="61" y="64"/>
                </a:cubicBezTo>
                <a:cubicBezTo>
                  <a:pt x="61" y="63"/>
                  <a:pt x="61" y="63"/>
                  <a:pt x="61" y="62"/>
                </a:cubicBezTo>
                <a:cubicBezTo>
                  <a:pt x="67" y="1"/>
                  <a:pt x="67" y="1"/>
                  <a:pt x="67" y="1"/>
                </a:cubicBezTo>
                <a:cubicBezTo>
                  <a:pt x="67" y="1"/>
                  <a:pt x="67" y="0"/>
                  <a:pt x="66" y="0"/>
                </a:cubicBezTo>
                <a:close/>
                <a:moveTo>
                  <a:pt x="27" y="42"/>
                </a:moveTo>
                <a:cubicBezTo>
                  <a:pt x="27" y="42"/>
                  <a:pt x="27" y="42"/>
                  <a:pt x="27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58" y="8"/>
                  <a:pt x="58" y="8"/>
                  <a:pt x="58" y="8"/>
                </a:cubicBezTo>
                <a:lnTo>
                  <a:pt x="27" y="42"/>
                </a:lnTo>
                <a:close/>
                <a:moveTo>
                  <a:pt x="38" y="49"/>
                </a:moveTo>
                <a:cubicBezTo>
                  <a:pt x="63" y="7"/>
                  <a:pt x="63" y="7"/>
                  <a:pt x="63" y="7"/>
                </a:cubicBezTo>
                <a:cubicBezTo>
                  <a:pt x="59" y="60"/>
                  <a:pt x="59" y="60"/>
                  <a:pt x="59" y="60"/>
                </a:cubicBezTo>
                <a:lnTo>
                  <a:pt x="38" y="49"/>
                </a:lnTo>
                <a:close/>
                <a:moveTo>
                  <a:pt x="29" y="58"/>
                </a:move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3"/>
                </a:cubicBezTo>
                <a:cubicBezTo>
                  <a:pt x="60" y="9"/>
                  <a:pt x="60" y="9"/>
                  <a:pt x="60" y="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9"/>
                  <a:pt x="36" y="49"/>
                  <a:pt x="36" y="49"/>
                </a:cubicBezTo>
                <a:lnTo>
                  <a:pt x="29" y="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80449-E58A-E7F1-A6B2-52E2FFD871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8028"/>
            <a:ext cx="11652026" cy="55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23708" y="830011"/>
            <a:ext cx="3127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Idea/Solution</a:t>
            </a:r>
            <a:endParaRPr kumimoji="0" lang="en-ID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33061" y="5651831"/>
            <a:ext cx="274108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V="1">
            <a:off x="597950" y="5555057"/>
            <a:ext cx="193548" cy="1935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0740" y="1976816"/>
            <a:ext cx="114023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behind the problem statement is to address the challenges that travellers face in researching and planning their trips, such as time-consuming and overwhelming processes.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aims to provide a convenient and personalized way for travellers to plan their trips through a tourism chatbot using a voice assistant, which can reduce the time and effort required for travel planning and enhance the overall travel experience.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C4205DA-2F98-6368-60AA-CA829FA31DC9}"/>
              </a:ext>
            </a:extLst>
          </p:cNvPr>
          <p:cNvCxnSpPr>
            <a:cxnSpLocks/>
          </p:cNvCxnSpPr>
          <p:nvPr/>
        </p:nvCxnSpPr>
        <p:spPr>
          <a:xfrm flipH="1">
            <a:off x="694724" y="1626144"/>
            <a:ext cx="183141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0F6E0CA-F239-B2E6-0FCC-E69F7CD4F3A0}"/>
              </a:ext>
            </a:extLst>
          </p:cNvPr>
          <p:cNvSpPr/>
          <p:nvPr/>
        </p:nvSpPr>
        <p:spPr>
          <a:xfrm flipH="1" flipV="1">
            <a:off x="2603850" y="1530893"/>
            <a:ext cx="381690" cy="19050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30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893860" y="587093"/>
            <a:ext cx="444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Idea/Solution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cxnSp>
        <p:nvCxnSpPr>
          <p:cNvPr id="828" name="Straight Connector 827"/>
          <p:cNvCxnSpPr>
            <a:cxnSpLocks/>
          </p:cNvCxnSpPr>
          <p:nvPr/>
        </p:nvCxnSpPr>
        <p:spPr>
          <a:xfrm>
            <a:off x="5460493" y="5511514"/>
            <a:ext cx="253584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Oval 828"/>
          <p:cNvSpPr/>
          <p:nvPr/>
        </p:nvSpPr>
        <p:spPr>
          <a:xfrm>
            <a:off x="5048641" y="5413429"/>
            <a:ext cx="193548" cy="1935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3860" y="1889872"/>
            <a:ext cx="96030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is an AI-powered tourism chatbot using a voice assistant that provides personalized travel recommendations and assistance to travellers.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chatbot could be designed to help travelers plan their trips from start to finish. This could include providing recommendations for destinations, suggesting transportation options, and recommending hotels and activities.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the chatbot more personalized, it could be programmed to ask travelers a series of questions about their travel preferences, such as the type of trip they are looking for, their budget, and any special requirements they may have.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28839E-5327-C7A2-431B-BCC296C635A0}"/>
              </a:ext>
            </a:extLst>
          </p:cNvPr>
          <p:cNvCxnSpPr>
            <a:cxnSpLocks/>
          </p:cNvCxnSpPr>
          <p:nvPr/>
        </p:nvCxnSpPr>
        <p:spPr>
          <a:xfrm>
            <a:off x="5460493" y="5510203"/>
            <a:ext cx="253584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347C0D-84E8-9633-5829-DE76911EB8ED}"/>
              </a:ext>
            </a:extLst>
          </p:cNvPr>
          <p:cNvCxnSpPr>
            <a:cxnSpLocks/>
          </p:cNvCxnSpPr>
          <p:nvPr/>
        </p:nvCxnSpPr>
        <p:spPr>
          <a:xfrm>
            <a:off x="2328518" y="5518455"/>
            <a:ext cx="253584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676574-EDE3-ABF8-4FBB-2B5E524EB4D9}"/>
              </a:ext>
            </a:extLst>
          </p:cNvPr>
          <p:cNvCxnSpPr>
            <a:cxnSpLocks/>
          </p:cNvCxnSpPr>
          <p:nvPr/>
        </p:nvCxnSpPr>
        <p:spPr>
          <a:xfrm flipH="1">
            <a:off x="893860" y="1392884"/>
            <a:ext cx="18313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FAA7BDC-CE65-39DC-FDE6-FB8F96C8A676}"/>
              </a:ext>
            </a:extLst>
          </p:cNvPr>
          <p:cNvSpPr/>
          <p:nvPr/>
        </p:nvSpPr>
        <p:spPr>
          <a:xfrm flipH="1" flipV="1">
            <a:off x="2819003" y="1284490"/>
            <a:ext cx="381690" cy="19050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279BD7-2BEC-6462-ACC8-140880543C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7224" y="4502896"/>
            <a:ext cx="11652026" cy="21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32" y="636495"/>
            <a:ext cx="11021462" cy="5800444"/>
          </a:xfrm>
          <a:prstGeom prst="rect">
            <a:avLst/>
          </a:prstGeom>
        </p:spPr>
      </p:pic>
      <p:sp>
        <p:nvSpPr>
          <p:cNvPr id="824" name="TextBox 823"/>
          <p:cNvSpPr txBox="1"/>
          <p:nvPr/>
        </p:nvSpPr>
        <p:spPr>
          <a:xfrm>
            <a:off x="801009" y="430027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 flipH="1">
            <a:off x="801009" y="1187610"/>
            <a:ext cx="1831382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flipH="1" flipV="1">
            <a:off x="2632391" y="1079887"/>
            <a:ext cx="381690" cy="19050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F93CE-9F4A-42AE-D146-82A4029AA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31" y="2533622"/>
            <a:ext cx="1552102" cy="1635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01098-A617-FD40-C080-611D5870E832}"/>
              </a:ext>
            </a:extLst>
          </p:cNvPr>
          <p:cNvSpPr txBox="1"/>
          <p:nvPr/>
        </p:nvSpPr>
        <p:spPr>
          <a:xfrm>
            <a:off x="679539" y="4086187"/>
            <a:ext cx="96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126312A-CA4C-45AB-A995-F6758B0DBB46}"/>
              </a:ext>
            </a:extLst>
          </p:cNvPr>
          <p:cNvSpPr/>
          <p:nvPr/>
        </p:nvSpPr>
        <p:spPr>
          <a:xfrm>
            <a:off x="1674937" y="3290226"/>
            <a:ext cx="1552102" cy="341356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D9061-6338-6B0B-0BB3-9B47DE856F03}"/>
              </a:ext>
            </a:extLst>
          </p:cNvPr>
          <p:cNvSpPr txBox="1"/>
          <p:nvPr/>
        </p:nvSpPr>
        <p:spPr>
          <a:xfrm>
            <a:off x="1846916" y="2883669"/>
            <a:ext cx="13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Voice/Text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FC16A-443C-7623-800B-76C578229CF2}"/>
              </a:ext>
            </a:extLst>
          </p:cNvPr>
          <p:cNvSpPr txBox="1"/>
          <p:nvPr/>
        </p:nvSpPr>
        <p:spPr>
          <a:xfrm>
            <a:off x="3577832" y="4106028"/>
            <a:ext cx="96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E7941986-F8D3-789E-0BDA-C326B589C843}"/>
              </a:ext>
            </a:extLst>
          </p:cNvPr>
          <p:cNvSpPr/>
          <p:nvPr/>
        </p:nvSpPr>
        <p:spPr>
          <a:xfrm>
            <a:off x="4640981" y="3307015"/>
            <a:ext cx="836756" cy="30777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7BEBDD-A82F-C205-59FA-9AACA2FD3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923" y="2787876"/>
            <a:ext cx="1285000" cy="1362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3F4D00-D522-D310-1B2E-C00841EC6D69}"/>
              </a:ext>
            </a:extLst>
          </p:cNvPr>
          <p:cNvSpPr txBox="1"/>
          <p:nvPr/>
        </p:nvSpPr>
        <p:spPr>
          <a:xfrm>
            <a:off x="5751348" y="4099712"/>
            <a:ext cx="107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6E4F914C-96DC-98D5-5816-BA9FD95B8A78}"/>
              </a:ext>
            </a:extLst>
          </p:cNvPr>
          <p:cNvSpPr/>
          <p:nvPr/>
        </p:nvSpPr>
        <p:spPr>
          <a:xfrm>
            <a:off x="6855847" y="3260616"/>
            <a:ext cx="1351747" cy="35417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EBCC408F-C83A-5C1C-36CB-521C13CA6E15}"/>
              </a:ext>
            </a:extLst>
          </p:cNvPr>
          <p:cNvSpPr/>
          <p:nvPr/>
        </p:nvSpPr>
        <p:spPr>
          <a:xfrm rot="5400000">
            <a:off x="9071799" y="5024699"/>
            <a:ext cx="1015491" cy="266050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6" descr="Healthcare 08 00154 g001">
            <a:extLst>
              <a:ext uri="{FF2B5EF4-FFF2-40B4-BE49-F238E27FC236}">
                <a16:creationId xmlns:a16="http://schemas.microsoft.com/office/drawing/2014/main" id="{485C8CB9-AAE3-49EA-0ADF-52D780F4B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0" t="75645" r="16627" b="7"/>
          <a:stretch/>
        </p:blipFill>
        <p:spPr bwMode="auto">
          <a:xfrm>
            <a:off x="8949300" y="5668910"/>
            <a:ext cx="1260487" cy="11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dern Laptop With Empty Screen On White Background Mockup Design Copy  Space Text Stock Photo - Download Image Now - iStock">
            <a:extLst>
              <a:ext uri="{FF2B5EF4-FFF2-40B4-BE49-F238E27FC236}">
                <a16:creationId xmlns:a16="http://schemas.microsoft.com/office/drawing/2014/main" id="{BD855CDA-A617-7485-F3EA-FD0B0F2E7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63" y="3039113"/>
            <a:ext cx="1317065" cy="88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D3F725B-5893-159F-946A-52CEF74F3BBD}"/>
                  </a:ext>
                </a:extLst>
              </p14:cNvPr>
              <p14:cNvContentPartPr/>
              <p14:nvPr/>
            </p14:nvContentPartPr>
            <p14:xfrm>
              <a:off x="9609861" y="3908619"/>
              <a:ext cx="519840" cy="46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D3F725B-5893-159F-946A-52CEF74F3B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56221" y="3800979"/>
                <a:ext cx="6274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BB06CB-5C0A-7F1E-0E58-FB22E6679D88}"/>
                  </a:ext>
                </a:extLst>
              </p14:cNvPr>
              <p14:cNvContentPartPr/>
              <p14:nvPr/>
            </p14:nvContentPartPr>
            <p14:xfrm>
              <a:off x="9464421" y="3953259"/>
              <a:ext cx="675000" cy="198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BB06CB-5C0A-7F1E-0E58-FB22E6679D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10421" y="3845259"/>
                <a:ext cx="7826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869EBE8-A8E0-2D81-BC18-2ED6F97A247E}"/>
                  </a:ext>
                </a:extLst>
              </p14:cNvPr>
              <p14:cNvContentPartPr/>
              <p14:nvPr/>
            </p14:nvContentPartPr>
            <p14:xfrm>
              <a:off x="8749461" y="1183779"/>
              <a:ext cx="1363680" cy="71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869EBE8-A8E0-2D81-BC18-2ED6F97A247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95461" y="1076139"/>
                <a:ext cx="14713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ED4046B-4F6B-9848-D15E-14201344192E}"/>
                  </a:ext>
                </a:extLst>
              </p14:cNvPr>
              <p14:cNvContentPartPr/>
              <p14:nvPr/>
            </p14:nvContentPartPr>
            <p14:xfrm>
              <a:off x="4786941" y="1246059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ED4046B-4F6B-9848-D15E-1420134419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96941" y="1066059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268C248-804E-DEF1-4904-43854888757F}"/>
                  </a:ext>
                </a:extLst>
              </p14:cNvPr>
              <p14:cNvContentPartPr/>
              <p14:nvPr/>
            </p14:nvContentPartPr>
            <p14:xfrm>
              <a:off x="10025661" y="3926259"/>
              <a:ext cx="551160" cy="588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268C248-804E-DEF1-4904-4385488875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35661" y="3746619"/>
                <a:ext cx="730800" cy="9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09228D-5E0B-C729-B10E-60B14E7FFAC1}"/>
                  </a:ext>
                </a:extLst>
              </p14:cNvPr>
              <p14:cNvContentPartPr/>
              <p14:nvPr/>
            </p14:nvContentPartPr>
            <p14:xfrm>
              <a:off x="10022421" y="3906459"/>
              <a:ext cx="676800" cy="741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09228D-5E0B-C729-B10E-60B14E7FFA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32781" y="3726459"/>
                <a:ext cx="8564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C9065F1-41C5-C41E-840B-166B60374324}"/>
                  </a:ext>
                </a:extLst>
              </p14:cNvPr>
              <p14:cNvContentPartPr/>
              <p14:nvPr/>
            </p14:nvContentPartPr>
            <p14:xfrm>
              <a:off x="9986421" y="3971259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C9065F1-41C5-C41E-840B-166B603743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23781" y="3593619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1F5525E-29D9-5117-4A66-9EB7C44AB8D7}"/>
                  </a:ext>
                </a:extLst>
              </p14:cNvPr>
              <p14:cNvContentPartPr/>
              <p14:nvPr/>
            </p14:nvContentPartPr>
            <p14:xfrm>
              <a:off x="-547179" y="788859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1F5525E-29D9-5117-4A66-9EB7C44AB8D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609819" y="726219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AutoShape 4" descr="OpenAI begins publicly tracking AI model efficiency | VentureBeat">
            <a:extLst>
              <a:ext uri="{FF2B5EF4-FFF2-40B4-BE49-F238E27FC236}">
                <a16:creationId xmlns:a16="http://schemas.microsoft.com/office/drawing/2014/main" id="{EDE1B486-DAF7-FCB1-0DB2-766ABA5461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16029B-90F2-4F02-57DF-A288F9AF1DD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05116" y="2849746"/>
            <a:ext cx="3088380" cy="12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6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7D3CBD-4BD3-E2A9-D0A2-E15ABB51C6FC}"/>
              </a:ext>
            </a:extLst>
          </p:cNvPr>
          <p:cNvSpPr/>
          <p:nvPr/>
        </p:nvSpPr>
        <p:spPr>
          <a:xfrm>
            <a:off x="4625785" y="233106"/>
            <a:ext cx="3899647" cy="4930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Place to visit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03BCA-5D77-E5A2-B9C6-801AE5ABFC23}"/>
              </a:ext>
            </a:extLst>
          </p:cNvPr>
          <p:cNvSpPr/>
          <p:nvPr/>
        </p:nvSpPr>
        <p:spPr>
          <a:xfrm>
            <a:off x="4625785" y="1021951"/>
            <a:ext cx="3899647" cy="663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which month user prefer to visit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F6F855-09A6-0A26-A57B-7FAEBFAF9060}"/>
              </a:ext>
            </a:extLst>
          </p:cNvPr>
          <p:cNvSpPr/>
          <p:nvPr/>
        </p:nvSpPr>
        <p:spPr>
          <a:xfrm>
            <a:off x="4625785" y="2034969"/>
            <a:ext cx="3899647" cy="537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B2A1A5-3C0A-8315-40F2-25FCD3771727}"/>
              </a:ext>
            </a:extLst>
          </p:cNvPr>
          <p:cNvSpPr/>
          <p:nvPr/>
        </p:nvSpPr>
        <p:spPr>
          <a:xfrm>
            <a:off x="4625785" y="2976153"/>
            <a:ext cx="3899647" cy="753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 you want us to help with schedule trip/best places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15D7D3-41DC-C0CF-5536-6C645BE08EBB}"/>
              </a:ext>
            </a:extLst>
          </p:cNvPr>
          <p:cNvSpPr/>
          <p:nvPr/>
        </p:nvSpPr>
        <p:spPr>
          <a:xfrm>
            <a:off x="4625785" y="4142810"/>
            <a:ext cx="3899647" cy="537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AI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D2946C-CEA4-94F7-22F2-E64B43296198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6575609" y="726163"/>
            <a:ext cx="0" cy="295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2DD38F-A415-5748-1C9D-578837930584}"/>
              </a:ext>
            </a:extLst>
          </p:cNvPr>
          <p:cNvCxnSpPr>
            <a:cxnSpLocks/>
          </p:cNvCxnSpPr>
          <p:nvPr/>
        </p:nvCxnSpPr>
        <p:spPr>
          <a:xfrm>
            <a:off x="6575608" y="1685341"/>
            <a:ext cx="0" cy="340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2D2667-9D96-BA83-7BF6-191FEBF4AF5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575609" y="2572853"/>
            <a:ext cx="0" cy="403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F80E71-C745-DD52-EDD8-A7003EBC321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575609" y="3729189"/>
            <a:ext cx="0" cy="413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Diamond 33">
            <a:extLst>
              <a:ext uri="{FF2B5EF4-FFF2-40B4-BE49-F238E27FC236}">
                <a16:creationId xmlns:a16="http://schemas.microsoft.com/office/drawing/2014/main" id="{D44D6683-5A54-8070-2607-C4243D038079}"/>
              </a:ext>
            </a:extLst>
          </p:cNvPr>
          <p:cNvSpPr/>
          <p:nvPr/>
        </p:nvSpPr>
        <p:spPr>
          <a:xfrm>
            <a:off x="5520014" y="4940246"/>
            <a:ext cx="2111188" cy="1093694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Satisfied or not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FD419A-1AA7-5BFC-F676-E6CF58056371}"/>
              </a:ext>
            </a:extLst>
          </p:cNvPr>
          <p:cNvSpPr/>
          <p:nvPr/>
        </p:nvSpPr>
        <p:spPr>
          <a:xfrm>
            <a:off x="4625786" y="6262442"/>
            <a:ext cx="3899646" cy="537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,visit again</a:t>
            </a:r>
          </a:p>
        </p:txBody>
      </p:sp>
      <p:cxnSp>
        <p:nvCxnSpPr>
          <p:cNvPr id="2056" name="Straight Arrow Connector 2055">
            <a:extLst>
              <a:ext uri="{FF2B5EF4-FFF2-40B4-BE49-F238E27FC236}">
                <a16:creationId xmlns:a16="http://schemas.microsoft.com/office/drawing/2014/main" id="{A26C9F2E-17EB-6373-AEC2-4856093A697F}"/>
              </a:ext>
            </a:extLst>
          </p:cNvPr>
          <p:cNvCxnSpPr>
            <a:cxnSpLocks/>
          </p:cNvCxnSpPr>
          <p:nvPr/>
        </p:nvCxnSpPr>
        <p:spPr>
          <a:xfrm flipH="1">
            <a:off x="6575607" y="4711744"/>
            <a:ext cx="1" cy="277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8" name="Straight Arrow Connector 2057">
            <a:extLst>
              <a:ext uri="{FF2B5EF4-FFF2-40B4-BE49-F238E27FC236}">
                <a16:creationId xmlns:a16="http://schemas.microsoft.com/office/drawing/2014/main" id="{AEB3BCCA-2E65-72F2-2F83-098D45FA73BA}"/>
              </a:ext>
            </a:extLst>
          </p:cNvPr>
          <p:cNvCxnSpPr>
            <a:cxnSpLocks/>
          </p:cNvCxnSpPr>
          <p:nvPr/>
        </p:nvCxnSpPr>
        <p:spPr>
          <a:xfrm flipH="1">
            <a:off x="6589048" y="6015618"/>
            <a:ext cx="2" cy="277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EFB2B18E-7738-68E3-1357-41BD3CFDBB62}"/>
              </a:ext>
            </a:extLst>
          </p:cNvPr>
          <p:cNvCxnSpPr>
            <a:stCxn id="34" idx="1"/>
          </p:cNvCxnSpPr>
          <p:nvPr/>
        </p:nvCxnSpPr>
        <p:spPr>
          <a:xfrm flipH="1">
            <a:off x="3469338" y="5487093"/>
            <a:ext cx="20506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8D3E7178-25DD-9DDE-6452-4085BD1BB1DD}"/>
              </a:ext>
            </a:extLst>
          </p:cNvPr>
          <p:cNvCxnSpPr/>
          <p:nvPr/>
        </p:nvCxnSpPr>
        <p:spPr>
          <a:xfrm flipV="1">
            <a:off x="3469338" y="4422553"/>
            <a:ext cx="0" cy="10936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065E6D7D-3D57-0975-8010-D9363CCB53FC}"/>
              </a:ext>
            </a:extLst>
          </p:cNvPr>
          <p:cNvCxnSpPr>
            <a:endCxn id="6" idx="1"/>
          </p:cNvCxnSpPr>
          <p:nvPr/>
        </p:nvCxnSpPr>
        <p:spPr>
          <a:xfrm>
            <a:off x="3469338" y="4411751"/>
            <a:ext cx="1156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71" name="TextBox 2070">
            <a:extLst>
              <a:ext uri="{FF2B5EF4-FFF2-40B4-BE49-F238E27FC236}">
                <a16:creationId xmlns:a16="http://schemas.microsoft.com/office/drawing/2014/main" id="{C41685D3-2FF6-DED0-5735-BDD4830A1072}"/>
              </a:ext>
            </a:extLst>
          </p:cNvPr>
          <p:cNvSpPr txBox="1"/>
          <p:nvPr/>
        </p:nvSpPr>
        <p:spPr>
          <a:xfrm>
            <a:off x="6810932" y="5895440"/>
            <a:ext cx="430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75B0FAB1-807A-B348-3E60-A7701F96A99A}"/>
              </a:ext>
            </a:extLst>
          </p:cNvPr>
          <p:cNvSpPr txBox="1"/>
          <p:nvPr/>
        </p:nvSpPr>
        <p:spPr>
          <a:xfrm>
            <a:off x="3756211" y="5178490"/>
            <a:ext cx="555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AE7741B5-5DD7-A83E-4395-ED2E99ACE400}"/>
              </a:ext>
            </a:extLst>
          </p:cNvPr>
          <p:cNvSpPr/>
          <p:nvPr/>
        </p:nvSpPr>
        <p:spPr>
          <a:xfrm>
            <a:off x="152400" y="179331"/>
            <a:ext cx="3603811" cy="109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chatbot process</a:t>
            </a:r>
          </a:p>
        </p:txBody>
      </p:sp>
    </p:spTree>
    <p:extLst>
      <p:ext uri="{BB962C8B-B14F-4D97-AF65-F5344CB8AC3E}">
        <p14:creationId xmlns:p14="http://schemas.microsoft.com/office/powerpoint/2010/main" val="380118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0072D-C755-3C0C-C914-E8D2B4C8F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826821"/>
            <a:ext cx="11098306" cy="5789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61F2A-1873-BE4B-B3B7-70A8152DB450}"/>
              </a:ext>
            </a:extLst>
          </p:cNvPr>
          <p:cNvSpPr txBox="1"/>
          <p:nvPr/>
        </p:nvSpPr>
        <p:spPr>
          <a:xfrm>
            <a:off x="753036" y="242047"/>
            <a:ext cx="178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13043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1C329-DB54-48E3-36AE-4707A11D4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1" y="223544"/>
            <a:ext cx="11152095" cy="618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4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FAFA6-1337-96AE-60A8-92C57ED11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" y="295835"/>
            <a:ext cx="11977837" cy="64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Worldwide Travel Presentation Template www.templatesppt.com">
  <a:themeElements>
    <a:clrScheme name="Hexon-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C6BA"/>
      </a:accent1>
      <a:accent2>
        <a:srgbClr val="3F434D"/>
      </a:accent2>
      <a:accent3>
        <a:srgbClr val="46C6BA"/>
      </a:accent3>
      <a:accent4>
        <a:srgbClr val="3F434D"/>
      </a:accent4>
      <a:accent5>
        <a:srgbClr val="46C6BA"/>
      </a:accent5>
      <a:accent6>
        <a:srgbClr val="3F434D"/>
      </a:accent6>
      <a:hlink>
        <a:srgbClr val="0563C1"/>
      </a:hlink>
      <a:folHlink>
        <a:srgbClr val="954F72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10928</TotalTime>
  <Words>461</Words>
  <Application>Microsoft Office PowerPoint</Application>
  <PresentationFormat>Widescreen</PresentationFormat>
  <Paragraphs>65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等线</vt:lpstr>
      <vt:lpstr>微软雅黑</vt:lpstr>
      <vt:lpstr>Arial</vt:lpstr>
      <vt:lpstr>Calibri</vt:lpstr>
      <vt:lpstr>Garamond</vt:lpstr>
      <vt:lpstr>Times New Roman</vt:lpstr>
      <vt:lpstr>Wingdings</vt:lpstr>
      <vt:lpstr>Worldwide Travel Presentation Template www.templatesppt.com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Templatesppt.com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Worldwide Travel Presentation Template</dc:title>
  <dc:subject/>
  <dc:creator>Templatesppt.com</dc:creator>
  <cp:keywords>Worldwide Travel Presentation Template</cp:keywords>
  <dc:description>Worldwide Travel Presentation Template
www.Templatesppt.com</dc:description>
  <cp:lastModifiedBy>R sathvika</cp:lastModifiedBy>
  <cp:revision>298</cp:revision>
  <dcterms:created xsi:type="dcterms:W3CDTF">2016-03-02T03:51:58Z</dcterms:created>
  <dcterms:modified xsi:type="dcterms:W3CDTF">2023-03-24T03:48:26Z</dcterms:modified>
  <cp:category>Holiday</cp:category>
</cp:coreProperties>
</file>